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9" r:id="rId5"/>
    <p:sldId id="258" r:id="rId6"/>
    <p:sldId id="260" r:id="rId7"/>
    <p:sldId id="270" r:id="rId8"/>
    <p:sldId id="265" r:id="rId9"/>
    <p:sldId id="266" r:id="rId10"/>
    <p:sldId id="267" r:id="rId11"/>
    <p:sldId id="268" r:id="rId12"/>
    <p:sldId id="261" r:id="rId13"/>
    <p:sldId id="263" r:id="rId14"/>
    <p:sldId id="262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6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79130\Desktop\&#1086;&#1090;&#1082;&#1088;&#1099;&#1090;&#1099;&#1081;%20&#1082;&#1083;&#1072;&#1089;&#1089;&#1085;&#1099;&#1081;%20&#1095;&#1072;&#1089;\_&#1061;&#1086;&#1088;&#1086;&#1096;&#1086;%20&#1073;&#1088;&#1086;&#1076;&#1080;&#1090;&#1100;%20&#1087;&#1086;%20&#1089;&#1074;&#1077;&#1090;&#1091;_%20(_&#1044;&#1086;&#1073;&#1088;&#1086;&#1090;&#1072;_).%20&#1055;&#1077;&#1089;&#1085;&#1103;%20&#1080;&#1079;%20&#1084;&#1091;&#1083;&#1100;&#1090;&#1092;&#1080;&#1083;&#1100;&#1084;&#1072;%20_&#1055;&#1088;&#1080;&#1082;&#1083;&#1102;&#1095;&#1077;&#1085;&#1080;&#1103;%20&#1087;&#1086;&#1088;&#1086;&#1089;&#1077;&#1085;&#1082;&#1072;%20&#1060;&#1091;&#1085;&#1090;&#1080;&#1082;&#1072;_%20(1986).mp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79130\Desktop\&#1086;&#1090;&#1082;&#1088;&#1099;&#1090;&#1099;&#1081;%20&#1082;&#1083;&#1072;&#1089;&#1089;&#1085;&#1099;&#1081;%20&#1095;&#1072;&#1089;\&#1057;&#1091;&#1087;&#1077;&#1088;%20&#1092;&#1080;&#1079;&#1082;&#1091;&#1083;&#1100;&#1090;&#1084;&#1080;&#1085;&#1091;&#1090;&#1082;&#1072;%20&#1076;&#1083;&#1103;%20&#1091;&#1088;&#1086;&#1082;&#1072;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571744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Золотое правило нравственности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5429264"/>
            <a:ext cx="3414714" cy="852478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Составила: учитель начальных классов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Кущинская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А.А.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928670"/>
            <a:ext cx="59293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Филиал муниципального казенного общеобразовательного учреждения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Новоспасская средняя общеобразовательная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школа –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Юнопионерская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основная общеобразовательная школа  </a:t>
            </a:r>
          </a:p>
          <a:p>
            <a:pPr algn="ct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Барабинского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района Новосибирской области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Пословицы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8229600" cy="104298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Добро творить - себя…..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3571876"/>
            <a:ext cx="2965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веселить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2643182"/>
            <a:ext cx="27160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уважать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4643446"/>
            <a:ext cx="41088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благодарить 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Пословицы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7515252" cy="10001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Доброе дело без …….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3571876"/>
            <a:ext cx="59612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кнута не останется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5852" y="2643182"/>
            <a:ext cx="65491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награды не останется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4572008"/>
            <a:ext cx="65980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жалости не останется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cecamp-krylya.ru/800/600/https/ds05.infourok.ru/uploads/ex/0e27/000f9e86-99affa73/img1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928670"/>
            <a:ext cx="8358246" cy="542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занятия 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615262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Узнать, что такое «нравственность».</a:t>
            </a:r>
          </a:p>
          <a:p>
            <a:pPr marL="514350" indent="-51435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Составить правила нравственности. </a:t>
            </a:r>
          </a:p>
          <a:p>
            <a:pPr marL="514350" indent="-51435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Создать модель нравственного человека.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2f83b5f82229818ae9850c502871d68.jpeg"/>
          <p:cNvPicPr>
            <a:picLocks noGrp="1"/>
          </p:cNvPicPr>
          <p:nvPr>
            <p:ph idx="1"/>
          </p:nvPr>
        </p:nvPicPr>
        <p:blipFill>
          <a:blip r:embed="rId2" cstate="print"/>
          <a:srcRect l="32087" t="4909" r="2280" b="9187"/>
          <a:stretch>
            <a:fillRect/>
          </a:stretch>
        </p:blipFill>
        <p:spPr>
          <a:xfrm>
            <a:off x="428596" y="857232"/>
            <a:ext cx="8215370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зображение WhatsApp 2023-12-15 в 00.11.12_a0d4080f.jpg"/>
          <p:cNvPicPr>
            <a:picLocks noGrp="1"/>
          </p:cNvPicPr>
          <p:nvPr>
            <p:ph idx="1"/>
          </p:nvPr>
        </p:nvPicPr>
        <p:blipFill>
          <a:blip r:embed="rId2" cstate="print"/>
          <a:srcRect b="11525"/>
          <a:stretch>
            <a:fillRect/>
          </a:stretch>
        </p:blipFill>
        <p:spPr>
          <a:xfrm>
            <a:off x="428596" y="857232"/>
            <a:ext cx="8286808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778674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Отрывок из мультфильма «Фунтик»</a:t>
            </a:r>
            <a:endParaRPr lang="ru-RU" dirty="0"/>
          </a:p>
        </p:txBody>
      </p:sp>
      <p:pic>
        <p:nvPicPr>
          <p:cNvPr id="4" name="_Хорошо бродить по свету_ (_Доброта_). Песня из мультфильма _Приключения поросенка Фунтика_ (1986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5720" y="1714488"/>
            <a:ext cx="8358246" cy="486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928670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Правило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2071678"/>
            <a:ext cx="619753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Нравственность 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3071810"/>
            <a:ext cx="388196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Золотое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4286256"/>
            <a:ext cx="70009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Золотое правило нравственности 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91759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Понятия 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229600" cy="4597401"/>
          </a:xfrm>
        </p:spPr>
        <p:txBody>
          <a:bodyPr>
            <a:normAutofit fontScale="85000" lnSpcReduction="10000"/>
          </a:bodyPr>
          <a:lstStyle/>
          <a:p>
            <a:r>
              <a:rPr lang="ru-RU" sz="3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 а, ср. 1. Нечто положительное, хорошее, полезное, противоположное злу; добрый поступок. </a:t>
            </a:r>
          </a:p>
          <a:p>
            <a:r>
              <a:rPr lang="ru-RU" sz="3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Нравственность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– это понятие, которое помогает нам различать, что является правильным и неправильным. Она регулирует наши поступки и помогает нам принимать мудрые решения.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Нравственность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– это внутреннее чувство, которое говорит нам, что такое хорошо и что такое плохо. Она основана на наших ценностях и убеждениях.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7148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занятия 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615262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Узнать, что такое «нравственность».</a:t>
            </a:r>
          </a:p>
          <a:p>
            <a:pPr marL="514350" indent="-51435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Составить правила нравственности. </a:t>
            </a:r>
          </a:p>
          <a:p>
            <a:pPr marL="514350" indent="-51435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Создать модель нравственного человека.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91759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Сказки 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857232"/>
            <a:ext cx="3466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Добрый персонаж </a:t>
            </a:r>
            <a:endParaRPr lang="ru-RU" sz="32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0694" y="785794"/>
            <a:ext cx="3238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Злой персонаж </a:t>
            </a:r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gas-kvas.com/uploads/posts/2023-02/1676936920_gas-kvas-com-p-risunok-na-temu-zloi-i-dobrii-personazh-3.jpg"/>
          <p:cNvPicPr>
            <a:picLocks noChangeAspect="1" noChangeArrowheads="1"/>
          </p:cNvPicPr>
          <p:nvPr/>
        </p:nvPicPr>
        <p:blipFill>
          <a:blip r:embed="rId2" cstate="print"/>
          <a:srcRect l="8692" t="31457" r="50331" b="13907"/>
          <a:stretch>
            <a:fillRect/>
          </a:stretch>
        </p:blipFill>
        <p:spPr bwMode="auto">
          <a:xfrm>
            <a:off x="0" y="4786298"/>
            <a:ext cx="2071702" cy="2071702"/>
          </a:xfrm>
          <a:prstGeom prst="rect">
            <a:avLst/>
          </a:prstGeom>
          <a:noFill/>
        </p:spPr>
      </p:pic>
      <p:pic>
        <p:nvPicPr>
          <p:cNvPr id="1028" name="Picture 4" descr="https://gas-kvas.com/uploads/posts/2023-02/1676936920_gas-kvas-com-p-risunok-na-temu-zloi-i-dobrii-personazh-3.jpg"/>
          <p:cNvPicPr>
            <a:picLocks noChangeAspect="1" noChangeArrowheads="1"/>
          </p:cNvPicPr>
          <p:nvPr/>
        </p:nvPicPr>
        <p:blipFill>
          <a:blip r:embed="rId2" cstate="print"/>
          <a:srcRect l="55878" t="28146" r="9354" b="10595"/>
          <a:stretch>
            <a:fillRect/>
          </a:stretch>
        </p:blipFill>
        <p:spPr bwMode="auto">
          <a:xfrm>
            <a:off x="7143736" y="4214794"/>
            <a:ext cx="2000264" cy="2643206"/>
          </a:xfrm>
          <a:prstGeom prst="rect">
            <a:avLst/>
          </a:prstGeom>
          <a:noFill/>
        </p:spPr>
      </p:pic>
      <p:pic>
        <p:nvPicPr>
          <p:cNvPr id="1030" name="Picture 6" descr="http://cf2.ppt-online.org/files2/slide/l/lb3RvC65niGYjBosmOf2W4IMaQxLr0z17wqET9pAk/slide-8.jpg"/>
          <p:cNvPicPr>
            <a:picLocks noChangeAspect="1" noChangeArrowheads="1"/>
          </p:cNvPicPr>
          <p:nvPr/>
        </p:nvPicPr>
        <p:blipFill>
          <a:blip r:embed="rId3" cstate="print"/>
          <a:srcRect l="15825" t="24968" r="52526" b="27016"/>
          <a:stretch>
            <a:fillRect/>
          </a:stretch>
        </p:blipFill>
        <p:spPr bwMode="auto">
          <a:xfrm>
            <a:off x="1785918" y="4286256"/>
            <a:ext cx="1885963" cy="2143140"/>
          </a:xfrm>
          <a:prstGeom prst="rect">
            <a:avLst/>
          </a:prstGeom>
          <a:noFill/>
        </p:spPr>
      </p:pic>
      <p:pic>
        <p:nvPicPr>
          <p:cNvPr id="1032" name="Picture 8" descr="http://cf2.ppt-online.org/files2/slide/l/lb3RvC65niGYjBosmOf2W4IMaQxLr0z17wqET9pAk/slide-8.jpg"/>
          <p:cNvPicPr>
            <a:picLocks noChangeAspect="1" noChangeArrowheads="1"/>
          </p:cNvPicPr>
          <p:nvPr/>
        </p:nvPicPr>
        <p:blipFill>
          <a:blip r:embed="rId3" cstate="print"/>
          <a:srcRect l="57871" t="24498" r="2607" b="28391"/>
          <a:stretch>
            <a:fillRect/>
          </a:stretch>
        </p:blipFill>
        <p:spPr bwMode="auto">
          <a:xfrm>
            <a:off x="0" y="3000372"/>
            <a:ext cx="2000264" cy="1785950"/>
          </a:xfrm>
          <a:prstGeom prst="rect">
            <a:avLst/>
          </a:prstGeom>
          <a:noFill/>
        </p:spPr>
      </p:pic>
      <p:pic>
        <p:nvPicPr>
          <p:cNvPr id="1034" name="Picture 10" descr="https://ped-kopilka.ru/upload/blogs2/2022/5/81542_b1269f5fc9dae8d0602e9445e747a18e.jpg.jpg"/>
          <p:cNvPicPr>
            <a:picLocks noChangeAspect="1" noChangeArrowheads="1"/>
          </p:cNvPicPr>
          <p:nvPr/>
        </p:nvPicPr>
        <p:blipFill>
          <a:blip r:embed="rId4" cstate="print"/>
          <a:srcRect l="51392" t="45600" b="7599"/>
          <a:stretch>
            <a:fillRect/>
          </a:stretch>
        </p:blipFill>
        <p:spPr bwMode="auto">
          <a:xfrm>
            <a:off x="3571868" y="4500570"/>
            <a:ext cx="1928826" cy="2485417"/>
          </a:xfrm>
          <a:prstGeom prst="rect">
            <a:avLst/>
          </a:prstGeom>
          <a:noFill/>
        </p:spPr>
      </p:pic>
      <p:pic>
        <p:nvPicPr>
          <p:cNvPr id="1038" name="Picture 14" descr="https://ped-kopilka.ru/upload/blogs2/2022/5/81542_b1269f5fc9dae8d0602e9445e747a18e.jpg.jpg"/>
          <p:cNvPicPr>
            <a:picLocks noChangeAspect="1" noChangeArrowheads="1"/>
          </p:cNvPicPr>
          <p:nvPr/>
        </p:nvPicPr>
        <p:blipFill>
          <a:blip r:embed="rId4" cstate="print"/>
          <a:srcRect r="51820" b="56800"/>
          <a:stretch>
            <a:fillRect/>
          </a:stretch>
        </p:blipFill>
        <p:spPr bwMode="auto">
          <a:xfrm>
            <a:off x="5286380" y="3286124"/>
            <a:ext cx="2143140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48148E-6 C 0.01579 0.02107 0.03159 0.04213 0.00399 -0.02176 C -0.02362 -0.08565 -0.13716 -0.31944 -0.16546 -0.38379 C -0.19375 -0.44815 -0.17969 -0.42824 -0.16546 -0.40833 " pathEditMode="relative" ptsTypes="aaa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7.40741E-7 C -6.38889E-6 -7.40741E-7 -0.03629 -0.20903 -0.0724 -0.41782 " pathEditMode="relative" ptsTypes="aA">
                                      <p:cBhvr>
                                        <p:cTn id="10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5.55556E-6 C -0.23768 -0.0176 -0.47535 -0.03519 -0.57031 -0.04214 " pathEditMode="relative" ptsTypes="aA">
                                      <p:cBhvr>
                                        <p:cTn id="1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85185E-6 C 1.94444E-6 -1.85185E-6 0.36216 -0.18171 0.72448 -0.36319 " pathEditMode="relative" ptsTypes="aA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719 -0.10092 C 0.07605 -0.08403 0.03507 -0.0669 0.10799 -0.09282 C 0.18091 -0.11875 0.36789 -0.1875 0.55487 -0.25602 " pathEditMode="relative" ptsTypes="aaA">
                                      <p:cBhvr>
                                        <p:cTn id="22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7.40741E-7 C 0.0099 -0.07454 0.01997 -0.14885 0.03073 -0.14699 C 0.0415 -0.14514 0.06059 -0.01528 0.06441 0.01088 C 0.06823 0.03703 0.05452 0.01111 0.05417 0.00949 C 0.05382 0.00787 0.06094 0.00278 0.06233 0.00139 " pathEditMode="relative" ptsTypes="aaaaA">
                                      <p:cBhvr>
                                        <p:cTn id="26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ФИЗМИНУТКА </a:t>
            </a:r>
            <a:endParaRPr lang="ru-RU" dirty="0"/>
          </a:p>
        </p:txBody>
      </p:sp>
      <p:pic>
        <p:nvPicPr>
          <p:cNvPr id="4" name="Супер физкультминутка для уро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00100" y="1428736"/>
            <a:ext cx="6500858" cy="4875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Пословицы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8229600" cy="104298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Добрый человек …. учит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3571876"/>
            <a:ext cx="19196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добру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2643182"/>
            <a:ext cx="11512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злу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4714884"/>
            <a:ext cx="33596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мужеству 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Пословицы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8229600" cy="104298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Доброе слово и кошке…..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0166" y="3571876"/>
            <a:ext cx="23821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вкусно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2643182"/>
            <a:ext cx="22690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занято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4643446"/>
            <a:ext cx="29562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приятно 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200</Words>
  <Application>Microsoft Office PowerPoint</Application>
  <PresentationFormat>Экран (4:3)</PresentationFormat>
  <Paragraphs>46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Золотое правило нравственности </vt:lpstr>
      <vt:lpstr>Отрывок из мультфильма «Фунтик»</vt:lpstr>
      <vt:lpstr>Слайд 3</vt:lpstr>
      <vt:lpstr>Понятия </vt:lpstr>
      <vt:lpstr>Задачи занятия </vt:lpstr>
      <vt:lpstr>Сказки </vt:lpstr>
      <vt:lpstr>ФИЗМИНУТКА </vt:lpstr>
      <vt:lpstr>Пословицы </vt:lpstr>
      <vt:lpstr>Пословицы </vt:lpstr>
      <vt:lpstr>Пословицы </vt:lpstr>
      <vt:lpstr>Пословицы </vt:lpstr>
      <vt:lpstr>Слайд 12</vt:lpstr>
      <vt:lpstr>Задачи занятия 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Алина Кущинская</dc:creator>
  <cp:lastModifiedBy>Алина Кущинская</cp:lastModifiedBy>
  <cp:revision>24</cp:revision>
  <dcterms:created xsi:type="dcterms:W3CDTF">2023-12-14T14:18:31Z</dcterms:created>
  <dcterms:modified xsi:type="dcterms:W3CDTF">2023-12-23T15:46:11Z</dcterms:modified>
</cp:coreProperties>
</file>