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2" r:id="rId6"/>
    <p:sldId id="264" r:id="rId7"/>
    <p:sldId id="265" r:id="rId8"/>
    <p:sldId id="266" r:id="rId9"/>
    <p:sldId id="267" r:id="rId10"/>
    <p:sldId id="259" r:id="rId11"/>
    <p:sldId id="260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676E1-7F65-42C6-9762-F49C955C9A8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F3BC-6C5A-41DB-A673-DA0326E0C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676E1-7F65-42C6-9762-F49C955C9A8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F3BC-6C5A-41DB-A673-DA0326E0C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676E1-7F65-42C6-9762-F49C955C9A8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F3BC-6C5A-41DB-A673-DA0326E0C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676E1-7F65-42C6-9762-F49C955C9A8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F3BC-6C5A-41DB-A673-DA0326E0C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676E1-7F65-42C6-9762-F49C955C9A8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F3BC-6C5A-41DB-A673-DA0326E0C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676E1-7F65-42C6-9762-F49C955C9A8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F3BC-6C5A-41DB-A673-DA0326E0C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676E1-7F65-42C6-9762-F49C955C9A8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F3BC-6C5A-41DB-A673-DA0326E0C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676E1-7F65-42C6-9762-F49C955C9A8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F3BC-6C5A-41DB-A673-DA0326E0C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676E1-7F65-42C6-9762-F49C955C9A8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F3BC-6C5A-41DB-A673-DA0326E0C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676E1-7F65-42C6-9762-F49C955C9A8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F3BC-6C5A-41DB-A673-DA0326E0C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676E1-7F65-42C6-9762-F49C955C9A8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F3BC-6C5A-41DB-A673-DA0326E0C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676E1-7F65-42C6-9762-F49C955C9A8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6F3BC-6C5A-41DB-A673-DA0326E0C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87220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Воспитание патриотизма в современной школе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1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1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16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                                                      </a:t>
            </a:r>
            <a:r>
              <a:rPr lang="ru-RU" sz="16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     </a:t>
            </a:r>
            <a:r>
              <a:rPr lang="ru-RU" sz="16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Турнаева Л.В., учитель русского языка </a:t>
            </a:r>
            <a:br>
              <a:rPr lang="ru-RU" sz="16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</a:br>
            <a:r>
              <a:rPr lang="ru-RU" sz="16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                                                               </a:t>
            </a:r>
            <a:r>
              <a:rPr lang="ru-RU" sz="16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      </a:t>
            </a:r>
            <a:r>
              <a:rPr lang="ru-RU" sz="16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и литературы </a:t>
            </a:r>
            <a:r>
              <a:rPr lang="ru-RU" sz="16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МКОУ  </a:t>
            </a:r>
            <a:r>
              <a:rPr lang="ru-RU" sz="160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Чумаковская</a:t>
            </a:r>
            <a:r>
              <a:rPr lang="ru-RU" sz="16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 школа-интернат</a:t>
            </a:r>
            <a:r>
              <a:rPr lang="ru-RU" sz="1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1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1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Picture 4" descr="C:\лето 2015\DSCN28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996952"/>
            <a:ext cx="4776530" cy="3582399"/>
          </a:xfrm>
          <a:prstGeom prst="rect">
            <a:avLst/>
          </a:prstGeom>
          <a:noFill/>
        </p:spPr>
      </p:pic>
      <p:pic>
        <p:nvPicPr>
          <p:cNvPr id="5" name="Picture 4" descr="C:\лето 2015\DSCN28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924944"/>
            <a:ext cx="4776530" cy="3582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улицам Балмана – с песней!</a:t>
            </a: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1980 год  и  2015 год. </a:t>
            </a:r>
            <a:b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канирование000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439248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лето 2015\DSCN28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068960"/>
            <a:ext cx="4776530" cy="35823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Хороводная песня «Ты, заря моя, ты, зоренька».</a:t>
            </a: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1985 год  и  2015 год</a:t>
            </a:r>
            <a:endParaRPr lang="ru-RU" sz="27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канирование000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410445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лето 2015\DSCN28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212976"/>
            <a:ext cx="4279635" cy="32097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38338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Помните, детки,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Листья и ветки,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Корни славянские,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Корни Балманские…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Носов А.К., наш односельчанин, полковник в отставке,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ныне гражданин Украины)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лето 2015\DSCN28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645024"/>
            <a:ext cx="3511296" cy="2633472"/>
          </a:xfrm>
          <a:prstGeom prst="rect">
            <a:avLst/>
          </a:prstGeom>
          <a:noFill/>
        </p:spPr>
      </p:pic>
      <p:pic>
        <p:nvPicPr>
          <p:cNvPr id="5" name="Picture 5" descr="D:\Documents and Settings\1\Мои документы\фотографии\лагерь\DSCN13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645024"/>
            <a:ext cx="3479806" cy="2611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Межрегиональный фестиваль традиционного славянского костюма. Выступление детских фольклорных </a:t>
            </a:r>
            <a:r>
              <a:rPr lang="ru-RU" sz="27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коллективов Новосибирской области</a:t>
            </a: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2015 год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лето 2015\сентябрь 2015\DSCN32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582906"/>
            <a:ext cx="5044013" cy="37830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лето 2015\сентябрь 2015\DSCN32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068960"/>
            <a:ext cx="4032448" cy="3024336"/>
          </a:xfrm>
          <a:prstGeom prst="rect">
            <a:avLst/>
          </a:prstGeom>
          <a:noFill/>
        </p:spPr>
      </p:pic>
      <p:pic>
        <p:nvPicPr>
          <p:cNvPr id="2051" name="Picture 3" descr="C:\лето 2015\сентябрь 2015\DSCN32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1933" y="260648"/>
            <a:ext cx="4704523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Празднование Троицы в летнем лагере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D:\Documents and Settings\1\Мои документы\фотографии\лагерь\DSCN12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268760"/>
            <a:ext cx="3512127" cy="2635135"/>
          </a:xfrm>
          <a:prstGeom prst="rect">
            <a:avLst/>
          </a:prstGeom>
          <a:noFill/>
        </p:spPr>
      </p:pic>
      <p:pic>
        <p:nvPicPr>
          <p:cNvPr id="5" name="Picture 3" descr="D:\Documents and Settings\1\Мои документы\фотографии\лагерь\DSCN12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268760"/>
            <a:ext cx="3511550" cy="2633663"/>
          </a:xfrm>
          <a:prstGeom prst="rect">
            <a:avLst/>
          </a:prstGeom>
          <a:noFill/>
        </p:spPr>
      </p:pic>
      <p:pic>
        <p:nvPicPr>
          <p:cNvPr id="1026" name="Picture 2" descr="D:\Documents and Settings\1\Мои документы\фотографии\лагерь\DSCN13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3" y="3645024"/>
            <a:ext cx="3839673" cy="2881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Игра «Пошёл козёл дорогою» - любимая игра </a:t>
            </a: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наших</a:t>
            </a: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ребятишек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Documents and Settings\1\Мои документы\лето2014\IMG_27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5756"/>
            <a:ext cx="8229600" cy="4514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День традиций в летнем лагере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лето 2015\DSCN28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9924"/>
            <a:ext cx="4176464" cy="3132348"/>
          </a:xfrm>
          <a:prstGeom prst="rect">
            <a:avLst/>
          </a:prstGeom>
          <a:noFill/>
        </p:spPr>
      </p:pic>
      <p:pic>
        <p:nvPicPr>
          <p:cNvPr id="1027" name="Picture 3" descr="C:\лето 2015\DSCN28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429000"/>
            <a:ext cx="4087614" cy="30657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лето 2015\DSCN28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01008"/>
            <a:ext cx="3991603" cy="2993703"/>
          </a:xfrm>
          <a:prstGeom prst="rect">
            <a:avLst/>
          </a:prstGeom>
          <a:noFill/>
        </p:spPr>
      </p:pic>
      <p:pic>
        <p:nvPicPr>
          <p:cNvPr id="2051" name="Picture 3" descr="C:\лето 2015\DSCN28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04664"/>
            <a:ext cx="4015606" cy="30117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Будущие первоклассники тоже изучают с нами народные традиции своего села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лето 2015\DSCN28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700808"/>
            <a:ext cx="2952328" cy="3936437"/>
          </a:xfrm>
          <a:prstGeom prst="rect">
            <a:avLst/>
          </a:prstGeom>
          <a:noFill/>
        </p:spPr>
      </p:pic>
      <p:pic>
        <p:nvPicPr>
          <p:cNvPr id="5" name="Picture 2" descr="C:\лето 2015\DSCN28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708920"/>
            <a:ext cx="4180416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Школьники радуют односельчан своими концертами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лето 2015\DSCN28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3600400" cy="2700300"/>
          </a:xfrm>
          <a:prstGeom prst="rect">
            <a:avLst/>
          </a:prstGeom>
          <a:noFill/>
        </p:spPr>
      </p:pic>
      <p:pic>
        <p:nvPicPr>
          <p:cNvPr id="4099" name="Picture 3" descr="D:\Documents and Settings\1\Мои документы\фотографии\лагерь\DSCN14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284984"/>
            <a:ext cx="4039608" cy="3029707"/>
          </a:xfrm>
          <a:prstGeom prst="rect">
            <a:avLst/>
          </a:prstGeom>
          <a:noFill/>
        </p:spPr>
      </p:pic>
      <p:pic>
        <p:nvPicPr>
          <p:cNvPr id="4100" name="Picture 4" descr="D:\Documents and Settings\1\Мои документы\фотографии\лагерь\DSCN14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5882" y="1124744"/>
            <a:ext cx="3742155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77</Words>
  <Application>Microsoft Office PowerPoint</Application>
  <PresentationFormat>Экран (4:3)</PresentationFormat>
  <Paragraphs>10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Воспитание патриотизма в современной школе                                                             Турнаева Л.В., учитель русского языка                                                                       и литературы МКОУ  Чумаковская школа-интернат </vt:lpstr>
      <vt:lpstr>Межрегиональный фестиваль традиционного славянского костюма. Выступление детских фольклорных коллективов Новосибирской области. 2015 год</vt:lpstr>
      <vt:lpstr>Слайд 3</vt:lpstr>
      <vt:lpstr>Празднование Троицы в летнем лагере</vt:lpstr>
      <vt:lpstr>Игра «Пошёл козёл дорогою» - любимая игра наших ребятишек</vt:lpstr>
      <vt:lpstr>День традиций в летнем лагере</vt:lpstr>
      <vt:lpstr>Слайд 7</vt:lpstr>
      <vt:lpstr>Будущие первоклассники тоже изучают с нами народные традиции своего села</vt:lpstr>
      <vt:lpstr>Школьники радуют односельчан своими концертами</vt:lpstr>
      <vt:lpstr>По улицам Балмана – с песней! 1980 год  и  2015 год.  </vt:lpstr>
      <vt:lpstr>Хороводная песня «Ты, заря моя, ты, зоренька». 1985 год  и  2015 год</vt:lpstr>
      <vt:lpstr>Помните, детки, Листья и ветки, Корни славянские, Корни Балманские… (Носов А.К., наш односельчанин, полковник в отставке,  ныне гражданин Украины) </vt:lpstr>
    </vt:vector>
  </TitlesOfParts>
  <Company>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III Каинские рождественские чтения  «Традиции и новации: культура, общество, личность»</dc:title>
  <dc:creator>RePack by SPecialiST</dc:creator>
  <cp:lastModifiedBy>user</cp:lastModifiedBy>
  <cp:revision>39</cp:revision>
  <dcterms:created xsi:type="dcterms:W3CDTF">2015-11-01T06:20:28Z</dcterms:created>
  <dcterms:modified xsi:type="dcterms:W3CDTF">2022-03-09T13:22:58Z</dcterms:modified>
</cp:coreProperties>
</file>