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68" r:id="rId4"/>
    <p:sldId id="258" r:id="rId5"/>
    <p:sldId id="259" r:id="rId6"/>
    <p:sldId id="261" r:id="rId7"/>
    <p:sldId id="263" r:id="rId8"/>
    <p:sldId id="265" r:id="rId9"/>
    <p:sldId id="26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53BE0-92F4-4D4B-8F19-CF85955AC98E}" type="datetimeFigureOut">
              <a:rPr lang="ru-RU" smtClean="0"/>
              <a:t>11.03.2025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132AA-D22A-4750-9371-31D1DCFCB5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54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80B22-17B3-4716-8D1E-2EB10662A2C7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7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CA1D8-A218-4AF8-A70C-FBE9B29824A6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660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79A8F-E932-4A39-A717-B2D311E765BC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46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00658-7A39-4FF1-8E39-F42F68D0F845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608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B2223-0268-40CC-B1E5-8E7DBFC6C136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24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44DAD-B61C-460E-A3A8-AC865AF68FFD}" type="datetime1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318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FF97-C7FD-4503-B390-9A3578E082DF}" type="datetime1">
              <a:rPr lang="ru-RU" smtClean="0"/>
              <a:t>11.03.2025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060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669C5-B67D-46F1-9257-BC5E1CE4772D}" type="datetime1">
              <a:rPr lang="ru-RU" smtClean="0"/>
              <a:t>11.03.2025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56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AF3-4A3A-4D2A-98F1-B03592E8B994}" type="datetime1">
              <a:rPr lang="ru-RU" smtClean="0"/>
              <a:t>11.03.2025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45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B1C03-C192-446D-9D3F-15FDC6FE4F41}" type="datetime1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06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85848-5B90-42F3-9D59-94815F4A4FF3}" type="datetime1">
              <a:rPr lang="ru-RU" smtClean="0"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099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D6AA0-3F43-42D7-8B94-DED796312D66}" type="datetime1">
              <a:rPr lang="ru-RU" smtClean="0"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579B6-7BFA-400D-87F3-C780FE02F4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2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467850" cy="3927475"/>
          </a:xfrm>
        </p:spPr>
        <p:txBody>
          <a:bodyPr>
            <a:normAutofit/>
          </a:bodyPr>
          <a:lstStyle/>
          <a:p>
            <a:r>
              <a:rPr lang="ru-RU" b="1" dirty="0"/>
              <a:t>Современные интерактивные средства обучения в начальной школе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z="2000" b="1" smtClean="0"/>
              <a:t>1</a:t>
            </a:fld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6441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6400" y="254000"/>
            <a:ext cx="11480800" cy="6350000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	</a:t>
            </a:r>
            <a:br>
              <a:rPr lang="ru-RU" sz="4000" i="1" dirty="0" smtClean="0"/>
            </a:br>
            <a:r>
              <a:rPr lang="ru-RU" sz="4000" i="1" dirty="0" smtClean="0"/>
              <a:t>Использование интерактивных форм </a:t>
            </a:r>
            <a:r>
              <a:rPr lang="ru-RU" sz="4000" i="1" dirty="0"/>
              <a:t>и </a:t>
            </a:r>
            <a:r>
              <a:rPr lang="ru-RU" sz="4000" i="1" dirty="0" smtClean="0"/>
              <a:t>методов </a:t>
            </a:r>
            <a:r>
              <a:rPr lang="ru-RU" sz="4000" i="1" dirty="0"/>
              <a:t>обучения на уроках в начальной </a:t>
            </a:r>
            <a:r>
              <a:rPr lang="ru-RU" sz="4000" i="1" dirty="0" smtClean="0"/>
              <a:t>школе позволяет </a:t>
            </a:r>
            <a:r>
              <a:rPr lang="ru-RU" sz="4000" i="1" dirty="0"/>
              <a:t>преподать материал в </a:t>
            </a:r>
            <a:r>
              <a:rPr lang="ru-RU" sz="4000" b="1" i="1" dirty="0"/>
              <a:t>доступной, интересной, яркой и образной форме</a:t>
            </a:r>
            <a:r>
              <a:rPr lang="ru-RU" sz="4000" i="1" dirty="0"/>
              <a:t>, 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/>
              <a:t>способствуют </a:t>
            </a:r>
            <a:r>
              <a:rPr lang="ru-RU" sz="4000" i="1" dirty="0"/>
              <a:t>лучшему усвоению знаний, вызывает интерес к познанию, формирует коммуникативную, личностную, социальную, интеллектуальную </a:t>
            </a:r>
            <a:r>
              <a:rPr lang="ru-RU" sz="4000" i="1" dirty="0" smtClean="0"/>
              <a:t>компетенцию.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2457050"/>
            <a:ext cx="2915848" cy="1943899"/>
          </a:xfrm>
          <a:prstGeom prst="rect">
            <a:avLst/>
          </a:prstGeom>
        </p:spPr>
      </p:pic>
      <p:pic>
        <p:nvPicPr>
          <p:cNvPr id="6149" name="Picture 5" descr="В школе 9 компьютеров. Компьютер в школе. Ребенок за компьютером. Компьютер для школьника. Ноутбук «школа»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748" y="1973843"/>
            <a:ext cx="3497652" cy="229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3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0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3589" t="20688" r="31264" b="12924"/>
          <a:stretch/>
        </p:blipFill>
        <p:spPr>
          <a:xfrm>
            <a:off x="7210426" y="195262"/>
            <a:ext cx="4724399" cy="5019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4209" t="2860" r="35454" b="10847"/>
          <a:stretch/>
        </p:blipFill>
        <p:spPr>
          <a:xfrm>
            <a:off x="5230114" y="1311627"/>
            <a:ext cx="2998962" cy="4798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7055" t="25681" r="27369" b="6639"/>
          <a:stretch/>
        </p:blipFill>
        <p:spPr>
          <a:xfrm>
            <a:off x="78108" y="90663"/>
            <a:ext cx="4054564" cy="43386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3533" t="3781" r="31651" b="5064"/>
          <a:stretch/>
        </p:blipFill>
        <p:spPr>
          <a:xfrm>
            <a:off x="2436703" y="2534444"/>
            <a:ext cx="2874898" cy="4233941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24214" y="906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/>
              <a:t>Тренажер</a:t>
            </a:r>
            <a:r>
              <a:rPr lang="ru-RU" b="1" dirty="0" smtClean="0"/>
              <a:t> для разучивания таблицы умножения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7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Словарные </a:t>
            </a:r>
            <a:r>
              <a:rPr lang="ru-RU" b="1" dirty="0"/>
              <a:t>Слова. 1-4 класс. Быстро и легко!</a:t>
            </a:r>
          </a:p>
        </p:txBody>
      </p:sp>
      <p:pic>
        <p:nvPicPr>
          <p:cNvPr id="1026" name="Picture 2" descr="Словарные Слова. 1-4 класс. Быстро и легко! П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79638"/>
            <a:ext cx="2178446" cy="435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ловарные Слова. 1-4 класс. Быстро и легко! П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62" y="1622027"/>
            <a:ext cx="217566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Словарные Слова. 1-4 класс. Быстро и легко! ПК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2179638"/>
            <a:ext cx="217566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ловарные Слова. 1-4 класс. Быстро и легко! П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4450" y="1622027"/>
            <a:ext cx="2454474" cy="490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68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Синонимы: игра </a:t>
            </a:r>
            <a:r>
              <a:rPr lang="ru-RU" b="1" dirty="0" smtClean="0"/>
              <a:t>слов</a:t>
            </a:r>
            <a:endParaRPr lang="ru-RU" dirty="0"/>
          </a:p>
        </p:txBody>
      </p:sp>
      <p:pic>
        <p:nvPicPr>
          <p:cNvPr id="2050" name="Picture 2" descr="Скриншот 1/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1" y="1690688"/>
            <a:ext cx="1901825" cy="338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Скриншот 2/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937" y="2762604"/>
            <a:ext cx="1920576" cy="341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Скриншот 3/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074" y="1690688"/>
            <a:ext cx="1978025" cy="35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Скриншот 4/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399" y="2762604"/>
            <a:ext cx="1984375" cy="352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Скриншот 5/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560" y="1690688"/>
            <a:ext cx="2051890" cy="364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Математика для 1, 2, 3 класса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Скриншот 1/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2077443"/>
            <a:ext cx="4918074" cy="276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Скриншот 2/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345" y="3263107"/>
            <a:ext cx="5620455" cy="316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9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Таблица умножения </a:t>
            </a:r>
            <a:r>
              <a:rPr lang="ru-RU" b="1" dirty="0" err="1"/>
              <a:t>Барбоскины</a:t>
            </a:r>
            <a:r>
              <a:rPr lang="ru-RU" b="1" dirty="0"/>
              <a:t> Тренажер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5122" name="Picture 2" descr="Скриншот 1/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3214"/>
            <a:ext cx="4952999" cy="278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криншот 2/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94" y="3889276"/>
            <a:ext cx="4934656" cy="277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Скриншот 3/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1103214"/>
            <a:ext cx="6340475" cy="356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Скриншот 5/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165" y="4039195"/>
            <a:ext cx="5132211" cy="288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96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doma.uchi.ru/blog/content/images/size/w2000/2021/04/shutterstock_3066417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658" y="365125"/>
            <a:ext cx="9297884" cy="619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579B6-7BFA-400D-87F3-C780FE02F4E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078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47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Современные интерактивные средства обучения в начальной школе </vt:lpstr>
      <vt:lpstr>  Использование интерактивных форм и методов обучения на уроках в начальной школе позволяет преподать материал в доступной, интересной, яркой и образной форме,      способствуют лучшему усвоению знаний, вызывает интерес к познанию, формирует коммуникативную, личностную, социальную, интеллектуальную компетенцию. </vt:lpstr>
      <vt:lpstr>Презентация PowerPoint</vt:lpstr>
      <vt:lpstr>Презентация PowerPoint</vt:lpstr>
      <vt:lpstr>Словарные Слова. 1-4 класс. Быстро и легко!</vt:lpstr>
      <vt:lpstr>Синонимы: игра слов</vt:lpstr>
      <vt:lpstr>Математика для 1, 2, 3 класса </vt:lpstr>
      <vt:lpstr>Таблица умножения Барбоскины Тренажер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Орлова А.А.</dc:creator>
  <cp:lastModifiedBy>Орлова А.А.</cp:lastModifiedBy>
  <cp:revision>16</cp:revision>
  <dcterms:created xsi:type="dcterms:W3CDTF">2024-04-12T04:45:46Z</dcterms:created>
  <dcterms:modified xsi:type="dcterms:W3CDTF">2025-03-11T11:25:22Z</dcterms:modified>
</cp:coreProperties>
</file>