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59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Rg st="1" end="11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CF90D6C-ABEF-430D-8D1F-94AF863D8CD7}" type="datetimeFigureOut">
              <a:rPr lang="ru-RU" smtClean="0"/>
              <a:pPr/>
              <a:t>13.09.2015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13A31D1-189F-4CB0-92E2-D53C4B129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wnloads\&#1041;_&#1054;_&#1051;_&#1068;_&#1064;_&#1040;_&#1071;__&#1052;_&#1059;_&#1047;_&#1067;_&#1050;_&#1040;_&#1051;_&#1068;_&#1053;_&#1040;_&#1071;__&#1050;_&#1054;_&#1051;_&#1051;_&#1045;_&#1050;_&#1062;_&#1048;_&#1071;_-_&#1041;&#1077;&#1079;_&#1085;&#1072;&#1079;&#1074;&#1072;&#1085;&#1080;&#1103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file:///C:\Users\user\Downloads\Pozzitifon-_(get-tune.net).mp3" TargetMode="External"/><Relationship Id="rId1" Type="http://schemas.openxmlformats.org/officeDocument/2006/relationships/video" Target="file:///C:\Users\user\Downloads\&#1052;&#1091;&#1083;&#1100;&#1090;&#1080;&#1082;&#1080;%20&#1076;&#1083;&#1103;%20&#1084;&#1072;&#1083;&#1099;&#1096;&#1077;&#1081;%20-%20&#1046;&#1080;&#1074;&#1072;&#1103;%20&#1080;&#1075;&#1088;&#1091;&#1096;&#1082;&#1072;%20(1).mp4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4414" y="2000240"/>
            <a:ext cx="65008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ЗАЯЦ -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        ЛЕСНОЙ    ЖИТЕЛЬ</a:t>
            </a:r>
            <a:endParaRPr lang="ru-RU" sz="3200" dirty="0">
              <a:solidFill>
                <a:srgbClr val="002060"/>
              </a:solidFill>
            </a:endParaRPr>
          </a:p>
        </p:txBody>
      </p:sp>
      <p:pic>
        <p:nvPicPr>
          <p:cNvPr id="6" name="Picture 4" descr="C:\Users\user\Desktop\ЗАЯЦ\0dd6dfc1507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357562"/>
            <a:ext cx="3357586" cy="2428892"/>
          </a:xfrm>
          <a:prstGeom prst="rect">
            <a:avLst/>
          </a:prstGeom>
          <a:noFill/>
        </p:spPr>
      </p:pic>
      <p:pic>
        <p:nvPicPr>
          <p:cNvPr id="8" name="Б_О_Л_Ь_Ш_А_Я__М_У_З_Ы_К_А_Л_Ь_Н_А_Я__К_О_Л_Л_Е_К_Ц_И_Я_-_Без_назван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1266">
    <p:dissolve/>
    <p:sndAc>
      <p:stSnd>
        <p:snd r:embed="rId3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Заяц </a:t>
            </a:r>
            <a:r>
              <a:rPr lang="ru-RU" sz="2000" smtClean="0">
                <a:solidFill>
                  <a:srgbClr val="002060"/>
                </a:solidFill>
              </a:rPr>
              <a:t>прячется под </a:t>
            </a:r>
            <a:r>
              <a:rPr lang="ru-RU" sz="2000" dirty="0" smtClean="0">
                <a:solidFill>
                  <a:srgbClr val="002060"/>
                </a:solidFill>
              </a:rPr>
              <a:t>поваленным деревом </a:t>
            </a:r>
            <a:br>
              <a:rPr lang="ru-RU" sz="2000" dirty="0" smtClean="0">
                <a:solidFill>
                  <a:srgbClr val="002060"/>
                </a:solidFill>
              </a:rPr>
            </a:br>
            <a:r>
              <a:rPr lang="ru-RU" sz="2000" dirty="0" smtClean="0">
                <a:solidFill>
                  <a:srgbClr val="002060"/>
                </a:solidFill>
              </a:rPr>
              <a:t>В сильные морозы роет в снегу глубокие норы.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Picture 2" descr="http://www.animalsglobe.ru/wp-content/uploads/2011/10/zayac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15370" cy="5000660"/>
          </a:xfrm>
          <a:prstGeom prst="rect">
            <a:avLst/>
          </a:prstGeom>
          <a:noFill/>
        </p:spPr>
      </p:pic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Мультики для малышей - Живая игрушка (1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428596" y="428604"/>
            <a:ext cx="8286807" cy="55721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ozzitifon-_(get-tune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12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37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73765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84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zayac_seru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57166"/>
            <a:ext cx="8429684" cy="6143668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74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ЗАЯЦ\0_713f2_5b127fc2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8501122" cy="6215106"/>
          </a:xfrm>
          <a:prstGeom prst="rect">
            <a:avLst/>
          </a:prstGeom>
          <a:noFill/>
        </p:spPr>
      </p:pic>
      <p:pic>
        <p:nvPicPr>
          <p:cNvPr id="3" name="Picture 4" descr="C:\Users\user\Desktop\ЗАЯЦ\0dd6dfc1507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4714884"/>
            <a:ext cx="2571768" cy="179105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74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ownloads\zayac_1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6205661"/>
          </a:xfrm>
          <a:prstGeom prst="rect">
            <a:avLst/>
          </a:prstGeom>
          <a:noFill/>
        </p:spPr>
      </p:pic>
    </p:spTree>
  </p:cSld>
  <p:clrMapOvr>
    <a:masterClrMapping/>
  </p:clrMapOvr>
  <p:transition advTm="55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0012-012-Zaja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358246" cy="621510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51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ownloads\0_713f2_5b127fc2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04"/>
            <a:ext cx="8429684" cy="6000792"/>
          </a:xfrm>
          <a:prstGeom prst="rect">
            <a:avLst/>
          </a:prstGeom>
          <a:noFill/>
        </p:spPr>
      </p:pic>
      <p:pic>
        <p:nvPicPr>
          <p:cNvPr id="3" name="Picture 2" descr="C:\Users\user\Downloads\x66Nudq93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500570"/>
            <a:ext cx="2571768" cy="1857387"/>
          </a:xfrm>
          <a:prstGeom prst="rect">
            <a:avLst/>
          </a:prstGeom>
          <a:noFill/>
        </p:spPr>
      </p:pic>
      <p:pic>
        <p:nvPicPr>
          <p:cNvPr id="4" name="Picture 4" descr="C:\Users\user\Downloads\62848a88ea59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1000100" y="3929066"/>
            <a:ext cx="3071833" cy="235745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159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429264"/>
            <a:ext cx="81439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Заяц любит морковь, капусту, яблоки. Тонкие веточки, траву, кору, ягоды.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Picture 6" descr="C:\Users\user\Downloads\saladrastcl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1000108"/>
            <a:ext cx="1524000" cy="1524000"/>
          </a:xfrm>
          <a:prstGeom prst="rect">
            <a:avLst/>
          </a:prstGeom>
          <a:noFill/>
        </p:spPr>
      </p:pic>
      <p:pic>
        <p:nvPicPr>
          <p:cNvPr id="4" name="Picture 2" descr="C:\Users\user\Downloads\c6b197e27e04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00042"/>
            <a:ext cx="2421912" cy="2571768"/>
          </a:xfrm>
          <a:prstGeom prst="rect">
            <a:avLst/>
          </a:prstGeom>
          <a:noFill/>
        </p:spPr>
      </p:pic>
      <p:pic>
        <p:nvPicPr>
          <p:cNvPr id="5" name="Picture 8" descr="C:\Users\user\Downloads\40fe10a0ff0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1071546"/>
            <a:ext cx="2786982" cy="1928826"/>
          </a:xfrm>
          <a:prstGeom prst="rect">
            <a:avLst/>
          </a:prstGeom>
          <a:noFill/>
        </p:spPr>
      </p:pic>
      <p:pic>
        <p:nvPicPr>
          <p:cNvPr id="6" name="Picture 9" descr="C:\Users\user\Downloads\1103354a9a1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2928935"/>
            <a:ext cx="2735269" cy="2286016"/>
          </a:xfrm>
          <a:prstGeom prst="rect">
            <a:avLst/>
          </a:prstGeom>
          <a:noFill/>
        </p:spPr>
      </p:pic>
      <p:pic>
        <p:nvPicPr>
          <p:cNvPr id="7" name="Picture 7" descr="C:\Users\user\Downloads\cd55202f702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29190" y="3143248"/>
            <a:ext cx="3810000" cy="2071702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559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ownloads\0010-010-Zajat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7"/>
            <a:ext cx="8501122" cy="61436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203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ownloads\ppt-10-7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6125809"/>
          </a:xfrm>
          <a:prstGeom prst="rect">
            <a:avLst/>
          </a:prstGeom>
          <a:noFill/>
        </p:spPr>
      </p:pic>
    </p:spTree>
  </p:cSld>
  <p:clrMapOvr>
    <a:masterClrMapping/>
  </p:clrMapOvr>
  <p:transition advTm="6125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3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147</TotalTime>
  <Words>28</Words>
  <Application>Microsoft Office PowerPoint</Application>
  <PresentationFormat>Экран (4:3)</PresentationFormat>
  <Paragraphs>4</Paragraphs>
  <Slides>11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Заяц прячется под поваленным деревом  В сильные морозы роет в снегу глубокие норы.</vt:lpstr>
      <vt:lpstr>Слайд 11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18</cp:revision>
  <dcterms:created xsi:type="dcterms:W3CDTF">2015-09-12T13:59:31Z</dcterms:created>
  <dcterms:modified xsi:type="dcterms:W3CDTF">2015-09-13T19:38:40Z</dcterms:modified>
</cp:coreProperties>
</file>