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5B249-EA38-45CF-86BB-715D9F6D31B7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89CC-B5D6-4DAB-B4DD-F6B040B033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9012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5B249-EA38-45CF-86BB-715D9F6D31B7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89CC-B5D6-4DAB-B4DD-F6B040B033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112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5B249-EA38-45CF-86BB-715D9F6D31B7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89CC-B5D6-4DAB-B4DD-F6B040B033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7054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5B249-EA38-45CF-86BB-715D9F6D31B7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89CC-B5D6-4DAB-B4DD-F6B040B033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177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5B249-EA38-45CF-86BB-715D9F6D31B7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89CC-B5D6-4DAB-B4DD-F6B040B033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459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5B249-EA38-45CF-86BB-715D9F6D31B7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89CC-B5D6-4DAB-B4DD-F6B040B033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3063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5B249-EA38-45CF-86BB-715D9F6D31B7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89CC-B5D6-4DAB-B4DD-F6B040B033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0695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5B249-EA38-45CF-86BB-715D9F6D31B7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89CC-B5D6-4DAB-B4DD-F6B040B033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7400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5B249-EA38-45CF-86BB-715D9F6D31B7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89CC-B5D6-4DAB-B4DD-F6B040B033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2851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5B249-EA38-45CF-86BB-715D9F6D31B7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89CC-B5D6-4DAB-B4DD-F6B040B033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406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5B249-EA38-45CF-86BB-715D9F6D31B7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89CC-B5D6-4DAB-B4DD-F6B040B033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5983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5B249-EA38-45CF-86BB-715D9F6D31B7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189CC-B5D6-4DAB-B4DD-F6B040B033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2434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2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slide" Target="slide10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slide" Target="slide9.xml"/><Relationship Id="rId5" Type="http://schemas.openxmlformats.org/officeDocument/2006/relationships/image" Target="../media/image7.jpeg"/><Relationship Id="rId10" Type="http://schemas.openxmlformats.org/officeDocument/2006/relationships/slide" Target="slide8.xml"/><Relationship Id="rId4" Type="http://schemas.openxmlformats.org/officeDocument/2006/relationships/image" Target="../media/image6.jpe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slide" Target="slide5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 flipH="1">
            <a:off x="489858" y="195941"/>
            <a:ext cx="8164286" cy="892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</a:t>
            </a:r>
            <a:r>
              <a:rPr lang="en-US" sz="2000" b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sz="2000" b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педагогический конкурс</a:t>
            </a:r>
          </a:p>
          <a:p>
            <a:pPr algn="ctr"/>
            <a:r>
              <a:rPr lang="ru-RU" sz="2000" b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«ИКТ – компетентность педагога в современном образовании»</a:t>
            </a:r>
            <a:endParaRPr lang="ru-RU" sz="3200" b="1" dirty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 flipH="1">
            <a:off x="1449977" y="2554680"/>
            <a:ext cx="6675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презентация к </a:t>
            </a:r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конспекту  </a:t>
            </a:r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3448594" y="4728753"/>
            <a:ext cx="5081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Ефимова Мария Александровна, воспитатель БДОУ СМР «Детский сад № 13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83280" y="6061165"/>
            <a:ext cx="2808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Сокол,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9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" y="1162593"/>
            <a:ext cx="3696789" cy="51859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108" y="1267096"/>
            <a:ext cx="4924697" cy="4193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73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372571" y="2590497"/>
            <a:ext cx="473749" cy="45314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лепесток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8409">
            <a:off x="4540780" y="708174"/>
            <a:ext cx="3896296" cy="2177733"/>
          </a:xfrm>
          <a:prstGeom prst="rect">
            <a:avLst/>
          </a:prstGeom>
        </p:spPr>
      </p:pic>
      <p:pic>
        <p:nvPicPr>
          <p:cNvPr id="8" name="лепесток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75160">
            <a:off x="959159" y="432983"/>
            <a:ext cx="3896296" cy="2177733"/>
          </a:xfrm>
          <a:prstGeom prst="rect">
            <a:avLst/>
          </a:prstGeom>
        </p:spPr>
      </p:pic>
      <p:pic>
        <p:nvPicPr>
          <p:cNvPr id="9" name="лепесток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71523">
            <a:off x="2596451" y="3735529"/>
            <a:ext cx="3552238" cy="21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8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08" y="274320"/>
            <a:ext cx="4543515" cy="65836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39143" y="-261257"/>
            <a:ext cx="26778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Monotype Corsiva" panose="03010101010201010101" pitchFamily="66" charset="0"/>
              </a:rPr>
              <a:t>                   Алан</a:t>
            </a:r>
            <a:endParaRPr lang="ru-RU" sz="5400" b="1" dirty="0">
              <a:latin typeface="Monotype Corsiva" panose="03010101010201010101" pitchFamily="66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222069" y="431074"/>
            <a:ext cx="2063931" cy="54864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 к цветку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68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565" y="1031966"/>
            <a:ext cx="4101737" cy="5277394"/>
          </a:xfrm>
          <a:prstGeom prst="rect">
            <a:avLst/>
          </a:prstGeom>
        </p:spPr>
      </p:pic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222069" y="431074"/>
            <a:ext cx="2063931" cy="54864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 к цветку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89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5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1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 flipH="1">
            <a:off x="489858" y="195941"/>
            <a:ext cx="8164286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  <a:r>
              <a:rPr lang="ru-RU" sz="3200" b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Моя Родина </a:t>
            </a:r>
            <a:r>
              <a:rPr lang="ru-RU" sz="3200" b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Россия.</a:t>
            </a:r>
            <a:endParaRPr lang="ru-RU" sz="32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784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5" t="2667" r="21659"/>
          <a:stretch/>
        </p:blipFill>
        <p:spPr>
          <a:xfrm>
            <a:off x="6434057" y="143691"/>
            <a:ext cx="2148240" cy="38927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2194562" y="2142309"/>
            <a:ext cx="419317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«Здравствуйте, девочки и мальчики! Меня зовут Али. Живу я в </a:t>
            </a:r>
            <a:r>
              <a:rPr lang="ru-RU" sz="2000" b="1" dirty="0" smtClean="0">
                <a:latin typeface="Monotype Corsiva" panose="03010101010201010101" pitchFamily="66" charset="0"/>
              </a:rPr>
              <a:t>Республике </a:t>
            </a:r>
            <a:r>
              <a:rPr lang="ru-RU" sz="2000" b="1" dirty="0">
                <a:latin typeface="Monotype Corsiva" panose="03010101010201010101" pitchFamily="66" charset="0"/>
              </a:rPr>
              <a:t>Чечня. Мой народ называется чеченцы. Наша страна Россия такая большая и в ней живёт очень много разных мальчиков и девочек. Мне хотелось бы отправиться в путешествие по наше стране и найти новых друзей. Сможете ли вы мне помочь? </a:t>
            </a:r>
          </a:p>
        </p:txBody>
      </p:sp>
    </p:spTree>
    <p:extLst>
      <p:ext uri="{BB962C8B-B14F-4D97-AF65-F5344CB8AC3E}">
        <p14:creationId xmlns:p14="http://schemas.microsoft.com/office/powerpoint/2010/main" val="190326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lacepic.ru/wp-content/uploads/2021/06/img2-3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58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lacepic.ru/wp-content/uploads/2021/06/img2-3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ds04.infourok.ru/uploads/ex/0843/0012a5e2-00928d63/hello_html_6aa1adc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50"/>
          <a:stretch/>
        </p:blipFill>
        <p:spPr bwMode="auto">
          <a:xfrm>
            <a:off x="2037805" y="2688775"/>
            <a:ext cx="1331205" cy="182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57" y="3499654"/>
            <a:ext cx="1227908" cy="18019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99"/>
          <a:stretch/>
        </p:blipFill>
        <p:spPr>
          <a:xfrm>
            <a:off x="3174272" y="3767548"/>
            <a:ext cx="1311645" cy="20116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967" y="4284617"/>
            <a:ext cx="1348249" cy="20339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87" y="2286000"/>
            <a:ext cx="1376190" cy="1998617"/>
          </a:xfrm>
          <a:prstGeom prst="rect">
            <a:avLst/>
          </a:prstGeom>
        </p:spPr>
      </p:pic>
      <p:sp>
        <p:nvSpPr>
          <p:cNvPr id="6" name="Прямоугольник 5">
            <a:hlinkClick r:id="rId8" action="ppaction://hlinksldjump"/>
          </p:cNvPr>
          <p:cNvSpPr/>
          <p:nvPr/>
        </p:nvSpPr>
        <p:spPr>
          <a:xfrm>
            <a:off x="829457" y="3499655"/>
            <a:ext cx="1208348" cy="18299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2057365" y="2688774"/>
            <a:ext cx="1299789" cy="1817912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0" action="ppaction://hlinksldjump"/>
          </p:cNvPr>
          <p:cNvSpPr/>
          <p:nvPr/>
        </p:nvSpPr>
        <p:spPr>
          <a:xfrm>
            <a:off x="3193833" y="3767548"/>
            <a:ext cx="1286728" cy="19931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1" action="ppaction://hlinksldjump"/>
          </p:cNvPr>
          <p:cNvSpPr/>
          <p:nvPr/>
        </p:nvSpPr>
        <p:spPr>
          <a:xfrm>
            <a:off x="4688967" y="4284617"/>
            <a:ext cx="1385262" cy="20339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2" action="ppaction://hlinksldjump"/>
          </p:cNvPr>
          <p:cNvSpPr/>
          <p:nvPr/>
        </p:nvSpPr>
        <p:spPr>
          <a:xfrm>
            <a:off x="6479177" y="2286000"/>
            <a:ext cx="1355000" cy="19986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72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89" y="1449977"/>
            <a:ext cx="3291840" cy="483148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7" y="1449977"/>
            <a:ext cx="5016137" cy="4480559"/>
          </a:xfrm>
        </p:spPr>
      </p:pic>
      <p:sp>
        <p:nvSpPr>
          <p:cNvPr id="7" name="Прямоугольник 6">
            <a:hlinkClick r:id="rId5" action="ppaction://hlinksldjump"/>
          </p:cNvPr>
          <p:cNvSpPr/>
          <p:nvPr/>
        </p:nvSpPr>
        <p:spPr>
          <a:xfrm>
            <a:off x="5747657" y="326572"/>
            <a:ext cx="2377441" cy="483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hlinkClick r:id="rId5" action="ppaction://hlinksldjump"/>
              </a:rPr>
              <a:t>Вернуться в начало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69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5747657" y="326572"/>
            <a:ext cx="2377441" cy="483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hlinkClick r:id="rId3" action="ppaction://hlinksldjump"/>
              </a:rPr>
              <a:t>Вернуться в начало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926" y="1254034"/>
            <a:ext cx="4911633" cy="4611189"/>
          </a:xfrm>
        </p:spPr>
      </p:pic>
      <p:pic>
        <p:nvPicPr>
          <p:cNvPr id="8" name="Picture 2" descr="https://ds04.infourok.ru/uploads/ex/0843/0012a5e2-00928d63/hello_html_6aa1adc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50"/>
          <a:stretch/>
        </p:blipFill>
        <p:spPr bwMode="auto">
          <a:xfrm>
            <a:off x="213905" y="1110342"/>
            <a:ext cx="3783329" cy="517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48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5747657" y="326572"/>
            <a:ext cx="2377441" cy="483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hlinkClick r:id="rId3" action="ppaction://hlinksldjump"/>
              </a:rPr>
              <a:t>Вернуться в начало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115" y="1149531"/>
            <a:ext cx="4794068" cy="4493623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99"/>
          <a:stretch/>
        </p:blipFill>
        <p:spPr>
          <a:xfrm>
            <a:off x="91440" y="718457"/>
            <a:ext cx="3971109" cy="566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2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5747657" y="326572"/>
            <a:ext cx="2377441" cy="483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hlinkClick r:id="rId3" action="ppaction://hlinksldjump"/>
              </a:rPr>
              <a:t>Вернуться в начало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365" y="1554479"/>
            <a:ext cx="4715692" cy="455893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8" y="1123406"/>
            <a:ext cx="3971107" cy="542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25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</TotalTime>
  <Words>122</Words>
  <Application>Microsoft Office PowerPoint</Application>
  <PresentationFormat>Экран (4:3)</PresentationFormat>
  <Paragraphs>14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МАША</dc:creator>
  <cp:lastModifiedBy>МАША</cp:lastModifiedBy>
  <cp:revision>28</cp:revision>
  <dcterms:created xsi:type="dcterms:W3CDTF">2022-01-29T19:50:36Z</dcterms:created>
  <dcterms:modified xsi:type="dcterms:W3CDTF">2022-02-23T14:24:30Z</dcterms:modified>
</cp:coreProperties>
</file>