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80" r:id="rId2"/>
    <p:sldId id="275" r:id="rId3"/>
    <p:sldId id="276" r:id="rId4"/>
    <p:sldId id="277" r:id="rId5"/>
    <p:sldId id="261" r:id="rId6"/>
    <p:sldId id="273" r:id="rId7"/>
    <p:sldId id="268" r:id="rId8"/>
    <p:sldId id="274" r:id="rId9"/>
    <p:sldId id="278" r:id="rId10"/>
    <p:sldId id="279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418DD7-BC74-4F1A-BE5F-66DE784CBCB9}" type="datetimeFigureOut">
              <a:rPr lang="ru-RU" smtClean="0"/>
              <a:pPr/>
              <a:t>28.08.2020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DE6D57-66DF-47C9-A123-DF8EC1FF7AB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DE6D57-66DF-47C9-A123-DF8EC1FF7AB7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292FAD-1D6F-4135-A5CE-448F0412B4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A21EC6-E664-42A9-AA2F-05FF33FE9B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59D9B5-7E48-4A88-BDDB-5490460B33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BDC0CF-4962-4A22-A172-ED688DB032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E97739-0D35-4F4D-B929-7AEB27B1C4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488D5B-BF1B-4C19-8D8E-E697864390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AE1AF5-943E-4B8C-9102-2B013717EB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B7652A-79C1-4AA6-AA99-FDEFBC15A0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ADFDA8-FFAE-4F67-B789-44C1A6149F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E94D88-BB17-4598-A98D-D19351EBB9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98CF64-01A2-40B9-9F94-8CC38B8184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1C14C3C-37F1-4C9B-9299-9BCD8DAF08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71481"/>
            <a:ext cx="7772400" cy="1428759"/>
          </a:xfrm>
        </p:spPr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Реки и озёра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2071678"/>
            <a:ext cx="8429684" cy="3567122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Презентация к уроку окружающего мира с использованием регионального компонента</a:t>
            </a:r>
            <a:b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</a:br>
            <a:endParaRPr lang="ru-RU" sz="28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28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800" i="1" dirty="0" smtClean="0"/>
              <a:t>С.А.Гаранина</a:t>
            </a:r>
            <a:endParaRPr lang="ru-RU" sz="2800" dirty="0" smtClean="0"/>
          </a:p>
          <a:p>
            <a:r>
              <a:rPr lang="ru-RU" sz="2800" i="1" dirty="0" smtClean="0"/>
              <a:t>учитель  начальных  классов</a:t>
            </a:r>
            <a:endParaRPr lang="ru-RU" sz="2800" dirty="0" smtClean="0"/>
          </a:p>
          <a:p>
            <a:r>
              <a:rPr lang="ru-RU" sz="2800" i="1" dirty="0" smtClean="0"/>
              <a:t>МАОУ </a:t>
            </a:r>
            <a:r>
              <a:rPr lang="ru-RU" sz="2800" i="1" dirty="0" smtClean="0"/>
              <a:t> </a:t>
            </a:r>
            <a:r>
              <a:rPr lang="ru-RU" sz="2800" i="1" dirty="0" smtClean="0"/>
              <a:t>СОШ №22</a:t>
            </a:r>
            <a:endParaRPr lang="ru-RU" sz="2800" i="1" dirty="0" smtClean="0"/>
          </a:p>
          <a:p>
            <a:r>
              <a:rPr lang="ru-RU" sz="2800" i="1" dirty="0" smtClean="0"/>
              <a:t>г. </a:t>
            </a:r>
            <a:r>
              <a:rPr lang="ru-RU" sz="2800" i="1" dirty="0" smtClean="0"/>
              <a:t>Тамбов</a:t>
            </a:r>
            <a:endParaRPr lang="ru-RU" sz="2800" dirty="0" smtClean="0"/>
          </a:p>
          <a:p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F:\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\Рабочий стол\Цн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651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F:\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:\Documents and Settings\user\Рабочий стол\_News_Photo_image_large_16091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945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19460" name="TextBox 2"/>
          <p:cNvSpPr txBox="1">
            <a:spLocks noChangeArrowheads="1"/>
          </p:cNvSpPr>
          <p:nvPr/>
        </p:nvSpPr>
        <p:spPr bwMode="auto">
          <a:xfrm>
            <a:off x="285750" y="285750"/>
            <a:ext cx="2357438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4400" b="1">
                <a:solidFill>
                  <a:schemeClr val="bg1"/>
                </a:solidFill>
              </a:rPr>
              <a:t>Ручей</a:t>
            </a:r>
          </a:p>
        </p:txBody>
      </p:sp>
      <p:pic>
        <p:nvPicPr>
          <p:cNvPr id="1026" name="Picture 2" descr="F:\18647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285884"/>
          </a:xfrm>
        </p:spPr>
        <p:txBody>
          <a:bodyPr/>
          <a:lstStyle/>
          <a:p>
            <a:r>
              <a:rPr lang="ru-RU" dirty="0" smtClean="0"/>
              <a:t>План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429156"/>
          </a:xfrm>
        </p:spPr>
        <p:txBody>
          <a:bodyPr/>
          <a:lstStyle/>
          <a:p>
            <a:pPr lvl="0"/>
            <a:r>
              <a:rPr lang="ru-RU" dirty="0" smtClean="0"/>
              <a:t>Части реки.</a:t>
            </a:r>
          </a:p>
          <a:p>
            <a:pPr lvl="0"/>
            <a:r>
              <a:rPr lang="ru-RU" dirty="0" smtClean="0"/>
              <a:t>Движение воды в природе.</a:t>
            </a:r>
          </a:p>
          <a:p>
            <a:pPr lvl="0"/>
            <a:r>
              <a:rPr lang="ru-RU" dirty="0" smtClean="0"/>
              <a:t>Питание рек.</a:t>
            </a:r>
          </a:p>
          <a:p>
            <a:pPr lvl="0"/>
            <a:r>
              <a:rPr lang="ru-RU" dirty="0" smtClean="0"/>
              <a:t>Изменение земной поверхности реками и ручьями.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Rot="1" noChangeArrowheads="1"/>
          </p:cNvSpPr>
          <p:nvPr>
            <p:ph type="title"/>
          </p:nvPr>
        </p:nvSpPr>
        <p:spPr>
          <a:xfrm>
            <a:off x="379413" y="0"/>
            <a:ext cx="8385175" cy="1431925"/>
          </a:xfrm>
        </p:spPr>
        <p:txBody>
          <a:bodyPr/>
          <a:lstStyle/>
          <a:p>
            <a:pPr eaLnBrk="1" hangingPunct="1">
              <a:defRPr/>
            </a:pPr>
            <a:r>
              <a:rPr lang="ru-RU" sz="6000" dirty="0" smtClean="0">
                <a:solidFill>
                  <a:schemeClr val="accent2">
                    <a:lumMod val="75000"/>
                  </a:schemeClr>
                </a:solidFill>
              </a:rPr>
              <a:t>Питание рек: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785786" y="2667000"/>
            <a:ext cx="5643589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400" dirty="0">
                <a:solidFill>
                  <a:schemeClr val="accent2">
                    <a:lumMod val="75000"/>
                  </a:schemeClr>
                </a:solidFill>
              </a:rPr>
              <a:t>3</a:t>
            </a:r>
            <a:r>
              <a:rPr lang="en-US" sz="4400" dirty="0">
                <a:solidFill>
                  <a:schemeClr val="accent2">
                    <a:lumMod val="75000"/>
                  </a:schemeClr>
                </a:solidFill>
              </a:rPr>
              <a:t>)</a:t>
            </a:r>
            <a:r>
              <a:rPr lang="ru-RU" sz="4400" dirty="0">
                <a:solidFill>
                  <a:schemeClr val="accent2">
                    <a:lumMod val="75000"/>
                  </a:schemeClr>
                </a:solidFill>
              </a:rPr>
              <a:t> подземные воды</a:t>
            </a: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785786" y="3357563"/>
            <a:ext cx="367032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400" dirty="0">
                <a:solidFill>
                  <a:schemeClr val="accent2">
                    <a:lumMod val="75000"/>
                  </a:schemeClr>
                </a:solidFill>
              </a:rPr>
              <a:t>4</a:t>
            </a:r>
            <a:r>
              <a:rPr lang="en-US" sz="4400" dirty="0">
                <a:solidFill>
                  <a:schemeClr val="accent2">
                    <a:lumMod val="75000"/>
                  </a:schemeClr>
                </a:solidFill>
              </a:rPr>
              <a:t>)</a:t>
            </a:r>
            <a:r>
              <a:rPr lang="ru-RU" sz="4400" dirty="0">
                <a:solidFill>
                  <a:schemeClr val="accent2">
                    <a:lumMod val="75000"/>
                  </a:schemeClr>
                </a:solidFill>
              </a:rPr>
              <a:t> снегов</a:t>
            </a:r>
            <a:r>
              <a:rPr lang="en-US" sz="4400" dirty="0">
                <a:solidFill>
                  <a:schemeClr val="accent2">
                    <a:lumMod val="75000"/>
                  </a:schemeClr>
                </a:solidFill>
              </a:rPr>
              <a:t>o</a:t>
            </a:r>
            <a:r>
              <a:rPr lang="ru-RU" sz="4400" dirty="0">
                <a:solidFill>
                  <a:schemeClr val="accent2">
                    <a:lumMod val="75000"/>
                  </a:schemeClr>
                </a:solidFill>
              </a:rPr>
              <a:t>е</a:t>
            </a: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785786" y="1357313"/>
            <a:ext cx="518321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400" dirty="0">
                <a:solidFill>
                  <a:schemeClr val="accent2">
                    <a:lumMod val="75000"/>
                  </a:schemeClr>
                </a:solidFill>
              </a:rPr>
              <a:t>1</a:t>
            </a:r>
            <a:r>
              <a:rPr lang="en-US" sz="4400" dirty="0">
                <a:solidFill>
                  <a:schemeClr val="accent2">
                    <a:lumMod val="75000"/>
                  </a:schemeClr>
                </a:solidFill>
              </a:rPr>
              <a:t>)</a:t>
            </a:r>
            <a:r>
              <a:rPr lang="ru-RU" sz="4400" dirty="0">
                <a:solidFill>
                  <a:schemeClr val="accent2">
                    <a:lumMod val="75000"/>
                  </a:schemeClr>
                </a:solidFill>
              </a:rPr>
              <a:t> дождевое</a:t>
            </a: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785786" y="2000250"/>
            <a:ext cx="496731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400" dirty="0">
                <a:solidFill>
                  <a:schemeClr val="accent2">
                    <a:lumMod val="75000"/>
                  </a:schemeClr>
                </a:solidFill>
              </a:rPr>
              <a:t>2</a:t>
            </a:r>
            <a:r>
              <a:rPr lang="en-US" sz="4400" dirty="0">
                <a:solidFill>
                  <a:schemeClr val="accent2">
                    <a:lumMod val="75000"/>
                  </a:schemeClr>
                </a:solidFill>
              </a:rPr>
              <a:t>)</a:t>
            </a:r>
            <a:r>
              <a:rPr lang="ru-RU" sz="4400" dirty="0">
                <a:solidFill>
                  <a:schemeClr val="accent2">
                    <a:lumMod val="75000"/>
                  </a:schemeClr>
                </a:solidFill>
              </a:rPr>
              <a:t> ледниковое</a:t>
            </a:r>
          </a:p>
        </p:txBody>
      </p:sp>
      <p:pic>
        <p:nvPicPr>
          <p:cNvPr id="26630" name="Рисунок 8" descr="Рисунок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8" y="3357562"/>
            <a:ext cx="5214942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3_jpg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928934"/>
            <a:ext cx="9144000" cy="392906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928662" y="3500438"/>
            <a:ext cx="121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err="1" smtClean="0">
                <a:solidFill>
                  <a:schemeClr val="accent6">
                    <a:lumMod val="50000"/>
                  </a:schemeClr>
                </a:solidFill>
              </a:rPr>
              <a:t>Цна</a:t>
            </a:r>
            <a:endParaRPr lang="ru-RU" sz="36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051" name="Picture 3" descr="F:\2006-02-13_08-39-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2" y="0"/>
            <a:ext cx="6429388" cy="392906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357686" y="714356"/>
            <a:ext cx="17732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</a:rPr>
              <a:t>Ворона</a:t>
            </a:r>
            <a:endParaRPr lang="ru-RU" sz="36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\Рабочий стол\Цн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651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279</TotalTime>
  <Words>53</Words>
  <Application>Microsoft Office PowerPoint</Application>
  <PresentationFormat>Экран (4:3)</PresentationFormat>
  <Paragraphs>21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Оформление по умолчанию</vt:lpstr>
      <vt:lpstr>Реки и озёра</vt:lpstr>
      <vt:lpstr>Слайд 2</vt:lpstr>
      <vt:lpstr>Слайд 3</vt:lpstr>
      <vt:lpstr>Слайд 4</vt:lpstr>
      <vt:lpstr>Слайд 5</vt:lpstr>
      <vt:lpstr>План</vt:lpstr>
      <vt:lpstr>Питание рек:</vt:lpstr>
      <vt:lpstr>Слайд 8</vt:lpstr>
      <vt:lpstr>Слайд 9</vt:lpstr>
      <vt:lpstr>Слайд 10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Светлана</cp:lastModifiedBy>
  <cp:revision>41</cp:revision>
  <dcterms:created xsi:type="dcterms:W3CDTF">2010-01-24T12:14:26Z</dcterms:created>
  <dcterms:modified xsi:type="dcterms:W3CDTF">2020-08-28T14:39:26Z</dcterms:modified>
</cp:coreProperties>
</file>