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0143" autoAdjust="0"/>
  </p:normalViewPr>
  <p:slideViewPr>
    <p:cSldViewPr>
      <p:cViewPr>
        <p:scale>
          <a:sx n="75" d="100"/>
          <a:sy n="75" d="100"/>
        </p:scale>
        <p:origin x="-121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BCDC1-510D-4D90-8A21-E14D3F3DB709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71F5D-4901-452B-9D09-4DE5FC5BA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785794"/>
            <a:ext cx="7072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Comic Sans MS" pitchFamily="66" charset="0"/>
              </a:rPr>
              <a:t>Загадки о птицах</a:t>
            </a:r>
            <a:endParaRPr lang="ru-RU" sz="7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27" name="Picture 3" descr="C:\Users\Admin\Desktop\птицы\343ebf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429132"/>
            <a:ext cx="2286016" cy="2214578"/>
          </a:xfrm>
          <a:prstGeom prst="rect">
            <a:avLst/>
          </a:prstGeom>
          <a:noFill/>
        </p:spPr>
      </p:pic>
      <p:pic>
        <p:nvPicPr>
          <p:cNvPr id="1028" name="Picture 4" descr="C:\Users\Admin\Desktop\птицы\big_thumb_686cb4d28cde601a70995a502206be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143380"/>
            <a:ext cx="2571768" cy="1904998"/>
          </a:xfrm>
          <a:prstGeom prst="rect">
            <a:avLst/>
          </a:prstGeom>
          <a:noFill/>
        </p:spPr>
      </p:pic>
      <p:pic>
        <p:nvPicPr>
          <p:cNvPr id="1029" name="Picture 5" descr="C:\Users\Admin\Desktop\птицы\Sturnus vulgari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4500570"/>
            <a:ext cx="2438400" cy="2143140"/>
          </a:xfrm>
          <a:prstGeom prst="rect">
            <a:avLst/>
          </a:prstGeom>
          <a:noFill/>
        </p:spPr>
      </p:pic>
      <p:pic>
        <p:nvPicPr>
          <p:cNvPr id="1030" name="Picture 6" descr="C:\Users\Admin\Desktop\птицы\pictur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4071942"/>
            <a:ext cx="2095491" cy="2266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764704"/>
            <a:ext cx="626469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С ледоходом прилетает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Черным хвостиком </a:t>
            </a:r>
            <a:r>
              <a:rPr lang="ru-RU" sz="2800" dirty="0" smtClean="0">
                <a:latin typeface="Comic Sans MS" panose="030F0702030302020204" pitchFamily="66" charset="0"/>
              </a:rPr>
              <a:t>мотает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Черный с белым хвостик узкий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У </a:t>
            </a:r>
            <a:r>
              <a:rPr lang="ru-RU" sz="2800" dirty="0" smtClean="0">
                <a:latin typeface="Comic Sans MS" panose="030F0702030302020204" pitchFamily="66" charset="0"/>
              </a:rPr>
              <a:t>изящной…</a:t>
            </a:r>
            <a:endParaRPr lang="ru-RU" sz="2800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7" name="Picture 2" descr="http://birding.zp.ua/sites/default/files/vid/soro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2952328" cy="2657444"/>
          </a:xfrm>
          <a:prstGeom prst="rect">
            <a:avLst/>
          </a:prstGeom>
          <a:noFill/>
        </p:spPr>
      </p:pic>
      <p:pic>
        <p:nvPicPr>
          <p:cNvPr id="8" name="Picture 2" descr="C:\Users\Admin\Desktop\птицы\4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3773246"/>
            <a:ext cx="3000396" cy="2652684"/>
          </a:xfrm>
          <a:prstGeom prst="rect">
            <a:avLst/>
          </a:prstGeom>
          <a:noFill/>
        </p:spPr>
      </p:pic>
      <p:pic>
        <p:nvPicPr>
          <p:cNvPr id="9" name="Picture 2" descr="ласточ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4204" y="3133328"/>
            <a:ext cx="294035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63688" y="692696"/>
            <a:ext cx="57606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Кто эта птица? Никогда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Не строит для себя гнезда,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Соседкам яйца оставляет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И о птенцах не вспоминает.</a:t>
            </a:r>
          </a:p>
        </p:txBody>
      </p:sp>
      <p:pic>
        <p:nvPicPr>
          <p:cNvPr id="6" name="Picture 2" descr="http://birding.zp.ua/sites/default/files/vid/soro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12976"/>
            <a:ext cx="3158092" cy="2657444"/>
          </a:xfrm>
          <a:prstGeom prst="rect">
            <a:avLst/>
          </a:prstGeom>
          <a:noFill/>
        </p:spPr>
      </p:pic>
      <p:pic>
        <p:nvPicPr>
          <p:cNvPr id="7" name="Picture 1" descr="C:\Users\Admin\Desktop\птицы\Sturnus vulgaris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832" y="3861048"/>
            <a:ext cx="2808312" cy="2535058"/>
          </a:xfrm>
          <a:prstGeom prst="rect">
            <a:avLst/>
          </a:prstGeom>
          <a:noFill/>
        </p:spPr>
      </p:pic>
      <p:pic>
        <p:nvPicPr>
          <p:cNvPr id="3074" name="Picture 2" descr="Картинки по запросу картинка кукуш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40956"/>
            <a:ext cx="3333750" cy="24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63688" y="764704"/>
            <a:ext cx="54726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Пестрая крякуша,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Ловит лягушек,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Ходит вразвалочку,</a:t>
            </a:r>
          </a:p>
          <a:p>
            <a:pPr algn="ctr"/>
            <a:r>
              <a:rPr lang="ru-RU" sz="2800" dirty="0" err="1">
                <a:latin typeface="Comic Sans MS" panose="030F0702030302020204" pitchFamily="66" charset="0"/>
              </a:rPr>
              <a:t>Спотыкалочку</a:t>
            </a:r>
            <a:r>
              <a:rPr lang="ru-RU" sz="2800" dirty="0"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6" name="Picture 2" descr="C:\Users\Admin\Desktop\птицы\343ebf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222" y="3429000"/>
            <a:ext cx="2786082" cy="2428892"/>
          </a:xfrm>
          <a:prstGeom prst="rect">
            <a:avLst/>
          </a:prstGeom>
          <a:noFill/>
        </p:spPr>
      </p:pic>
      <p:pic>
        <p:nvPicPr>
          <p:cNvPr id="5122" name="Picture 2" descr="Картинки по запросу картинка ут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7804" y="3861048"/>
            <a:ext cx="3276364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29000"/>
            <a:ext cx="3132348" cy="24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764704"/>
            <a:ext cx="5688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Он прилетает каждый год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Туда, где домик его ждет,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Чужие песни петь умеет,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А все же голос свой имеет</a:t>
            </a:r>
            <a:r>
              <a:rPr lang="ru-RU" sz="2800" dirty="0" smtClean="0">
                <a:latin typeface="Comic Sans MS" panose="030F0702030302020204" pitchFamily="66" charset="0"/>
              </a:rPr>
              <a:t>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6" name="Picture 2" descr="Картинки по запросу картинка иволг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8128"/>
            <a:ext cx="2899372" cy="250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Admin\Desktop\птицы\Sturnus vulgaris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3096" y="3861048"/>
            <a:ext cx="3157807" cy="2596911"/>
          </a:xfrm>
          <a:prstGeom prst="rect">
            <a:avLst/>
          </a:prstGeom>
          <a:noFill/>
        </p:spPr>
      </p:pic>
      <p:pic>
        <p:nvPicPr>
          <p:cNvPr id="8" name="Picture 2" descr="ласточ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7" y="3429000"/>
            <a:ext cx="285719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07704" y="548680"/>
            <a:ext cx="5976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Днем спит, ночью летает,</a:t>
            </a: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Прохожих в лесу пугает.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6" name="Picture 2" descr="Картинки по запросу картинка кукуш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29" y="3237508"/>
            <a:ext cx="3107035" cy="24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Картинки по запросу картинка со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73016"/>
            <a:ext cx="331236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photokonkursy.ru/upload/blog/comment_photokonkursy/d32/cro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8144" y="3237508"/>
            <a:ext cx="3071794" cy="2762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47664" y="548680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Черный жилет, красный берет,</a:t>
            </a: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Нос как топор, хвост как упор.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6" name="Picture 1" descr="C:\Users\Admin\Desktop\птицы\Sturnus vulgari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3212976"/>
            <a:ext cx="3157807" cy="2596911"/>
          </a:xfrm>
          <a:prstGeom prst="rect">
            <a:avLst/>
          </a:prstGeom>
          <a:noFill/>
        </p:spPr>
      </p:pic>
      <p:pic>
        <p:nvPicPr>
          <p:cNvPr id="7" name="Picture 1" descr="C:\Users\Admin\Desktop\птицы\160308-Всякое-дыхание-да-хвалит-Господа.-Грачи-прилетели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89040"/>
            <a:ext cx="3143272" cy="2714645"/>
          </a:xfrm>
          <a:prstGeom prst="rect">
            <a:avLst/>
          </a:prstGeom>
          <a:noFill/>
        </p:spPr>
      </p:pic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08920"/>
            <a:ext cx="288151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980728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На ветвях, украшенных снежной бахромой,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Яблоки румяные выросли зимой.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Яблоки по яблоне весело снуют,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Гусениц мороженых яблоки клюют.</a:t>
            </a:r>
          </a:p>
        </p:txBody>
      </p:sp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711" y="3284984"/>
            <a:ext cx="278812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\Desktop\птицы\Common Chaffinch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3933056"/>
            <a:ext cx="3143272" cy="2571768"/>
          </a:xfrm>
          <a:prstGeom prst="rect">
            <a:avLst/>
          </a:prstGeom>
          <a:noFill/>
        </p:spPr>
      </p:pic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33328"/>
            <a:ext cx="3414937" cy="281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43608" y="548681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Длинная </a:t>
            </a:r>
            <a:r>
              <a:rPr lang="ru-RU" sz="2800" dirty="0">
                <a:latin typeface="Comic Sans MS" panose="030F0702030302020204" pitchFamily="66" charset="0"/>
              </a:rPr>
              <a:t>шея, красные лапки,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Щиплет за пятки — беги без оглядки!</a:t>
            </a:r>
          </a:p>
        </p:txBody>
      </p:sp>
      <p:pic>
        <p:nvPicPr>
          <p:cNvPr id="6" name="Picture 2" descr="Картинки по запросу картинка ут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276364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\Desktop\птицы\343ebfd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50870" y="3827915"/>
            <a:ext cx="2989282" cy="2606041"/>
          </a:xfrm>
          <a:prstGeom prst="rect">
            <a:avLst/>
          </a:prstGeom>
          <a:noFill/>
        </p:spPr>
      </p:pic>
      <p:pic>
        <p:nvPicPr>
          <p:cNvPr id="8" name="Picture 1" descr="C:\Users\Admin\Desktop\птицы\160308-Всякое-дыхание-да-хвалит-Господа.-Грачи-прилетели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284984"/>
            <a:ext cx="3143272" cy="27146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471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764704"/>
            <a:ext cx="770485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latin typeface="Comic Sans MS" panose="030F0702030302020204" pitchFamily="66" charset="0"/>
              </a:rPr>
              <a:t>Цель:</a:t>
            </a:r>
            <a:r>
              <a:rPr lang="ru-RU" sz="2800" dirty="0" smtClean="0">
                <a:latin typeface="Comic Sans MS" panose="030F0702030302020204" pitchFamily="66" charset="0"/>
              </a:rPr>
              <a:t>  продолжать знакомить дошкольников с малыми фольклорными формами – загадками. Закрепить знания детей о птицах, обитающих на территории Алтайского края. </a:t>
            </a:r>
            <a:r>
              <a:rPr lang="ru-RU" sz="2800" dirty="0">
                <a:latin typeface="Comic Sans MS" panose="030F0702030302020204" pitchFamily="66" charset="0"/>
              </a:rPr>
              <a:t>В</a:t>
            </a:r>
            <a:r>
              <a:rPr lang="ru-RU" sz="2800" dirty="0" smtClean="0">
                <a:latin typeface="Comic Sans MS" panose="030F0702030302020204" pitchFamily="66" charset="0"/>
              </a:rPr>
              <a:t>оспитывать </a:t>
            </a:r>
            <a:r>
              <a:rPr lang="ru-RU" sz="2800" dirty="0">
                <a:latin typeface="Comic Sans MS" panose="030F0702030302020204" pitchFamily="66" charset="0"/>
              </a:rPr>
              <a:t>стремление заботиться о пернатых </a:t>
            </a:r>
            <a:r>
              <a:rPr lang="ru-RU" sz="2800" dirty="0" smtClean="0">
                <a:latin typeface="Comic Sans MS" panose="030F0702030302020204" pitchFamily="66" charset="0"/>
              </a:rPr>
              <a:t>друзьях.  </a:t>
            </a:r>
            <a:r>
              <a:rPr lang="ru-RU" sz="2800" dirty="0">
                <a:latin typeface="Comic Sans MS" panose="030F0702030302020204" pitchFamily="66" charset="0"/>
              </a:rPr>
              <a:t>Р</a:t>
            </a:r>
            <a:r>
              <a:rPr lang="ru-RU" sz="2800" dirty="0" smtClean="0">
                <a:latin typeface="Comic Sans MS" panose="030F0702030302020204" pitchFamily="66" charset="0"/>
              </a:rPr>
              <a:t>азвивать </a:t>
            </a:r>
            <a:r>
              <a:rPr lang="ru-RU" sz="2800" dirty="0">
                <a:latin typeface="Comic Sans MS" panose="030F0702030302020204" pitchFamily="66" charset="0"/>
              </a:rPr>
              <a:t>любознательность, мышление;</a:t>
            </a:r>
          </a:p>
          <a:p>
            <a:pPr algn="just"/>
            <a:r>
              <a:rPr lang="ru-RU" sz="2800" dirty="0">
                <a:latin typeface="Comic Sans MS" panose="030F0702030302020204" pitchFamily="66" charset="0"/>
              </a:rPr>
              <a:t>расширять кругозор.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500042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Угадайте, что за птица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Скачет по дорожке,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Словно кошки не боится-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Собирает крошки,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А потом на ветку прыг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И чирикает! Чик-чик!"</a:t>
            </a:r>
          </a:p>
        </p:txBody>
      </p:sp>
      <p:pic>
        <p:nvPicPr>
          <p:cNvPr id="2050" name="Picture 2" descr="C:\Users\Admin\Desktop\птицы\4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429000"/>
            <a:ext cx="3000396" cy="2652684"/>
          </a:xfrm>
          <a:prstGeom prst="rect">
            <a:avLst/>
          </a:prstGeom>
          <a:noFill/>
        </p:spPr>
      </p:pic>
      <p:pic>
        <p:nvPicPr>
          <p:cNvPr id="2051" name="Picture 3" descr="C:\Users\Admin\Desktop\птицы\Common Chaffinch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071942"/>
            <a:ext cx="3143272" cy="2571768"/>
          </a:xfrm>
          <a:prstGeom prst="rect">
            <a:avLst/>
          </a:prstGeom>
          <a:noFill/>
        </p:spPr>
      </p:pic>
      <p:pic>
        <p:nvPicPr>
          <p:cNvPr id="2053" name="Picture 5" descr="http://photo-zhurnal.ru/images/111917_sledy-vorobya-fot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3500438"/>
            <a:ext cx="3071834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214290"/>
            <a:ext cx="60722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Как в лесу похолодает,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Птички в город прилетают.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Грудкой жёлтой всем знакомы,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Ищут сало на балконах.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Часто в окна к нам стучат,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И пронзительно свистят!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Всем известны эти птицы,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Называются …</a:t>
            </a:r>
          </a:p>
        </p:txBody>
      </p:sp>
      <p:pic>
        <p:nvPicPr>
          <p:cNvPr id="11265" name="Picture 1" descr="C:\Users\Admin\Desktop\птицы\Sturnus vulgari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71942"/>
            <a:ext cx="2643206" cy="2386017"/>
          </a:xfrm>
          <a:prstGeom prst="rect">
            <a:avLst/>
          </a:prstGeom>
          <a:noFill/>
        </p:spPr>
      </p:pic>
      <p:pic>
        <p:nvPicPr>
          <p:cNvPr id="7" name="Picture 5" descr="http://photo-zhurnal.ru/images/111917_sledy-vorobya-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357694"/>
            <a:ext cx="2857520" cy="2286016"/>
          </a:xfrm>
          <a:prstGeom prst="rect">
            <a:avLst/>
          </a:prstGeom>
          <a:noFill/>
        </p:spPr>
      </p:pic>
      <p:pic>
        <p:nvPicPr>
          <p:cNvPr id="11267" name="Picture 3" descr="http://warbler.ru/wp-content/uploads/2015/04/Parus-major-photo-gallery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4214818"/>
            <a:ext cx="3071834" cy="2362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714356"/>
            <a:ext cx="5429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Эта птица всем знакома - 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Важно ходит возле дома 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Кар-Кар-Кар вдруг закричит, 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И спокойно улетит. 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Очень хитрая персона, 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А зовут </a:t>
            </a:r>
            <a:r>
              <a:rPr lang="ru-RU" sz="2800" dirty="0" smtClean="0">
                <a:latin typeface="Comic Sans MS" pitchFamily="66" charset="0"/>
              </a:rPr>
              <a:t>её…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0241" name="Picture 1" descr="C:\Users\Admin\Desktop\птицы\160308-Всякое-дыхание-да-хвалит-Господа.-Грачи-прилетели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6190"/>
            <a:ext cx="3143272" cy="2714645"/>
          </a:xfrm>
          <a:prstGeom prst="rect">
            <a:avLst/>
          </a:prstGeom>
          <a:noFill/>
        </p:spPr>
      </p:pic>
      <p:pic>
        <p:nvPicPr>
          <p:cNvPr id="10242" name="Picture 2" descr="C:\Users\Admin\Desktop\птицы\343ebfd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7" y="4143380"/>
            <a:ext cx="2786082" cy="2428892"/>
          </a:xfrm>
          <a:prstGeom prst="rect">
            <a:avLst/>
          </a:prstGeom>
          <a:noFill/>
        </p:spPr>
      </p:pic>
      <p:pic>
        <p:nvPicPr>
          <p:cNvPr id="10246" name="Picture 6" descr="http://www.photokonkursy.ru/upload/blog/comment_photokonkursy/d32/cro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714752"/>
            <a:ext cx="3071794" cy="2762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571480"/>
            <a:ext cx="64294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itchFamily="66" charset="0"/>
              </a:rPr>
              <a:t>Где шум и гам, там и она,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Идёт о ней в лесу молва: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Что нет болтливей этой птицы,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Что ей  на  месте не сидится,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Что там, где драка, ссора, склока,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Там  точно кружится</a:t>
            </a:r>
            <a:r>
              <a:rPr lang="ru-RU" sz="2800" b="1" dirty="0">
                <a:latin typeface="Comic Sans MS" pitchFamily="66" charset="0"/>
              </a:rPr>
              <a:t>…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6" name="Picture 6" descr="http://www.photokonkursy.ru/upload/blog/comment_photokonkursy/d32/cr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00438"/>
            <a:ext cx="2571768" cy="2762236"/>
          </a:xfrm>
          <a:prstGeom prst="rect">
            <a:avLst/>
          </a:prstGeom>
          <a:noFill/>
        </p:spPr>
      </p:pic>
      <p:pic>
        <p:nvPicPr>
          <p:cNvPr id="9218" name="Picture 2" descr="http://birding.zp.ua/sites/default/files/vid/soro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929066"/>
            <a:ext cx="3357586" cy="2657444"/>
          </a:xfrm>
          <a:prstGeom prst="rect">
            <a:avLst/>
          </a:prstGeom>
          <a:noFill/>
        </p:spPr>
      </p:pic>
      <p:pic>
        <p:nvPicPr>
          <p:cNvPr id="8" name="Picture 3" descr="http://warbler.ru/wp-content/uploads/2015/04/Parus-major-photo-gallery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643314"/>
            <a:ext cx="3071834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19672" y="914688"/>
            <a:ext cx="61926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Под крышей я леплю гнездо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Из комочков глины,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Для птенчиков стелю на дно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Пуховую перину.</a:t>
            </a:r>
          </a:p>
        </p:txBody>
      </p:sp>
      <p:pic>
        <p:nvPicPr>
          <p:cNvPr id="6" name="Picture 3" descr="http://warbler.ru/wp-content/uploads/2015/04/Parus-major-photo-gallery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3284984"/>
            <a:ext cx="3071834" cy="2500330"/>
          </a:xfrm>
          <a:prstGeom prst="rect">
            <a:avLst/>
          </a:prstGeom>
          <a:noFill/>
        </p:spPr>
      </p:pic>
      <p:pic>
        <p:nvPicPr>
          <p:cNvPr id="7" name="Picture 2" descr="C:\Users\Admin\Desktop\птицы\4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3846002"/>
            <a:ext cx="3000396" cy="2652684"/>
          </a:xfrm>
          <a:prstGeom prst="rect">
            <a:avLst/>
          </a:prstGeom>
          <a:noFill/>
        </p:spPr>
      </p:pic>
      <p:pic>
        <p:nvPicPr>
          <p:cNvPr id="5" name="Picture 2" descr="ласточ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284984"/>
            <a:ext cx="312210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ласточка фот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7609" y="3284984"/>
            <a:ext cx="312210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59632" y="764705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Всех </a:t>
            </a:r>
            <a:r>
              <a:rPr lang="ru-RU" sz="2800" dirty="0">
                <a:latin typeface="Comic Sans MS" panose="030F0702030302020204" pitchFamily="66" charset="0"/>
              </a:rPr>
              <a:t>прилетных птиц черней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Чистит пашню от червей.</a:t>
            </a:r>
          </a:p>
        </p:txBody>
      </p:sp>
      <p:pic>
        <p:nvPicPr>
          <p:cNvPr id="6" name="Picture 6" descr="http://www.photokonkursy.ru/upload/blog/comment_photokonkursy/d32/cr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2996952"/>
            <a:ext cx="3071794" cy="2762236"/>
          </a:xfrm>
          <a:prstGeom prst="rect">
            <a:avLst/>
          </a:prstGeom>
          <a:noFill/>
        </p:spPr>
      </p:pic>
      <p:pic>
        <p:nvPicPr>
          <p:cNvPr id="8" name="Picture 2" descr="http://birding.zp.ua/sites/default/files/vid/soro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2954" y="3717032"/>
            <a:ext cx="3158092" cy="2657444"/>
          </a:xfrm>
          <a:prstGeom prst="rect">
            <a:avLst/>
          </a:prstGeom>
          <a:noFill/>
        </p:spPr>
      </p:pic>
      <p:pic>
        <p:nvPicPr>
          <p:cNvPr id="9" name="Picture 1" descr="C:\Users\Admin\Desktop\птицы\160308-Всякое-дыхание-да-хвалит-Господа.-Грачи-прилетели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020747"/>
            <a:ext cx="3143272" cy="27146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фоны\spring-background-1024x7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01188" cy="67151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980728"/>
            <a:ext cx="51663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Эта птица желтого цвета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Ярким солнцем она согрета,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Песнь красива ее и долга –</a:t>
            </a:r>
          </a:p>
          <a:p>
            <a:pPr algn="ctr"/>
            <a:r>
              <a:rPr lang="ru-RU" sz="2800" dirty="0">
                <a:latin typeface="Comic Sans MS" panose="030F0702030302020204" pitchFamily="66" charset="0"/>
              </a:rPr>
              <a:t>Флейтой свищет в лесу</a:t>
            </a:r>
          </a:p>
        </p:txBody>
      </p:sp>
      <p:pic>
        <p:nvPicPr>
          <p:cNvPr id="6" name="Picture 3" descr="http://warbler.ru/wp-content/uploads/2015/04/Parus-major-photo-gallery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3429000"/>
            <a:ext cx="3071834" cy="2500330"/>
          </a:xfrm>
          <a:prstGeom prst="rect">
            <a:avLst/>
          </a:prstGeom>
          <a:noFill/>
        </p:spPr>
      </p:pic>
      <p:pic>
        <p:nvPicPr>
          <p:cNvPr id="7" name="Picture 3" descr="C:\Users\Admin\Desktop\птицы\Common Chaffinch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3933056"/>
            <a:ext cx="3143272" cy="2571768"/>
          </a:xfrm>
          <a:prstGeom prst="rect">
            <a:avLst/>
          </a:prstGeom>
          <a:noFill/>
        </p:spPr>
      </p:pic>
      <p:pic>
        <p:nvPicPr>
          <p:cNvPr id="2050" name="Picture 2" descr="Картинки по запросу картинка иволг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3132442" cy="250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210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2017-03-22T02:55:13Z</dcterms:created>
  <dcterms:modified xsi:type="dcterms:W3CDTF">2021-09-29T13:25:58Z</dcterms:modified>
</cp:coreProperties>
</file>