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activeX/activeX1.xml" ContentType="application/vnd.ms-office.activeX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embeddings/oleObject1.bin" ContentType="application/vnd.openxmlformats-officedocument.oleObject"/>
  <Override PartName="/ppt/notesSlides/notesSlide1.xml" ContentType="application/vnd.openxmlformats-officedocument.presentationml.notesSlide+xml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3" r:id="rId3"/>
    <p:sldMasterId id="2147483717" r:id="rId4"/>
    <p:sldMasterId id="2147483729" r:id="rId5"/>
    <p:sldMasterId id="2147483873" r:id="rId6"/>
    <p:sldMasterId id="2147484466" r:id="rId7"/>
    <p:sldMasterId id="2147484502" r:id="rId8"/>
    <p:sldMasterId id="2147484514" r:id="rId9"/>
    <p:sldMasterId id="2147484526" r:id="rId10"/>
    <p:sldMasterId id="2147484538" r:id="rId11"/>
    <p:sldMasterId id="2147484550" r:id="rId12"/>
  </p:sldMasterIdLst>
  <p:notesMasterIdLst>
    <p:notesMasterId r:id="rId107"/>
  </p:notesMasterIdLst>
  <p:sldIdLst>
    <p:sldId id="341" r:id="rId13"/>
    <p:sldId id="257" r:id="rId14"/>
    <p:sldId id="258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7" r:id="rId33"/>
    <p:sldId id="288" r:id="rId34"/>
    <p:sldId id="289" r:id="rId35"/>
    <p:sldId id="284" r:id="rId36"/>
    <p:sldId id="285" r:id="rId37"/>
    <p:sldId id="286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8" r:id="rId85"/>
    <p:sldId id="337" r:id="rId86"/>
    <p:sldId id="336" r:id="rId87"/>
    <p:sldId id="339" r:id="rId88"/>
    <p:sldId id="340" r:id="rId89"/>
    <p:sldId id="362" r:id="rId90"/>
    <p:sldId id="363" r:id="rId91"/>
    <p:sldId id="364" r:id="rId92"/>
    <p:sldId id="365" r:id="rId93"/>
    <p:sldId id="342" r:id="rId94"/>
    <p:sldId id="343" r:id="rId95"/>
    <p:sldId id="344" r:id="rId96"/>
    <p:sldId id="347" r:id="rId97"/>
    <p:sldId id="348" r:id="rId98"/>
    <p:sldId id="369" r:id="rId99"/>
    <p:sldId id="361" r:id="rId100"/>
    <p:sldId id="366" r:id="rId101"/>
    <p:sldId id="367" r:id="rId102"/>
    <p:sldId id="368" r:id="rId103"/>
    <p:sldId id="360" r:id="rId104"/>
    <p:sldId id="351" r:id="rId105"/>
    <p:sldId id="357" r:id="rId10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FF"/>
    <a:srgbClr val="FF3300"/>
    <a:srgbClr val="FFFF00"/>
    <a:srgbClr val="0000CC"/>
    <a:srgbClr val="FFFFCC"/>
    <a:srgbClr val="FF6600"/>
    <a:srgbClr val="64DE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38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4.xml"/><Relationship Id="rId21" Type="http://schemas.openxmlformats.org/officeDocument/2006/relationships/slide" Target="slides/slide9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63" Type="http://schemas.openxmlformats.org/officeDocument/2006/relationships/slide" Target="slides/slide51.xml"/><Relationship Id="rId68" Type="http://schemas.openxmlformats.org/officeDocument/2006/relationships/slide" Target="slides/slide56.xml"/><Relationship Id="rId84" Type="http://schemas.openxmlformats.org/officeDocument/2006/relationships/slide" Target="slides/slide72.xml"/><Relationship Id="rId89" Type="http://schemas.openxmlformats.org/officeDocument/2006/relationships/slide" Target="slides/slide7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07" Type="http://schemas.openxmlformats.org/officeDocument/2006/relationships/notesMaster" Target="notesMasters/notesMaster1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66" Type="http://schemas.openxmlformats.org/officeDocument/2006/relationships/slide" Target="slides/slide54.xml"/><Relationship Id="rId74" Type="http://schemas.openxmlformats.org/officeDocument/2006/relationships/slide" Target="slides/slide62.xml"/><Relationship Id="rId79" Type="http://schemas.openxmlformats.org/officeDocument/2006/relationships/slide" Target="slides/slide67.xml"/><Relationship Id="rId87" Type="http://schemas.openxmlformats.org/officeDocument/2006/relationships/slide" Target="slides/slide75.xml"/><Relationship Id="rId102" Type="http://schemas.openxmlformats.org/officeDocument/2006/relationships/slide" Target="slides/slide90.xml"/><Relationship Id="rId11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9.xml"/><Relationship Id="rId82" Type="http://schemas.openxmlformats.org/officeDocument/2006/relationships/slide" Target="slides/slide70.xml"/><Relationship Id="rId90" Type="http://schemas.openxmlformats.org/officeDocument/2006/relationships/slide" Target="slides/slide78.xml"/><Relationship Id="rId95" Type="http://schemas.openxmlformats.org/officeDocument/2006/relationships/slide" Target="slides/slide83.xml"/><Relationship Id="rId19" Type="http://schemas.openxmlformats.org/officeDocument/2006/relationships/slide" Target="slides/slide7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64" Type="http://schemas.openxmlformats.org/officeDocument/2006/relationships/slide" Target="slides/slide52.xml"/><Relationship Id="rId69" Type="http://schemas.openxmlformats.org/officeDocument/2006/relationships/slide" Target="slides/slide57.xml"/><Relationship Id="rId77" Type="http://schemas.openxmlformats.org/officeDocument/2006/relationships/slide" Target="slides/slide65.xml"/><Relationship Id="rId100" Type="http://schemas.openxmlformats.org/officeDocument/2006/relationships/slide" Target="slides/slide88.xml"/><Relationship Id="rId105" Type="http://schemas.openxmlformats.org/officeDocument/2006/relationships/slide" Target="slides/slide93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72" Type="http://schemas.openxmlformats.org/officeDocument/2006/relationships/slide" Target="slides/slide60.xml"/><Relationship Id="rId80" Type="http://schemas.openxmlformats.org/officeDocument/2006/relationships/slide" Target="slides/slide68.xml"/><Relationship Id="rId85" Type="http://schemas.openxmlformats.org/officeDocument/2006/relationships/slide" Target="slides/slide73.xml"/><Relationship Id="rId93" Type="http://schemas.openxmlformats.org/officeDocument/2006/relationships/slide" Target="slides/slide81.xml"/><Relationship Id="rId98" Type="http://schemas.openxmlformats.org/officeDocument/2006/relationships/slide" Target="slides/slide8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slide" Target="slides/slide47.xml"/><Relationship Id="rId67" Type="http://schemas.openxmlformats.org/officeDocument/2006/relationships/slide" Target="slides/slide55.xml"/><Relationship Id="rId103" Type="http://schemas.openxmlformats.org/officeDocument/2006/relationships/slide" Target="slides/slide91.xml"/><Relationship Id="rId108" Type="http://schemas.openxmlformats.org/officeDocument/2006/relationships/presProps" Target="presProps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slide" Target="slides/slide50.xml"/><Relationship Id="rId70" Type="http://schemas.openxmlformats.org/officeDocument/2006/relationships/slide" Target="slides/slide58.xml"/><Relationship Id="rId75" Type="http://schemas.openxmlformats.org/officeDocument/2006/relationships/slide" Target="slides/slide63.xml"/><Relationship Id="rId83" Type="http://schemas.openxmlformats.org/officeDocument/2006/relationships/slide" Target="slides/slide71.xml"/><Relationship Id="rId88" Type="http://schemas.openxmlformats.org/officeDocument/2006/relationships/slide" Target="slides/slide76.xml"/><Relationship Id="rId91" Type="http://schemas.openxmlformats.org/officeDocument/2006/relationships/slide" Target="slides/slide79.xml"/><Relationship Id="rId96" Type="http://schemas.openxmlformats.org/officeDocument/2006/relationships/slide" Target="slides/slide84.xml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106" Type="http://schemas.openxmlformats.org/officeDocument/2006/relationships/slide" Target="slides/slide94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slide" Target="slides/slide48.xml"/><Relationship Id="rId65" Type="http://schemas.openxmlformats.org/officeDocument/2006/relationships/slide" Target="slides/slide53.xml"/><Relationship Id="rId73" Type="http://schemas.openxmlformats.org/officeDocument/2006/relationships/slide" Target="slides/slide61.xml"/><Relationship Id="rId78" Type="http://schemas.openxmlformats.org/officeDocument/2006/relationships/slide" Target="slides/slide66.xml"/><Relationship Id="rId81" Type="http://schemas.openxmlformats.org/officeDocument/2006/relationships/slide" Target="slides/slide69.xml"/><Relationship Id="rId86" Type="http://schemas.openxmlformats.org/officeDocument/2006/relationships/slide" Target="slides/slide74.xml"/><Relationship Id="rId94" Type="http://schemas.openxmlformats.org/officeDocument/2006/relationships/slide" Target="slides/slide82.xml"/><Relationship Id="rId99" Type="http://schemas.openxmlformats.org/officeDocument/2006/relationships/slide" Target="slides/slide87.xml"/><Relationship Id="rId101" Type="http://schemas.openxmlformats.org/officeDocument/2006/relationships/slide" Target="slides/slide8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9" Type="http://schemas.openxmlformats.org/officeDocument/2006/relationships/slide" Target="slides/slide27.xml"/><Relationship Id="rId109" Type="http://schemas.openxmlformats.org/officeDocument/2006/relationships/viewProps" Target="viewProps.xml"/><Relationship Id="rId34" Type="http://schemas.openxmlformats.org/officeDocument/2006/relationships/slide" Target="slides/slide22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76" Type="http://schemas.openxmlformats.org/officeDocument/2006/relationships/slide" Target="slides/slide64.xml"/><Relationship Id="rId97" Type="http://schemas.openxmlformats.org/officeDocument/2006/relationships/slide" Target="slides/slide85.xml"/><Relationship Id="rId104" Type="http://schemas.openxmlformats.org/officeDocument/2006/relationships/slide" Target="slides/slide92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9.xml"/><Relationship Id="rId92" Type="http://schemas.openxmlformats.org/officeDocument/2006/relationships/slide" Target="slides/slide80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917945A-65F4-4CC3-BFB6-7B52D8FA6F66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F562B8C-8470-497D-8E3F-AC2191F52B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4434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68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C58E045-889F-4378-888D-1F3091E2D36D}" type="slidenum">
              <a:rPr lang="ru-RU" altLang="ru-RU" smtClean="0"/>
              <a:pPr eaLnBrk="1" hangingPunct="1"/>
              <a:t>15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wmf"/><Relationship Id="rId4" Type="http://schemas.openxmlformats.org/officeDocument/2006/relationships/image" Target="../media/image8.jpeg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BAF11-7AAD-409F-8C4F-64CE1429C0E7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43369-6D70-4C40-A2EA-64A3E09653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586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1F41D-4719-4F3C-9C58-460B06C2E2C5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CDC76-9C7A-4643-BFBE-F70198595E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45307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C1211-B6E1-4B76-B339-D4C33061A0DD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A53C033-397B-47D3-81BA-5F2701F9A9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1098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AE5E2-8004-49D0-BDEA-2DF520E5CEDE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B3725-CB21-4452-8F35-649E38231F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5844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25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26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886AC-EA10-4209-9ACB-1FB81F733E38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12A9F6D-FF3E-4CBD-9FFA-F76DEF4B44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8827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19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9E3E5-6BF5-4949-9A2A-A5D1AC70D4F3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300FD-169A-4159-AE58-E83AF49E6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4099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2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Овал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D30B5-F095-4434-905E-BC79568E78F4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DEA619F5-BEF4-4410-A89A-8C86F88504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988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E75AD-B2CD-437D-A0E1-C814F8AD407A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7DBC2-0EFB-4BF9-BECB-58F80D02D2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63640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5E3AE-4A88-4CF3-8137-E70C0BB789AF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256E3B-3924-44EA-BB16-9CF2B8CD51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42589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376F4F0-6043-4B94-9EE5-4F882A07A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96847-62BD-4202-A43D-084E9CE15D35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4734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9EE6A2-67B9-4397-B2F6-BB4A9E324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4BA11-222D-46AA-8CA9-909082F7E778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6407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34F1D-0F88-4928-BDF1-7626BEE5AA31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3EA70-E910-44F2-89AE-7F231231D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6944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35EC9-AE5F-4B0F-985D-81C2822DC30C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8D582-8D4E-44DC-ACCD-D0311C1C17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00498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Овал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9BF7A-9316-41DF-B7DE-1AC74BE92C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CA7B1-7C9C-42E1-98AF-52151B4745D8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5717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3504BF8-1A06-47E0-8D77-F333D730372E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12FEE38-50BC-4B69-BD9D-4D5C74F061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95695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A0352-8B52-444F-97FA-575EF144DFE0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8FFA1-5D0D-4E8B-BCF8-1864C1064D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34892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5285643-B83F-41BA-86BB-C6B138A3A7E5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BAAC3C-3A00-4CE5-8B93-5516B80E4E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91032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D09B4-1D29-43FB-BC4E-560092C7A353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62BF1-4EC1-45C7-A4F6-BFB235790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29823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9397B-C971-4AED-942C-F87B3A8007E6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4D142-3E2C-406C-8CA1-9CA1DCF331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65387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1E1B8-FC0E-4184-90F9-3F3E90A77F60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70CCE-1835-412D-9410-1DDA615F9B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43846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99BA3F4-6358-471D-966F-32AF82B59FB6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71DAB0F-3574-46F0-9B4E-04813CCEC4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54807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D52BE-A21A-4E56-ADE2-538097B36438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6A86E-A418-49AE-87F3-FDBFE45657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73681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53DEA5B-AE65-4B4A-9B33-0BA78501513F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9E72D0B-C6A4-4C46-AF27-CF22178096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6478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6933F-368D-4262-81CB-585184DAE2F7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892A9-E264-4B1C-9EDF-EB021CBEE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40820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B3B99-4A39-42BD-852B-52B58F750929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A192D-D209-4966-8C30-A5DA464EB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04585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2D7F8-75E9-41FF-8445-CC1658C6F8AA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CDED4-64EC-4203-AC07-D040F8E2D2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15529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12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9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3239E-F9A2-4B1F-B8DF-050DC06AEAC7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CFE5EAAA-78D4-4AEE-96F5-C8E626994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20617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7DB0C-EA70-409C-A2DC-F1416365A041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5E6A6-F65B-46DC-8DC0-50C9F547F2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15313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15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14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30CDC-4E61-4DA5-8F1C-7A80B324CFB3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D61B-F0B1-4867-A1F3-AF02F08E9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9974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0D97A-36F0-4223-B82D-3396F11D3355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F9234-9429-4B80-816B-828AED57C6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82254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A8457-393C-48E2-9397-477C8E3C6A9A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B80DE-5744-44A8-B352-3C8D5E108F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31875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43CC6-DBC3-488D-BF29-9FC7713A51D9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99A5A-4C94-4FF1-8264-AE3C02806D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78481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3" name="Rounded Rectangle 10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B2E80-78CE-4886-B862-63B19A49F32A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0E864-74CF-4CFD-8AD2-9656B72F28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21205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Rounded Rectangle 11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9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C6429-2950-4C07-8A68-124336023B52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9127F-F9A1-46C4-B82B-5D941AD4DF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760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65278-AE56-4387-B28C-7E5E44A8A63C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727D6-80BA-4C49-B893-0E7A682360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31692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Rounded Rectangle 8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11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12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BAA56-0FCB-4C32-9182-942BFFD76887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40FA4-9975-4623-BCCB-382B48A142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05171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B6FB3-2390-4711-A0BF-035F8E142799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7AD01-614B-466F-929F-22296F8707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91878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4C40E-2C55-4E1D-9870-F763CB5E52E5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6B752-0937-4ECB-9610-E2AB519462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789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0E627-AD49-430D-A74B-059697EF1D2D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D898E-E59C-4A47-9442-661A24C58A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637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E4732-3352-4CC4-BB95-6CB872420DF6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9810C-D51B-4807-8151-196E55073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772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E49ED-A686-4B34-93D9-0300B387FDA4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3B2D6-F7BA-4929-B4F3-5739C0B78F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3238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8E480-0D35-4EAA-B874-808714201C18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AA1FA-CA49-453A-9F0C-B7063516EB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813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366EC-102F-47C5-9CAB-03D800036434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FA697-1D07-4C7C-B539-337FBE4C9A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965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A5895-9D96-4289-BD6B-F40A27E56417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E5DB5-FA52-4031-8D5C-9024C1315A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165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213AE-A9C1-41C3-A623-1C094C6320D8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06A43-F702-4C37-8ABE-F657D8B9CD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4891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82D66-FF2A-4D26-8449-CCB6EBFE607B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29DFC-7D60-4017-8C4C-56871E9539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7260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D923D-A30D-4C0F-8BD6-307D0659799A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5D4AB-74EF-4F8D-8AE8-B06190050D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5312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5987D-AD9D-4DBA-BCEE-4F916FB49D74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4FE87-58E1-4AC3-9EAD-2EB27E6AD1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3813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05D15-A92F-43C6-B875-4D40328E7FDC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76272-40AC-4ED6-8930-7BBC3C754E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7684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F404B-C041-4CA2-BCBE-AC26E5B269E0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89341-41F5-4AE0-AC90-48ACF4468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1114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65382-4E5F-455B-A1CE-764344E4AED5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4FE65-B45C-4DA1-87AC-38DE74A833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4715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F8A01-BD29-4A95-91B1-F5839526644B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282BB-FA5E-4ADF-B4D0-7BC99818D9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4179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E0532-580F-44B8-B0D8-7DE5005F878F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61250-5843-482A-890C-0ED9498621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1338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206D0-AFF9-448D-A2D3-365F5F77ACC6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68EDD-21AA-4764-82D2-8BF2BF3C6D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3821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64293-D568-4014-9DD5-B0E37A3902AA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5EE2B-BB03-4A8F-854D-F07C2181D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90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4545A-3009-496C-8548-C30814EF4DE0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2FA0-B60A-4FC4-BC44-A67A8502A8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920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055E4-E250-48F0-A7B8-819A4F79C444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6FFA2-C449-4218-BB53-63D217422D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9447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B0844-8E63-45D6-AB33-6A50177C95BB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989E8-91A0-4E12-8F5C-59263772C0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8240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57A76-CCC0-4654-8035-BE1015993BA3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E2192-63A9-4DF9-8C06-F758D1887B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6418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49454-2BCE-4665-970F-6701867D0118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002BE-B97B-455B-AEFB-2D5CD93480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8398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FB49CF-7987-4606-A66B-FBA12A4BF103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FE599D5-8826-4A9C-BD47-82C889F7A0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6982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255DD-59DC-4BC2-9384-398ECD11737D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8A951-7EA5-4470-AACA-5B0A364273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7531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5E2750-BE61-481D-BB2C-FDAE17046A72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D526FAD-95CC-4793-B205-95D12AC21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4988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19510-267B-479E-8DC5-C2F16E94F137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8CEC7-12E0-4409-902E-A85386D775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75882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1C1C4-56BF-4D77-8DC1-B2D68B8E461C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BA842-3947-4F52-B7DF-333E27A229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64651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26CF7-F0D0-458A-B60C-4A920BE85B9C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EB165-D8EB-4516-A152-E13E09B04F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356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62EFB-C2D6-4A85-B24A-CB14AEC702F4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DCB5E-75D0-4186-A64E-8C8CF32A78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3580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E64D756-3A00-4712-A7F4-456BEF1010A9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1AD868-42DC-46FE-A106-6F84C18EA4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0943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09104-0150-42C5-845D-0190671FB2F8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5D380-618C-481E-B2B5-883C921046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8119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A6B6721-FA37-4369-BF8E-617654C7E689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5F5AE5E-5C41-4476-9225-2EAFF9F3BF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7041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7B8E0-44F4-4DBE-8253-BC776C13F81F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470DC-2BB7-4DF8-89E4-35DF8147AE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6935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57985-F3BB-419B-BF2E-FA43929F20B5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B9CCF-D78F-4700-B33C-A6611FE3E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8689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0A043-9238-4678-8DA0-62B4756457AF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AC83B-CEE1-4F04-A273-320446800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1773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AB709-498C-45B4-8C16-222845910139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91D03-9338-4E1C-BC12-6015BBF8B5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3600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pic>
        <p:nvPicPr>
          <p:cNvPr id="5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/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7D82D-A1C5-4115-83F1-E2EBB1D1DAF2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958E1-97A4-4272-9CFF-2FB29C1CEC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4331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9B0DD-764D-454B-8D3D-AEC6024B3B72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ACDD7-51BF-4D6D-AFF5-43331D061B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7180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-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9250"/>
            <a:ext cx="9144000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733A0-AE42-424F-AB3E-7079A058EFE6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66AFF-B6AA-478B-95D0-A373EC6034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033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B0609-5FB7-453F-9595-63BA4FCE25B6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30067-5B62-4D47-8DE8-5F788EFCDC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59386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C2C7E-847A-4B65-8241-3BFF95B5C9E5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C7C26-4F94-487A-BF2B-B6ECFCCD54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0942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DB8AB-A5B4-428A-906E-31A5FC726426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ABB15-D138-442A-BAA1-D5E8F54EDD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30112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606C9-0B0B-4C7A-B9EE-4A3EB3412061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8A62-3FB7-46F8-8072-FCC2A8D4E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41811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que 9"/>
          <p:cNvSpPr/>
          <p:nvPr/>
        </p:nvSpPr>
        <p:spPr>
          <a:xfrm>
            <a:off x="1463675" y="1847850"/>
            <a:ext cx="3089275" cy="3089275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 rtlCol="0"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1A9C8-7263-4556-9336-2AFB31B20322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67544-1558-445D-A1E2-059335F019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022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0998B-A35F-452D-994F-264ED781DAF9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DB364-DA09-4C98-9965-57AC520FA2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2265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6CFE7-9D54-4CF0-B953-960D461EA99A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A3BAE-DC2F-4AEA-9247-C020D73ECE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20016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9C946-847D-43CE-A15C-1AF1538EEC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4131" r:id="rId2" imgW="1447920" imgH="1447920"/>
        </mc:Choice>
        <mc:Fallback>
          <p:control r:id="rId2" imgW="1447920" imgH="144792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5410200"/>
                  <a:ext cx="1447800" cy="1447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93139877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7" descr="original_4_b"/>
          <p:cNvPicPr>
            <a:picLocks noChangeAspect="1" noChangeArrowheads="1" noCrop="1"/>
          </p:cNvPicPr>
          <p:nvPr userDrawn="1"/>
        </p:nvPicPr>
        <p:blipFill>
          <a:blip r:embed="rId2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410200"/>
            <a:ext cx="14478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AD38-8E2D-49E7-83F8-2D44486EC2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78534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7" descr="original_4_b"/>
          <p:cNvPicPr>
            <a:picLocks noChangeAspect="1" noChangeArrowheads="1" noCrop="1"/>
          </p:cNvPicPr>
          <p:nvPr userDrawn="1"/>
        </p:nvPicPr>
        <p:blipFill>
          <a:blip r:embed="rId2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410200"/>
            <a:ext cx="14478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EBF59-A1B2-42D1-9C93-367C481417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39375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7" descr="original_4_b"/>
          <p:cNvPicPr>
            <a:picLocks noChangeAspect="1" noChangeArrowheads="1" noCrop="1"/>
          </p:cNvPicPr>
          <p:nvPr userDrawn="1"/>
        </p:nvPicPr>
        <p:blipFill>
          <a:blip r:embed="rId2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410200"/>
            <a:ext cx="14478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057400"/>
            <a:ext cx="38862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862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8BC37-8B5C-4962-911C-62E8D2593C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360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67E8D-1AF8-4959-8B12-D04CE818BFCF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F7857-E295-452E-9B30-8C282C29C1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52937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7" descr="original_4_b"/>
          <p:cNvPicPr>
            <a:picLocks noChangeAspect="1" noChangeArrowheads="1" noCrop="1"/>
          </p:cNvPicPr>
          <p:nvPr userDrawn="1"/>
        </p:nvPicPr>
        <p:blipFill>
          <a:blip r:embed="rId2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410200"/>
            <a:ext cx="14478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A09CE-FE1E-433D-B35E-A6E0DACBEE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4160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7" descr="original_4_b"/>
          <p:cNvPicPr>
            <a:picLocks noChangeAspect="1" noChangeArrowheads="1" noCrop="1"/>
          </p:cNvPicPr>
          <p:nvPr userDrawn="1"/>
        </p:nvPicPr>
        <p:blipFill>
          <a:blip r:embed="rId2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410200"/>
            <a:ext cx="14478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407EF-ADE6-46EA-B79A-37F0E59480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13543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7" descr="original_4_b"/>
          <p:cNvPicPr>
            <a:picLocks noChangeAspect="1" noChangeArrowheads="1" noCrop="1"/>
          </p:cNvPicPr>
          <p:nvPr userDrawn="1"/>
        </p:nvPicPr>
        <p:blipFill>
          <a:blip r:embed="rId2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410200"/>
            <a:ext cx="14478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24DFC-3C3D-476D-8EDB-6C1D34923E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697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5E116-09A8-4815-A502-A185C6AE7A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8396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Bitmap_125.bmp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8170" t="22855" r="8170" b="19661"/>
          <a:stretch>
            <a:fillRect/>
          </a:stretch>
        </p:blipFill>
        <p:spPr>
          <a:xfrm>
            <a:off x="1066800" y="1399223"/>
            <a:ext cx="6995160" cy="39347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Picture 37" descr="original_4_b"/>
          <p:cNvPicPr>
            <a:picLocks noChangeAspect="1" noChangeArrowheads="1" noCrop="1"/>
          </p:cNvPicPr>
          <p:nvPr userDrawn="1"/>
        </p:nvPicPr>
        <p:blipFill>
          <a:blip r:embed="rId3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410200"/>
            <a:ext cx="14478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28662"/>
            <a:ext cx="7010400" cy="566738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35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3000" y="1447800"/>
            <a:ext cx="6858000" cy="38100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42056-C648-4097-9474-30C2AFFF2D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97554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31D53-EF05-480E-B235-4EAA1DA666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68192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38200"/>
            <a:ext cx="2057400" cy="5287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38200"/>
            <a:ext cx="6019800" cy="5287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8F82D6-93F5-4FE8-A5F2-34967678F3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12756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89160-B00C-4FCF-9E43-3D794AD59D38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7FCF8-F459-4B6D-8506-296BBE3127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32006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6292E-D02A-4CBF-9DED-EC907DBF48EE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2BC23-3113-4AFD-BB0C-39E6A7331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39538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147483647 w 2706"/>
              <a:gd name="T1" fmla="*/ 0 h 640"/>
              <a:gd name="T2" fmla="*/ 2147483647 w 2706"/>
              <a:gd name="T3" fmla="*/ 0 h 640"/>
              <a:gd name="T4" fmla="*/ 2147483647 w 2706"/>
              <a:gd name="T5" fmla="*/ 2147483647 h 640"/>
              <a:gd name="T6" fmla="*/ 2147483647 w 2706"/>
              <a:gd name="T7" fmla="*/ 2147483647 h 640"/>
              <a:gd name="T8" fmla="*/ 2147483647 w 2706"/>
              <a:gd name="T9" fmla="*/ 2147483647 h 640"/>
              <a:gd name="T10" fmla="*/ 2147483647 w 2706"/>
              <a:gd name="T11" fmla="*/ 2147483647 h 640"/>
              <a:gd name="T12" fmla="*/ 2147483647 w 2706"/>
              <a:gd name="T13" fmla="*/ 2147483647 h 640"/>
              <a:gd name="T14" fmla="*/ 2147483647 w 2706"/>
              <a:gd name="T15" fmla="*/ 2147483647 h 640"/>
              <a:gd name="T16" fmla="*/ 2147483647 w 2706"/>
              <a:gd name="T17" fmla="*/ 2147483647 h 640"/>
              <a:gd name="T18" fmla="*/ 2147483647 w 2706"/>
              <a:gd name="T19" fmla="*/ 2147483647 h 640"/>
              <a:gd name="T20" fmla="*/ 2147483647 w 2706"/>
              <a:gd name="T21" fmla="*/ 2147483647 h 640"/>
              <a:gd name="T22" fmla="*/ 2147483647 w 2706"/>
              <a:gd name="T23" fmla="*/ 2147483647 h 640"/>
              <a:gd name="T24" fmla="*/ 2147483647 w 2706"/>
              <a:gd name="T25" fmla="*/ 2147483647 h 640"/>
              <a:gd name="T26" fmla="*/ 2147483647 w 2706"/>
              <a:gd name="T27" fmla="*/ 2147483647 h 640"/>
              <a:gd name="T28" fmla="*/ 2147483647 w 2706"/>
              <a:gd name="T29" fmla="*/ 2147483647 h 640"/>
              <a:gd name="T30" fmla="*/ 2147483647 w 2706"/>
              <a:gd name="T31" fmla="*/ 2147483647 h 640"/>
              <a:gd name="T32" fmla="*/ 2147483647 w 2706"/>
              <a:gd name="T33" fmla="*/ 2147483647 h 640"/>
              <a:gd name="T34" fmla="*/ 2147483647 w 2706"/>
              <a:gd name="T35" fmla="*/ 2147483647 h 640"/>
              <a:gd name="T36" fmla="*/ 0 w 2706"/>
              <a:gd name="T37" fmla="*/ 2147483647 h 640"/>
              <a:gd name="T38" fmla="*/ 0 w 2706"/>
              <a:gd name="T39" fmla="*/ 2147483647 h 640"/>
              <a:gd name="T40" fmla="*/ 2147483647 w 2706"/>
              <a:gd name="T41" fmla="*/ 2147483647 h 640"/>
              <a:gd name="T42" fmla="*/ 2147483647 w 2706"/>
              <a:gd name="T43" fmla="*/ 2147483647 h 640"/>
              <a:gd name="T44" fmla="*/ 2147483647 w 2706"/>
              <a:gd name="T45" fmla="*/ 2147483647 h 640"/>
              <a:gd name="T46" fmla="*/ 2147483647 w 2706"/>
              <a:gd name="T47" fmla="*/ 2147483647 h 640"/>
              <a:gd name="T48" fmla="*/ 2147483647 w 2706"/>
              <a:gd name="T49" fmla="*/ 2147483647 h 640"/>
              <a:gd name="T50" fmla="*/ 2147483647 w 2706"/>
              <a:gd name="T51" fmla="*/ 2147483647 h 640"/>
              <a:gd name="T52" fmla="*/ 2147483647 w 2706"/>
              <a:gd name="T53" fmla="*/ 2147483647 h 640"/>
              <a:gd name="T54" fmla="*/ 2147483647 w 2706"/>
              <a:gd name="T55" fmla="*/ 2147483647 h 640"/>
              <a:gd name="T56" fmla="*/ 2147483647 w 2706"/>
              <a:gd name="T57" fmla="*/ 2147483647 h 640"/>
              <a:gd name="T58" fmla="*/ 2147483647 w 2706"/>
              <a:gd name="T59" fmla="*/ 2147483647 h 640"/>
              <a:gd name="T60" fmla="*/ 2147483647 w 2706"/>
              <a:gd name="T61" fmla="*/ 2147483647 h 640"/>
              <a:gd name="T62" fmla="*/ 2147483647 w 2706"/>
              <a:gd name="T63" fmla="*/ 2147483647 h 640"/>
              <a:gd name="T64" fmla="*/ 2147483647 w 2706"/>
              <a:gd name="T65" fmla="*/ 2147483647 h 640"/>
              <a:gd name="T66" fmla="*/ 2147483647 w 2706"/>
              <a:gd name="T67" fmla="*/ 2147483647 h 640"/>
              <a:gd name="T68" fmla="*/ 2147483647 w 2706"/>
              <a:gd name="T69" fmla="*/ 2147483647 h 640"/>
              <a:gd name="T70" fmla="*/ 2147483647 w 2706"/>
              <a:gd name="T71" fmla="*/ 2147483647 h 640"/>
              <a:gd name="T72" fmla="*/ 2147483647 w 2706"/>
              <a:gd name="T73" fmla="*/ 2147483647 h 640"/>
              <a:gd name="T74" fmla="*/ 2147483647 w 2706"/>
              <a:gd name="T75" fmla="*/ 2147483647 h 640"/>
              <a:gd name="T76" fmla="*/ 2147483647 w 2706"/>
              <a:gd name="T77" fmla="*/ 2147483647 h 640"/>
              <a:gd name="T78" fmla="*/ 2147483647 w 2706"/>
              <a:gd name="T79" fmla="*/ 2147483647 h 640"/>
              <a:gd name="T80" fmla="*/ 2147483647 w 2706"/>
              <a:gd name="T81" fmla="*/ 2147483647 h 640"/>
              <a:gd name="T82" fmla="*/ 2147483647 w 2706"/>
              <a:gd name="T83" fmla="*/ 2147483647 h 640"/>
              <a:gd name="T84" fmla="*/ 2147483647 w 2706"/>
              <a:gd name="T85" fmla="*/ 2147483647 h 640"/>
              <a:gd name="T86" fmla="*/ 2147483647 w 2706"/>
              <a:gd name="T87" fmla="*/ 2147483647 h 640"/>
              <a:gd name="T88" fmla="*/ 2147483647 w 2706"/>
              <a:gd name="T89" fmla="*/ 2147483647 h 640"/>
              <a:gd name="T90" fmla="*/ 2147483647 w 2706"/>
              <a:gd name="T91" fmla="*/ 2147483647 h 640"/>
              <a:gd name="T92" fmla="*/ 2147483647 w 2706"/>
              <a:gd name="T93" fmla="*/ 2147483647 h 640"/>
              <a:gd name="T94" fmla="*/ 2147483647 w 2706"/>
              <a:gd name="T95" fmla="*/ 2147483647 h 640"/>
              <a:gd name="T96" fmla="*/ 2147483647 w 2706"/>
              <a:gd name="T97" fmla="*/ 2147483647 h 640"/>
              <a:gd name="T98" fmla="*/ 2147483647 w 2706"/>
              <a:gd name="T99" fmla="*/ 2147483647 h 640"/>
              <a:gd name="T100" fmla="*/ 2147483647 w 2706"/>
              <a:gd name="T101" fmla="*/ 2147483647 h 640"/>
              <a:gd name="T102" fmla="*/ 2147483647 w 2706"/>
              <a:gd name="T103" fmla="*/ 2147483647 h 640"/>
              <a:gd name="T104" fmla="*/ 2147483647 w 2706"/>
              <a:gd name="T105" fmla="*/ 2147483647 h 640"/>
              <a:gd name="T106" fmla="*/ 2147483647 w 2706"/>
              <a:gd name="T107" fmla="*/ 0 h 640"/>
              <a:gd name="T108" fmla="*/ 2147483647 w 2706"/>
              <a:gd name="T109" fmla="*/ 0 h 640"/>
              <a:gd name="T110" fmla="*/ 2147483647 w 2706"/>
              <a:gd name="T111" fmla="*/ 0 h 640"/>
              <a:gd name="T112" fmla="*/ 2147483647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2147483647 w 5216"/>
              <a:gd name="T1" fmla="*/ 2147483647 h 762"/>
              <a:gd name="T2" fmla="*/ 2147483647 w 5216"/>
              <a:gd name="T3" fmla="*/ 2147483647 h 762"/>
              <a:gd name="T4" fmla="*/ 2147483647 w 5216"/>
              <a:gd name="T5" fmla="*/ 2147483647 h 762"/>
              <a:gd name="T6" fmla="*/ 2147483647 w 5216"/>
              <a:gd name="T7" fmla="*/ 2147483647 h 762"/>
              <a:gd name="T8" fmla="*/ 2147483647 w 5216"/>
              <a:gd name="T9" fmla="*/ 2147483647 h 762"/>
              <a:gd name="T10" fmla="*/ 2147483647 w 5216"/>
              <a:gd name="T11" fmla="*/ 2147483647 h 762"/>
              <a:gd name="T12" fmla="*/ 2147483647 w 5216"/>
              <a:gd name="T13" fmla="*/ 2147483647 h 762"/>
              <a:gd name="T14" fmla="*/ 2147483647 w 5216"/>
              <a:gd name="T15" fmla="*/ 2147483647 h 762"/>
              <a:gd name="T16" fmla="*/ 2147483647 w 5216"/>
              <a:gd name="T17" fmla="*/ 2147483647 h 762"/>
              <a:gd name="T18" fmla="*/ 2147483647 w 5216"/>
              <a:gd name="T19" fmla="*/ 2147483647 h 762"/>
              <a:gd name="T20" fmla="*/ 2147483647 w 5216"/>
              <a:gd name="T21" fmla="*/ 2147483647 h 762"/>
              <a:gd name="T22" fmla="*/ 2147483647 w 5216"/>
              <a:gd name="T23" fmla="*/ 2147483647 h 762"/>
              <a:gd name="T24" fmla="*/ 2147483647 w 5216"/>
              <a:gd name="T25" fmla="*/ 2147483647 h 762"/>
              <a:gd name="T26" fmla="*/ 2147483647 w 5216"/>
              <a:gd name="T27" fmla="*/ 0 h 762"/>
              <a:gd name="T28" fmla="*/ 2147483647 w 5216"/>
              <a:gd name="T29" fmla="*/ 2147483647 h 762"/>
              <a:gd name="T30" fmla="*/ 2147483647 w 5216"/>
              <a:gd name="T31" fmla="*/ 2147483647 h 762"/>
              <a:gd name="T32" fmla="*/ 0 w 5216"/>
              <a:gd name="T33" fmla="*/ 2147483647 h 762"/>
              <a:gd name="T34" fmla="*/ 2147483647 w 5216"/>
              <a:gd name="T35" fmla="*/ 2147483647 h 762"/>
              <a:gd name="T36" fmla="*/ 2147483647 w 5216"/>
              <a:gd name="T37" fmla="*/ 2147483647 h 762"/>
              <a:gd name="T38" fmla="*/ 2147483647 w 5216"/>
              <a:gd name="T39" fmla="*/ 2147483647 h 762"/>
              <a:gd name="T40" fmla="*/ 2147483647 w 5216"/>
              <a:gd name="T41" fmla="*/ 2147483647 h 762"/>
              <a:gd name="T42" fmla="*/ 2147483647 w 5216"/>
              <a:gd name="T43" fmla="*/ 2147483647 h 762"/>
              <a:gd name="T44" fmla="*/ 2147483647 w 5216"/>
              <a:gd name="T45" fmla="*/ 2147483647 h 762"/>
              <a:gd name="T46" fmla="*/ 2147483647 w 5216"/>
              <a:gd name="T47" fmla="*/ 2147483647 h 762"/>
              <a:gd name="T48" fmla="*/ 2147483647 w 5216"/>
              <a:gd name="T49" fmla="*/ 2147483647 h 762"/>
              <a:gd name="T50" fmla="*/ 2147483647 w 5216"/>
              <a:gd name="T51" fmla="*/ 2147483647 h 762"/>
              <a:gd name="T52" fmla="*/ 2147483647 w 5216"/>
              <a:gd name="T53" fmla="*/ 2147483647 h 762"/>
              <a:gd name="T54" fmla="*/ 2147483647 w 5216"/>
              <a:gd name="T55" fmla="*/ 2147483647 h 762"/>
              <a:gd name="T56" fmla="*/ 2147483647 w 5216"/>
              <a:gd name="T57" fmla="*/ 2147483647 h 762"/>
              <a:gd name="T58" fmla="*/ 2147483647 w 5216"/>
              <a:gd name="T59" fmla="*/ 2147483647 h 762"/>
              <a:gd name="T60" fmla="*/ 2147483647 w 5216"/>
              <a:gd name="T61" fmla="*/ 2147483647 h 762"/>
              <a:gd name="T62" fmla="*/ 2147483647 w 5216"/>
              <a:gd name="T63" fmla="*/ 2147483647 h 762"/>
              <a:gd name="T64" fmla="*/ 2147483647 w 5216"/>
              <a:gd name="T65" fmla="*/ 2147483647 h 762"/>
              <a:gd name="T66" fmla="*/ 2147483647 w 5216"/>
              <a:gd name="T67" fmla="*/ 2147483647 h 762"/>
              <a:gd name="T68" fmla="*/ 2147483647 w 5216"/>
              <a:gd name="T69" fmla="*/ 2147483647 h 762"/>
              <a:gd name="T70" fmla="*/ 2147483647 w 5216"/>
              <a:gd name="T71" fmla="*/ 2147483647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2147483647 h 694"/>
              <a:gd name="T2" fmla="*/ 0 w 5144"/>
              <a:gd name="T3" fmla="*/ 2147483647 h 694"/>
              <a:gd name="T4" fmla="*/ 2147483647 w 5144"/>
              <a:gd name="T5" fmla="*/ 2147483647 h 694"/>
              <a:gd name="T6" fmla="*/ 2147483647 w 5144"/>
              <a:gd name="T7" fmla="*/ 2147483647 h 694"/>
              <a:gd name="T8" fmla="*/ 2147483647 w 5144"/>
              <a:gd name="T9" fmla="*/ 2147483647 h 694"/>
              <a:gd name="T10" fmla="*/ 2147483647 w 5144"/>
              <a:gd name="T11" fmla="*/ 2147483647 h 694"/>
              <a:gd name="T12" fmla="*/ 2147483647 w 5144"/>
              <a:gd name="T13" fmla="*/ 2147483647 h 694"/>
              <a:gd name="T14" fmla="*/ 2147483647 w 5144"/>
              <a:gd name="T15" fmla="*/ 2147483647 h 694"/>
              <a:gd name="T16" fmla="*/ 2147483647 w 5144"/>
              <a:gd name="T17" fmla="*/ 2147483647 h 694"/>
              <a:gd name="T18" fmla="*/ 2147483647 w 5144"/>
              <a:gd name="T19" fmla="*/ 2147483647 h 694"/>
              <a:gd name="T20" fmla="*/ 2147483647 w 5144"/>
              <a:gd name="T21" fmla="*/ 2147483647 h 694"/>
              <a:gd name="T22" fmla="*/ 2147483647 w 5144"/>
              <a:gd name="T23" fmla="*/ 2147483647 h 694"/>
              <a:gd name="T24" fmla="*/ 2147483647 w 5144"/>
              <a:gd name="T25" fmla="*/ 0 h 694"/>
              <a:gd name="T26" fmla="*/ 2147483647 w 5144"/>
              <a:gd name="T27" fmla="*/ 2147483647 h 694"/>
              <a:gd name="T28" fmla="*/ 2147483647 w 5144"/>
              <a:gd name="T29" fmla="*/ 2147483647 h 694"/>
              <a:gd name="T30" fmla="*/ 2147483647 w 5144"/>
              <a:gd name="T31" fmla="*/ 2147483647 h 694"/>
              <a:gd name="T32" fmla="*/ 2147483647 w 5144"/>
              <a:gd name="T33" fmla="*/ 2147483647 h 694"/>
              <a:gd name="T34" fmla="*/ 2147483647 w 5144"/>
              <a:gd name="T35" fmla="*/ 2147483647 h 694"/>
              <a:gd name="T36" fmla="*/ 2147483647 w 5144"/>
              <a:gd name="T37" fmla="*/ 2147483647 h 694"/>
              <a:gd name="T38" fmla="*/ 2147483647 w 5144"/>
              <a:gd name="T39" fmla="*/ 2147483647 h 694"/>
              <a:gd name="T40" fmla="*/ 2147483647 w 5144"/>
              <a:gd name="T41" fmla="*/ 2147483647 h 694"/>
              <a:gd name="T42" fmla="*/ 2147483647 w 5144"/>
              <a:gd name="T43" fmla="*/ 2147483647 h 694"/>
              <a:gd name="T44" fmla="*/ 2147483647 w 5144"/>
              <a:gd name="T45" fmla="*/ 2147483647 h 694"/>
              <a:gd name="T46" fmla="*/ 2147483647 w 5144"/>
              <a:gd name="T47" fmla="*/ 2147483647 h 694"/>
              <a:gd name="T48" fmla="*/ 2147483647 w 5144"/>
              <a:gd name="T49" fmla="*/ 2147483647 h 694"/>
              <a:gd name="T50" fmla="*/ 2147483647 w 5144"/>
              <a:gd name="T51" fmla="*/ 2147483647 h 694"/>
              <a:gd name="T52" fmla="*/ 2147483647 w 5144"/>
              <a:gd name="T53" fmla="*/ 2147483647 h 694"/>
              <a:gd name="T54" fmla="*/ 2147483647 w 5144"/>
              <a:gd name="T55" fmla="*/ 2147483647 h 694"/>
              <a:gd name="T56" fmla="*/ 2147483647 w 5144"/>
              <a:gd name="T57" fmla="*/ 2147483647 h 694"/>
              <a:gd name="T58" fmla="*/ 2147483647 w 5144"/>
              <a:gd name="T59" fmla="*/ 2147483647 h 694"/>
              <a:gd name="T60" fmla="*/ 2147483647 w 5144"/>
              <a:gd name="T61" fmla="*/ 2147483647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2147483647 h 584"/>
              <a:gd name="T2" fmla="*/ 0 w 3112"/>
              <a:gd name="T3" fmla="*/ 2147483647 h 584"/>
              <a:gd name="T4" fmla="*/ 2147483647 w 3112"/>
              <a:gd name="T5" fmla="*/ 2147483647 h 584"/>
              <a:gd name="T6" fmla="*/ 2147483647 w 3112"/>
              <a:gd name="T7" fmla="*/ 2147483647 h 584"/>
              <a:gd name="T8" fmla="*/ 2147483647 w 3112"/>
              <a:gd name="T9" fmla="*/ 2147483647 h 584"/>
              <a:gd name="T10" fmla="*/ 2147483647 w 3112"/>
              <a:gd name="T11" fmla="*/ 2147483647 h 584"/>
              <a:gd name="T12" fmla="*/ 2147483647 w 3112"/>
              <a:gd name="T13" fmla="*/ 2147483647 h 584"/>
              <a:gd name="T14" fmla="*/ 2147483647 w 3112"/>
              <a:gd name="T15" fmla="*/ 2147483647 h 584"/>
              <a:gd name="T16" fmla="*/ 2147483647 w 3112"/>
              <a:gd name="T17" fmla="*/ 2147483647 h 584"/>
              <a:gd name="T18" fmla="*/ 2147483647 w 3112"/>
              <a:gd name="T19" fmla="*/ 2147483647 h 584"/>
              <a:gd name="T20" fmla="*/ 2147483647 w 3112"/>
              <a:gd name="T21" fmla="*/ 2147483647 h 584"/>
              <a:gd name="T22" fmla="*/ 2147483647 w 3112"/>
              <a:gd name="T23" fmla="*/ 2147483647 h 584"/>
              <a:gd name="T24" fmla="*/ 2147483647 w 3112"/>
              <a:gd name="T25" fmla="*/ 2147483647 h 584"/>
              <a:gd name="T26" fmla="*/ 2147483647 w 3112"/>
              <a:gd name="T27" fmla="*/ 2147483647 h 584"/>
              <a:gd name="T28" fmla="*/ 2147483647 w 3112"/>
              <a:gd name="T29" fmla="*/ 2147483647 h 584"/>
              <a:gd name="T30" fmla="*/ 2147483647 w 3112"/>
              <a:gd name="T31" fmla="*/ 2147483647 h 584"/>
              <a:gd name="T32" fmla="*/ 2147483647 w 3112"/>
              <a:gd name="T33" fmla="*/ 2147483647 h 584"/>
              <a:gd name="T34" fmla="*/ 2147483647 w 3112"/>
              <a:gd name="T35" fmla="*/ 2147483647 h 584"/>
              <a:gd name="T36" fmla="*/ 2147483647 w 3112"/>
              <a:gd name="T37" fmla="*/ 2147483647 h 584"/>
              <a:gd name="T38" fmla="*/ 2147483647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2147483647 w 8196"/>
              <a:gd name="T1" fmla="*/ 2147483647 h 1192"/>
              <a:gd name="T2" fmla="*/ 2147483647 w 8196"/>
              <a:gd name="T3" fmla="*/ 2147483647 h 1192"/>
              <a:gd name="T4" fmla="*/ 2147483647 w 8196"/>
              <a:gd name="T5" fmla="*/ 2147483647 h 1192"/>
              <a:gd name="T6" fmla="*/ 2147483647 w 8196"/>
              <a:gd name="T7" fmla="*/ 2147483647 h 1192"/>
              <a:gd name="T8" fmla="*/ 2147483647 w 8196"/>
              <a:gd name="T9" fmla="*/ 2147483647 h 1192"/>
              <a:gd name="T10" fmla="*/ 2147483647 w 8196"/>
              <a:gd name="T11" fmla="*/ 2147483647 h 1192"/>
              <a:gd name="T12" fmla="*/ 2147483647 w 8196"/>
              <a:gd name="T13" fmla="*/ 2147483647 h 1192"/>
              <a:gd name="T14" fmla="*/ 2147483647 w 8196"/>
              <a:gd name="T15" fmla="*/ 2147483647 h 1192"/>
              <a:gd name="T16" fmla="*/ 2147483647 w 8196"/>
              <a:gd name="T17" fmla="*/ 2147483647 h 1192"/>
              <a:gd name="T18" fmla="*/ 2147483647 w 8196"/>
              <a:gd name="T19" fmla="*/ 2147483647 h 1192"/>
              <a:gd name="T20" fmla="*/ 2147483647 w 8196"/>
              <a:gd name="T21" fmla="*/ 2147483647 h 1192"/>
              <a:gd name="T22" fmla="*/ 2147483647 w 8196"/>
              <a:gd name="T23" fmla="*/ 2147483647 h 1192"/>
              <a:gd name="T24" fmla="*/ 2147483647 w 8196"/>
              <a:gd name="T25" fmla="*/ 2147483647 h 1192"/>
              <a:gd name="T26" fmla="*/ 2147483647 w 8196"/>
              <a:gd name="T27" fmla="*/ 2147483647 h 1192"/>
              <a:gd name="T28" fmla="*/ 2147483647 w 8196"/>
              <a:gd name="T29" fmla="*/ 2147483647 h 1192"/>
              <a:gd name="T30" fmla="*/ 2147483647 w 8196"/>
              <a:gd name="T31" fmla="*/ 2147483647 h 1192"/>
              <a:gd name="T32" fmla="*/ 2147483647 w 8196"/>
              <a:gd name="T33" fmla="*/ 2147483647 h 1192"/>
              <a:gd name="T34" fmla="*/ 2147483647 w 8196"/>
              <a:gd name="T35" fmla="*/ 2147483647 h 1192"/>
              <a:gd name="T36" fmla="*/ 2147483647 w 8196"/>
              <a:gd name="T37" fmla="*/ 2147483647 h 1192"/>
              <a:gd name="T38" fmla="*/ 2147483647 w 8196"/>
              <a:gd name="T39" fmla="*/ 2147483647 h 1192"/>
              <a:gd name="T40" fmla="*/ 2147483647 w 8196"/>
              <a:gd name="T41" fmla="*/ 2147483647 h 1192"/>
              <a:gd name="T42" fmla="*/ 2147483647 w 8196"/>
              <a:gd name="T43" fmla="*/ 2147483647 h 1192"/>
              <a:gd name="T44" fmla="*/ 2147483647 w 8196"/>
              <a:gd name="T45" fmla="*/ 0 h 1192"/>
              <a:gd name="T46" fmla="*/ 2147483647 w 8196"/>
              <a:gd name="T47" fmla="*/ 2147483647 h 1192"/>
              <a:gd name="T48" fmla="*/ 2147483647 w 8196"/>
              <a:gd name="T49" fmla="*/ 2147483647 h 1192"/>
              <a:gd name="T50" fmla="*/ 2147483647 w 8196"/>
              <a:gd name="T51" fmla="*/ 2147483647 h 1192"/>
              <a:gd name="T52" fmla="*/ 2147483647 w 8196"/>
              <a:gd name="T53" fmla="*/ 2147483647 h 1192"/>
              <a:gd name="T54" fmla="*/ 2147483647 w 8196"/>
              <a:gd name="T55" fmla="*/ 2147483647 h 1192"/>
              <a:gd name="T56" fmla="*/ 2147483647 w 8196"/>
              <a:gd name="T57" fmla="*/ 2147483647 h 1192"/>
              <a:gd name="T58" fmla="*/ 2147483647 w 8196"/>
              <a:gd name="T59" fmla="*/ 2147483647 h 1192"/>
              <a:gd name="T60" fmla="*/ 2147483647 w 8196"/>
              <a:gd name="T61" fmla="*/ 2147483647 h 1192"/>
              <a:gd name="T62" fmla="*/ 0 w 8196"/>
              <a:gd name="T63" fmla="*/ 2147483647 h 1192"/>
              <a:gd name="T64" fmla="*/ 2147483647 w 8196"/>
              <a:gd name="T65" fmla="*/ 2147483647 h 1192"/>
              <a:gd name="T66" fmla="*/ 2147483647 w 8196"/>
              <a:gd name="T67" fmla="*/ 2147483647 h 1192"/>
              <a:gd name="T68" fmla="*/ 2147483647 w 8196"/>
              <a:gd name="T69" fmla="*/ 2147483647 h 1192"/>
              <a:gd name="T70" fmla="*/ 2147483647 w 8196"/>
              <a:gd name="T71" fmla="*/ 2147483647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5935B-A151-42DC-8478-7AB7FB89FE13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15D68-0516-4E10-9815-475A5A113D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591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64F8D-EAA7-4C2D-A136-6CA1BECB0E4E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1B3E8-FF5A-485A-A85C-4A907B5542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74494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1C919-53C1-43F6-B524-9AAF19953E56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FE2F8-9BE6-43F4-AF47-D798134906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6521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C4F4E-EC10-436D-AA0F-83D5953F2F9B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F0BB6-C40A-43A3-892C-1054667790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18041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DCE23-CA54-4219-ABAD-948CCF423D2F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A66EA-C694-4AC8-89E2-50D9B6355A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81101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F5D90-9ADD-4E7B-972B-FCA8818A9B8A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ADD4C-023B-4D1C-A826-8BF0C3343C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02027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C5921-474F-4F2E-9A9E-34A9B27444BE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90B86-2AB9-4B4F-83E4-80DE7C1E9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775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963BD-D12F-4888-91E2-51BACF73A0BC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BB194-1621-4DCC-BB3C-8D26B7042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54525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2B08B-E2E1-49D8-9FCE-6E929B18D0A9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FD4A7-0E1C-49D3-B4BF-8A4A15F9A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24247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A67A3-256A-44D6-AECF-FA4C22B093AF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DFF68-CB20-4B57-A9F7-08658337C7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15684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9108557 w 5760"/>
                <a:gd name="T3" fmla="*/ 0 h 528"/>
                <a:gd name="T4" fmla="*/ 9108557 w 5760"/>
                <a:gd name="T5" fmla="*/ 838200 h 528"/>
                <a:gd name="T6" fmla="*/ 75905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8CCDCAB-3140-41F9-91FA-60CF617B9ABA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8B72A1B-5C90-4FBD-A244-E1C6A1BF3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73508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9549F-77CD-4138-AD5B-9DC3E3E9B397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C1D5-C807-4DF1-B801-11E7B3D625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513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CA65B-4232-4E07-9C0E-195544B85D66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DF427-0B64-4201-A0F1-8D85C7C2C2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16632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95ECEB-9D7C-44FF-983B-EE8C27B9E077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BC3E715-976B-4941-901A-40F21A4810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0183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89A70F2-DDF2-4EBB-8F4F-D33CFCCDBBEF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23406F-83E5-43E1-A100-61337B8779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9417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11F452A-7AF7-4D4D-9A81-534AE153A03A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4EA3B1-0AFF-4F57-A24D-D73B8D7F24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4249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16EBE1E-3FD2-4394-8BB3-DA2C71D51A65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9415DDF-B19D-47FD-B6CA-F3C11A7394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702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78313-83EF-4E62-8757-13DA471E4E67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C3EB9-4D8E-44A2-A80F-D900C7543E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25917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52147CE-D759-4B9B-92A1-C300CEA3AB0E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149A7-1E48-45D1-B628-DF74CA9E18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862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3802505 w 5591"/>
              <a:gd name="T3" fmla="*/ 0 h 588"/>
              <a:gd name="T4" fmla="*/ 3802505 w 5591"/>
              <a:gd name="T5" fmla="*/ 838200 h 588"/>
              <a:gd name="T6" fmla="*/ 3168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BF63509-B14D-4948-96AC-0DA08FF1BC33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A9CE800-6EB2-4600-B51C-781E519FE1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783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F9D14-286D-4433-9356-4EB6A3090584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E57A4-35F9-4E3A-8DEF-EE9E4485B7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5433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368E4-4DFF-4CBA-AA71-BEF74D20AC5C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1F9DD-A9AB-4830-8B10-ED2E6FE692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89905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EFAFD-E60D-4D75-B12C-A855AA0EEAAD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295E6-6E23-4FCB-BB98-F83E366725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679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F3533-95B1-4A2B-95D9-C5E11E5D78DE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836A6-5AD7-4084-AFE4-68CAF39688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55442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06D07-9D63-423C-BB23-7C2B31D70F3D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FA6DD-5A35-4BED-A64F-FFDD2BFF60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87893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D2542-D095-44AC-ADF5-C826A56B74C5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52CE3-DA8A-4A83-ADB7-72768D1FB3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08963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5D3D7-676B-42BD-B18A-94F31E7CFA8A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02933-DB74-4877-9E65-7144EBA7DF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86235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1EC05-7EE7-4072-BB06-89C3550B029A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2773D-94D3-442A-9D2E-8DAC4ECC2D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53785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88AB2-702D-4968-88CB-690FA4B747AA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4FAE4-27C8-49C7-9FE3-15511D143E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74474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0A25C-A27F-469E-B638-1A519AC9CBFF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EC72B-253B-4864-8D85-A99381373C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65897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F56AB-A7C4-4664-95A0-787AA5BF16BA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F8109-83FC-4852-BB67-420895BE95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1959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CECB4-F0C4-409E-AA09-45CE266B0DBC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6F650-4F37-4038-8BE1-C4062A43A3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39613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595AB-61DD-48C8-BA5A-2E25F0509850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8DD67-8AFD-41CC-A3F6-C43A762B4D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02472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5E9A5-BC8F-40FF-8710-901886A54A34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08CFF-2903-446D-80CB-9B6D0B1B4A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603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4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7645A0-2830-438D-9CBE-7630DFAE4810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9EFC3A7-EA9A-4E35-9423-242EFF6ADF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94" r:id="rId1"/>
    <p:sldLayoutId id="2147484995" r:id="rId2"/>
    <p:sldLayoutId id="2147484996" r:id="rId3"/>
    <p:sldLayoutId id="2147484997" r:id="rId4"/>
    <p:sldLayoutId id="2147484998" r:id="rId5"/>
    <p:sldLayoutId id="2147484999" r:id="rId6"/>
    <p:sldLayoutId id="2147485000" r:id="rId7"/>
    <p:sldLayoutId id="2147485001" r:id="rId8"/>
    <p:sldLayoutId id="2147485002" r:id="rId9"/>
    <p:sldLayoutId id="2147485003" r:id="rId10"/>
    <p:sldLayoutId id="214748500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291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292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293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B8CF16A-B03A-46D4-8798-11F33D53FBB6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0F99471-7563-4DEA-8264-43D09AFD20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9470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9471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05" r:id="rId1"/>
    <p:sldLayoutId id="2147485106" r:id="rId2"/>
    <p:sldLayoutId id="2147485107" r:id="rId3"/>
    <p:sldLayoutId id="2147485108" r:id="rId4"/>
    <p:sldLayoutId id="2147485109" r:id="rId5"/>
    <p:sldLayoutId id="2147485110" r:id="rId6"/>
    <p:sldLayoutId id="2147485111" r:id="rId7"/>
    <p:sldLayoutId id="2147485112" r:id="rId8"/>
    <p:sldLayoutId id="2147485113" r:id="rId9"/>
    <p:sldLayoutId id="2147485114" r:id="rId10"/>
    <p:sldLayoutId id="21474851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487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39BDFBF4-B177-4AF9-9BBB-506E02FA7885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76C65FEA-C065-4C89-BABD-9FEE8C1B0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16" r:id="rId1"/>
    <p:sldLayoutId id="2147485058" r:id="rId2"/>
    <p:sldLayoutId id="2147485117" r:id="rId3"/>
    <p:sldLayoutId id="2147485059" r:id="rId4"/>
    <p:sldLayoutId id="2147485060" r:id="rId5"/>
    <p:sldLayoutId id="2147485061" r:id="rId6"/>
    <p:sldLayoutId id="2147485118" r:id="rId7"/>
    <p:sldLayoutId id="2147485062" r:id="rId8"/>
    <p:sldLayoutId id="2147485119" r:id="rId9"/>
    <p:sldLayoutId id="2147485063" r:id="rId10"/>
    <p:sldLayoutId id="214748506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50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5C1CAA9-A99D-4A9D-BF97-9810208E6D93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37C5CDF-067E-49C3-9B9C-439F50847E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20" r:id="rId1"/>
    <p:sldLayoutId id="2147485065" r:id="rId2"/>
    <p:sldLayoutId id="2147485121" r:id="rId3"/>
    <p:sldLayoutId id="2147485066" r:id="rId4"/>
    <p:sldLayoutId id="2147485067" r:id="rId5"/>
    <p:sldLayoutId id="2147485068" r:id="rId6"/>
    <p:sldLayoutId id="2147485122" r:id="rId7"/>
    <p:sldLayoutId id="2147485123" r:id="rId8"/>
    <p:sldLayoutId id="2147485124" r:id="rId9"/>
    <p:sldLayoutId id="2147485069" r:id="rId10"/>
    <p:sldLayoutId id="214748512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B5AE53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848058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E8B54D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12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6119BD5D-E11A-4984-A932-F3A14C2E0873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1C9C76F8-2814-4C84-A0AD-274B168803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05" r:id="rId1"/>
    <p:sldLayoutId id="2147485006" r:id="rId2"/>
    <p:sldLayoutId id="2147485007" r:id="rId3"/>
    <p:sldLayoutId id="2147485008" r:id="rId4"/>
    <p:sldLayoutId id="2147485009" r:id="rId5"/>
    <p:sldLayoutId id="2147485010" r:id="rId6"/>
    <p:sldLayoutId id="2147485011" r:id="rId7"/>
    <p:sldLayoutId id="2147485012" r:id="rId8"/>
    <p:sldLayoutId id="2147485013" r:id="rId9"/>
    <p:sldLayoutId id="2147485014" r:id="rId10"/>
    <p:sldLayoutId id="21474850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22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8253C9B6-CA1D-4EAF-A087-167BA0056F53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D027C874-75B6-4BAF-95AB-F5F91AC45F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16" r:id="rId1"/>
    <p:sldLayoutId id="2147485017" r:id="rId2"/>
    <p:sldLayoutId id="2147485018" r:id="rId3"/>
    <p:sldLayoutId id="2147485019" r:id="rId4"/>
    <p:sldLayoutId id="2147485020" r:id="rId5"/>
    <p:sldLayoutId id="2147485021" r:id="rId6"/>
    <p:sldLayoutId id="2147485022" r:id="rId7"/>
    <p:sldLayoutId id="2147485023" r:id="rId8"/>
    <p:sldLayoutId id="2147485024" r:id="rId9"/>
    <p:sldLayoutId id="2147485025" r:id="rId10"/>
    <p:sldLayoutId id="21474850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319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51A16C42-0DE5-4A8A-8DFF-3126D0687B94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3F972479-DA98-4342-9AD3-63A4A2CA11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70" r:id="rId1"/>
    <p:sldLayoutId id="2147485027" r:id="rId2"/>
    <p:sldLayoutId id="2147485071" r:id="rId3"/>
    <p:sldLayoutId id="2147485028" r:id="rId4"/>
    <p:sldLayoutId id="2147485029" r:id="rId5"/>
    <p:sldLayoutId id="2147485030" r:id="rId6"/>
    <p:sldLayoutId id="2147485072" r:id="rId7"/>
    <p:sldLayoutId id="2147485031" r:id="rId8"/>
    <p:sldLayoutId id="2147485073" r:id="rId9"/>
    <p:sldLayoutId id="2147485032" r:id="rId10"/>
    <p:sldLayoutId id="214748503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7" descr="window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34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371600" y="2057400"/>
            <a:ext cx="64008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43F56316-7767-4AB6-9822-157C34D0FEF6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438" y="63642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1BF79470-F48B-403F-8DDD-7985CAE15C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74" r:id="rId1"/>
    <p:sldLayoutId id="2147485075" r:id="rId2"/>
    <p:sldLayoutId id="2147485076" r:id="rId3"/>
    <p:sldLayoutId id="2147485077" r:id="rId4"/>
    <p:sldLayoutId id="2147485078" r:id="rId5"/>
    <p:sldLayoutId id="2147485079" r:id="rId6"/>
    <p:sldLayoutId id="2147485034" r:id="rId7"/>
    <p:sldLayoutId id="2147485035" r:id="rId8"/>
    <p:sldLayoutId id="2147485080" r:id="rId9"/>
    <p:sldLayoutId id="2147485036" r:id="rId10"/>
    <p:sldLayoutId id="214748503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 cap="all" spc="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6159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Wingdings" pitchFamily="2" charset="2"/>
        <a:buChar char="v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8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057400"/>
            <a:ext cx="7924800" cy="406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4A0019BB-C480-44D1-8062-1D674062FF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081" r:id="rId1"/>
    <p:sldLayoutId id="2147485082" r:id="rId2"/>
    <p:sldLayoutId id="2147485083" r:id="rId3"/>
    <p:sldLayoutId id="2147485084" r:id="rId4"/>
    <p:sldLayoutId id="2147485085" r:id="rId5"/>
    <p:sldLayoutId id="2147485086" r:id="rId6"/>
    <p:sldLayoutId id="2147485087" r:id="rId7"/>
    <p:sldLayoutId id="2147485038" r:id="rId8"/>
    <p:sldLayoutId id="2147485088" r:id="rId9"/>
    <p:sldLayoutId id="2147485039" r:id="rId10"/>
    <p:sldLayoutId id="214748504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56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by="(-#ppt_w*2)" calcmode="lin" valueType="num">
                      <p:cBhvr rctx="PPT">
                        <p:cTn dur="5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</p:anim>
                    <p:anim by="(#ppt_w*0.50)" calcmode="lin" valueType="num">
                      <p:cBhvr>
                        <p:cTn dur="500" decel="500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</p:anim>
                    <p:anim from="(-#ppt_h/2)" to="(#ppt_y)" calcmode="lin" valueType="num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</p:anim>
                    <p:animRot by="21600000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r</p:attrName>
                        </p:attrNameLst>
                      </p:cBhvr>
                    </p:animRot>
                  </p:childTnLst>
                </p:cTn>
              </p:par>
            </p:tnLst>
          </p:tmpl>
          <p:tmpl lvl="2">
            <p:tnLst>
              <p:par>
                <p:cTn presetID="56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by="(-#ppt_w*2)" calcmode="lin" valueType="num">
                      <p:cBhvr rctx="PPT">
                        <p:cTn dur="5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</p:anim>
                    <p:anim by="(#ppt_w*0.50)" calcmode="lin" valueType="num">
                      <p:cBhvr>
                        <p:cTn dur="500" decel="500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</p:anim>
                    <p:anim from="(-#ppt_h/2)" to="(#ppt_y)" calcmode="lin" valueType="num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</p:anim>
                    <p:animRot by="21600000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r</p:attrName>
                        </p:attrNameLst>
                      </p:cBhvr>
                    </p:animRot>
                  </p:childTnLst>
                </p:cTn>
              </p:par>
            </p:tnLst>
          </p:tmpl>
          <p:tmpl lvl="3">
            <p:tnLst>
              <p:par>
                <p:cTn presetID="56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by="(-#ppt_w*2)" calcmode="lin" valueType="num">
                      <p:cBhvr rctx="PPT">
                        <p:cTn dur="5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</p:anim>
                    <p:anim by="(#ppt_w*0.50)" calcmode="lin" valueType="num">
                      <p:cBhvr>
                        <p:cTn dur="500" decel="500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</p:anim>
                    <p:anim from="(-#ppt_h/2)" to="(#ppt_y)" calcmode="lin" valueType="num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</p:anim>
                    <p:animRot by="21600000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r</p:attrName>
                        </p:attrNameLst>
                      </p:cBhvr>
                    </p:animRot>
                  </p:childTnLst>
                </p:cTn>
              </p:par>
            </p:tnLst>
          </p:tmpl>
          <p:tmpl lvl="4">
            <p:tnLst>
              <p:par>
                <p:cTn presetID="56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by="(-#ppt_w*2)" calcmode="lin" valueType="num">
                      <p:cBhvr rctx="PPT">
                        <p:cTn dur="5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</p:anim>
                    <p:anim by="(#ppt_w*0.50)" calcmode="lin" valueType="num">
                      <p:cBhvr>
                        <p:cTn dur="500" decel="500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</p:anim>
                    <p:anim from="(-#ppt_h/2)" to="(#ppt_y)" calcmode="lin" valueType="num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</p:anim>
                    <p:animRot by="21600000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r</p:attrName>
                        </p:attrNameLst>
                      </p:cBhvr>
                    </p:animRot>
                  </p:childTnLst>
                </p:cTn>
              </p:par>
            </p:tnLst>
          </p:tmpl>
          <p:tmpl lvl="5">
            <p:tnLst>
              <p:par>
                <p:cTn presetID="56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by="(-#ppt_w*2)" calcmode="lin" valueType="num">
                      <p:cBhvr rctx="PPT">
                        <p:cTn dur="5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</p:anim>
                    <p:anim by="(#ppt_w*0.50)" calcmode="lin" valueType="num">
                      <p:cBhvr>
                        <p:cTn dur="500" decel="500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</p:anim>
                    <p:anim from="(-#ppt_h/2)" to="(#ppt_y)" calcmode="lin" valueType="num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</p:anim>
                    <p:animRot by="21600000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r</p:attrName>
                        </p:attrNameLst>
                      </p:cBhvr>
                    </p:animRo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638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9225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6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7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8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9229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38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073E87"/>
                </a:solidFill>
              </a:defRPr>
            </a:lvl1pPr>
          </a:lstStyle>
          <a:p>
            <a:pPr>
              <a:defRPr/>
            </a:pPr>
            <a:fld id="{4A5E879B-FFEC-4D48-BB02-52A2F8A09A6E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073E87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073E87"/>
                </a:solidFill>
              </a:defRPr>
            </a:lvl1pPr>
          </a:lstStyle>
          <a:p>
            <a:pPr>
              <a:defRPr/>
            </a:pPr>
            <a:fld id="{4B0F4280-D661-40D2-9CE5-3919CA327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39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89" r:id="rId1"/>
    <p:sldLayoutId id="2147485041" r:id="rId2"/>
    <p:sldLayoutId id="2147485090" r:id="rId3"/>
    <p:sldLayoutId id="2147485042" r:id="rId4"/>
    <p:sldLayoutId id="2147485043" r:id="rId5"/>
    <p:sldLayoutId id="2147485044" r:id="rId6"/>
    <p:sldLayoutId id="2147485091" r:id="rId7"/>
    <p:sldLayoutId id="2147485092" r:id="rId8"/>
    <p:sldLayoutId id="2147485093" r:id="rId9"/>
    <p:sldLayoutId id="2147485045" r:id="rId10"/>
    <p:sldLayoutId id="21474850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243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3802505 w 5591"/>
              <a:gd name="T3" fmla="*/ 0 h 588"/>
              <a:gd name="T4" fmla="*/ 3802505 w 5591"/>
              <a:gd name="T5" fmla="*/ 838200 h 588"/>
              <a:gd name="T6" fmla="*/ 3168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417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52475B4-440A-42FF-BC86-DA2F693B1338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4F4B322-8F58-4189-88AF-45305BAA2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95" r:id="rId1"/>
    <p:sldLayoutId id="2147485046" r:id="rId2"/>
    <p:sldLayoutId id="2147485096" r:id="rId3"/>
    <p:sldLayoutId id="2147485097" r:id="rId4"/>
    <p:sldLayoutId id="2147485098" r:id="rId5"/>
    <p:sldLayoutId id="2147485099" r:id="rId6"/>
    <p:sldLayoutId id="2147485047" r:id="rId7"/>
    <p:sldLayoutId id="2147485100" r:id="rId8"/>
    <p:sldLayoutId id="2147485101" r:id="rId9"/>
    <p:sldLayoutId id="2147485048" r:id="rId10"/>
    <p:sldLayoutId id="214748504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44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B49FA793-3170-40D4-8627-C95C5401436F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139A5106-8B5C-4A85-9996-EF9FD37421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02" r:id="rId1"/>
    <p:sldLayoutId id="2147485050" r:id="rId2"/>
    <p:sldLayoutId id="2147485103" r:id="rId3"/>
    <p:sldLayoutId id="2147485051" r:id="rId4"/>
    <p:sldLayoutId id="2147485052" r:id="rId5"/>
    <p:sldLayoutId id="2147485053" r:id="rId6"/>
    <p:sldLayoutId id="2147485054" r:id="rId7"/>
    <p:sldLayoutId id="2147485055" r:id="rId8"/>
    <p:sldLayoutId id="2147485104" r:id="rId9"/>
    <p:sldLayoutId id="2147485056" r:id="rId10"/>
    <p:sldLayoutId id="2147485057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png"/><Relationship Id="rId5" Type="http://schemas.openxmlformats.org/officeDocument/2006/relationships/slide" Target="slide2.xml"/><Relationship Id="rId4" Type="http://schemas.openxmlformats.org/officeDocument/2006/relationships/image" Target="../media/image1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5.xml"/><Relationship Id="rId18" Type="http://schemas.openxmlformats.org/officeDocument/2006/relationships/slide" Target="slide10.xml"/><Relationship Id="rId26" Type="http://schemas.openxmlformats.org/officeDocument/2006/relationships/slide" Target="slide26.xml"/><Relationship Id="rId3" Type="http://schemas.openxmlformats.org/officeDocument/2006/relationships/slide" Target="slide11.xml"/><Relationship Id="rId21" Type="http://schemas.openxmlformats.org/officeDocument/2006/relationships/slide" Target="slide21.xml"/><Relationship Id="rId7" Type="http://schemas.openxmlformats.org/officeDocument/2006/relationships/slide" Target="slide15.xml"/><Relationship Id="rId12" Type="http://schemas.openxmlformats.org/officeDocument/2006/relationships/slide" Target="slide4.xml"/><Relationship Id="rId17" Type="http://schemas.openxmlformats.org/officeDocument/2006/relationships/slide" Target="slide9.xml"/><Relationship Id="rId25" Type="http://schemas.openxmlformats.org/officeDocument/2006/relationships/slide" Target="slide25.xml"/><Relationship Id="rId2" Type="http://schemas.openxmlformats.org/officeDocument/2006/relationships/slide" Target="slide27.xml"/><Relationship Id="rId16" Type="http://schemas.openxmlformats.org/officeDocument/2006/relationships/slide" Target="slide8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slide" Target="slide3.xml"/><Relationship Id="rId24" Type="http://schemas.openxmlformats.org/officeDocument/2006/relationships/slide" Target="slide24.xml"/><Relationship Id="rId5" Type="http://schemas.openxmlformats.org/officeDocument/2006/relationships/slide" Target="slide13.xml"/><Relationship Id="rId15" Type="http://schemas.openxmlformats.org/officeDocument/2006/relationships/slide" Target="slide7.xml"/><Relationship Id="rId23" Type="http://schemas.openxmlformats.org/officeDocument/2006/relationships/slide" Target="slide23.xml"/><Relationship Id="rId10" Type="http://schemas.openxmlformats.org/officeDocument/2006/relationships/slide" Target="slide18.xml"/><Relationship Id="rId19" Type="http://schemas.openxmlformats.org/officeDocument/2006/relationships/slide" Target="slide19.xml"/><Relationship Id="rId4" Type="http://schemas.openxmlformats.org/officeDocument/2006/relationships/slide" Target="slide12.xml"/><Relationship Id="rId9" Type="http://schemas.openxmlformats.org/officeDocument/2006/relationships/slide" Target="slide17.xml"/><Relationship Id="rId14" Type="http://schemas.openxmlformats.org/officeDocument/2006/relationships/slide" Target="slide6.xml"/><Relationship Id="rId22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13" Type="http://schemas.openxmlformats.org/officeDocument/2006/relationships/slide" Target="slide30.xml"/><Relationship Id="rId18" Type="http://schemas.openxmlformats.org/officeDocument/2006/relationships/slide" Target="slide35.xml"/><Relationship Id="rId26" Type="http://schemas.openxmlformats.org/officeDocument/2006/relationships/slide" Target="slide51.xml"/><Relationship Id="rId3" Type="http://schemas.openxmlformats.org/officeDocument/2006/relationships/slide" Target="slide36.xml"/><Relationship Id="rId21" Type="http://schemas.openxmlformats.org/officeDocument/2006/relationships/slide" Target="slide46.xml"/><Relationship Id="rId7" Type="http://schemas.openxmlformats.org/officeDocument/2006/relationships/slide" Target="slide40.xml"/><Relationship Id="rId12" Type="http://schemas.openxmlformats.org/officeDocument/2006/relationships/slide" Target="slide29.xml"/><Relationship Id="rId17" Type="http://schemas.openxmlformats.org/officeDocument/2006/relationships/slide" Target="slide34.xml"/><Relationship Id="rId25" Type="http://schemas.openxmlformats.org/officeDocument/2006/relationships/slide" Target="slide50.xml"/><Relationship Id="rId2" Type="http://schemas.openxmlformats.org/officeDocument/2006/relationships/slide" Target="slide52.xml"/><Relationship Id="rId16" Type="http://schemas.openxmlformats.org/officeDocument/2006/relationships/slide" Target="slide33.xml"/><Relationship Id="rId20" Type="http://schemas.openxmlformats.org/officeDocument/2006/relationships/slide" Target="slide45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39.xml"/><Relationship Id="rId11" Type="http://schemas.openxmlformats.org/officeDocument/2006/relationships/slide" Target="slide28.xml"/><Relationship Id="rId24" Type="http://schemas.openxmlformats.org/officeDocument/2006/relationships/slide" Target="slide49.xml"/><Relationship Id="rId5" Type="http://schemas.openxmlformats.org/officeDocument/2006/relationships/slide" Target="slide38.xml"/><Relationship Id="rId15" Type="http://schemas.openxmlformats.org/officeDocument/2006/relationships/slide" Target="slide32.xml"/><Relationship Id="rId23" Type="http://schemas.openxmlformats.org/officeDocument/2006/relationships/slide" Target="slide48.xml"/><Relationship Id="rId10" Type="http://schemas.openxmlformats.org/officeDocument/2006/relationships/slide" Target="slide43.xml"/><Relationship Id="rId19" Type="http://schemas.openxmlformats.org/officeDocument/2006/relationships/slide" Target="slide44.xml"/><Relationship Id="rId4" Type="http://schemas.openxmlformats.org/officeDocument/2006/relationships/slide" Target="slide37.xml"/><Relationship Id="rId9" Type="http://schemas.openxmlformats.org/officeDocument/2006/relationships/slide" Target="slide42.xml"/><Relationship Id="rId14" Type="http://schemas.openxmlformats.org/officeDocument/2006/relationships/slide" Target="slide31.xml"/><Relationship Id="rId22" Type="http://schemas.openxmlformats.org/officeDocument/2006/relationships/slide" Target="slide4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35.xml"/><Relationship Id="rId4" Type="http://schemas.openxmlformats.org/officeDocument/2006/relationships/slide" Target="slide8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9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8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oleObject" Target="../embeddings/oleObject2.bin"/><Relationship Id="rId7" Type="http://schemas.openxmlformats.org/officeDocument/2006/relationships/slide" Target="slide27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8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slide" Target="slide27.xml"/><Relationship Id="rId5" Type="http://schemas.openxmlformats.org/officeDocument/2006/relationships/image" Target="../media/image31.png"/><Relationship Id="rId4" Type="http://schemas.openxmlformats.org/officeDocument/2006/relationships/image" Target="../media/image30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png"/><Relationship Id="rId4" Type="http://schemas.openxmlformats.org/officeDocument/2006/relationships/slide" Target="slide8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66.xml"/><Relationship Id="rId13" Type="http://schemas.openxmlformats.org/officeDocument/2006/relationships/slide" Target="slide55.xml"/><Relationship Id="rId18" Type="http://schemas.openxmlformats.org/officeDocument/2006/relationships/slide" Target="slide60.xml"/><Relationship Id="rId26" Type="http://schemas.openxmlformats.org/officeDocument/2006/relationships/slide" Target="slide76.xml"/><Relationship Id="rId3" Type="http://schemas.openxmlformats.org/officeDocument/2006/relationships/slide" Target="slide61.xml"/><Relationship Id="rId21" Type="http://schemas.openxmlformats.org/officeDocument/2006/relationships/slide" Target="slide71.xml"/><Relationship Id="rId7" Type="http://schemas.openxmlformats.org/officeDocument/2006/relationships/slide" Target="slide65.xml"/><Relationship Id="rId12" Type="http://schemas.openxmlformats.org/officeDocument/2006/relationships/slide" Target="slide54.xml"/><Relationship Id="rId17" Type="http://schemas.openxmlformats.org/officeDocument/2006/relationships/slide" Target="slide59.xml"/><Relationship Id="rId25" Type="http://schemas.openxmlformats.org/officeDocument/2006/relationships/slide" Target="slide75.xml"/><Relationship Id="rId2" Type="http://schemas.openxmlformats.org/officeDocument/2006/relationships/slide" Target="slide77.xml"/><Relationship Id="rId16" Type="http://schemas.openxmlformats.org/officeDocument/2006/relationships/slide" Target="slide58.xml"/><Relationship Id="rId20" Type="http://schemas.openxmlformats.org/officeDocument/2006/relationships/slide" Target="slide70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64.xml"/><Relationship Id="rId11" Type="http://schemas.openxmlformats.org/officeDocument/2006/relationships/slide" Target="slide53.xml"/><Relationship Id="rId24" Type="http://schemas.openxmlformats.org/officeDocument/2006/relationships/slide" Target="slide74.xml"/><Relationship Id="rId5" Type="http://schemas.openxmlformats.org/officeDocument/2006/relationships/slide" Target="slide63.xml"/><Relationship Id="rId15" Type="http://schemas.openxmlformats.org/officeDocument/2006/relationships/slide" Target="slide57.xml"/><Relationship Id="rId23" Type="http://schemas.openxmlformats.org/officeDocument/2006/relationships/slide" Target="slide73.xml"/><Relationship Id="rId10" Type="http://schemas.openxmlformats.org/officeDocument/2006/relationships/slide" Target="slide68.xml"/><Relationship Id="rId19" Type="http://schemas.openxmlformats.org/officeDocument/2006/relationships/slide" Target="slide69.xml"/><Relationship Id="rId4" Type="http://schemas.openxmlformats.org/officeDocument/2006/relationships/slide" Target="slide62.xml"/><Relationship Id="rId9" Type="http://schemas.openxmlformats.org/officeDocument/2006/relationships/slide" Target="slide67.xml"/><Relationship Id="rId14" Type="http://schemas.openxmlformats.org/officeDocument/2006/relationships/slide" Target="slide56.xml"/><Relationship Id="rId22" Type="http://schemas.openxmlformats.org/officeDocument/2006/relationships/slide" Target="slide7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0.png"/><Relationship Id="rId5" Type="http://schemas.openxmlformats.org/officeDocument/2006/relationships/slide" Target="slide52.xml"/><Relationship Id="rId4" Type="http://schemas.openxmlformats.org/officeDocument/2006/relationships/image" Target="../media/image33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png"/><Relationship Id="rId5" Type="http://schemas.openxmlformats.org/officeDocument/2006/relationships/slide" Target="slide52.xml"/><Relationship Id="rId4" Type="http://schemas.openxmlformats.org/officeDocument/2006/relationships/image" Target="../media/image34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0.png"/><Relationship Id="rId5" Type="http://schemas.openxmlformats.org/officeDocument/2006/relationships/slide" Target="slide52.xml"/><Relationship Id="rId4" Type="http://schemas.openxmlformats.org/officeDocument/2006/relationships/image" Target="../media/image35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0.png"/><Relationship Id="rId5" Type="http://schemas.openxmlformats.org/officeDocument/2006/relationships/slide" Target="slide52.xml"/><Relationship Id="rId4" Type="http://schemas.openxmlformats.org/officeDocument/2006/relationships/image" Target="../media/image36.w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93.xml"/><Relationship Id="rId1" Type="http://schemas.openxmlformats.org/officeDocument/2006/relationships/slideLayout" Target="../slideLayouts/slideLayout2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" Target="slide79.xml"/><Relationship Id="rId1" Type="http://schemas.openxmlformats.org/officeDocument/2006/relationships/slideLayout" Target="../slideLayouts/slideLayout5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80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" Target="slide92.xml"/><Relationship Id="rId1" Type="http://schemas.openxmlformats.org/officeDocument/2006/relationships/slideLayout" Target="../slideLayouts/slideLayout7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82.xml"/><Relationship Id="rId1" Type="http://schemas.openxmlformats.org/officeDocument/2006/relationships/slideLayout" Target="../slideLayouts/slideLayout7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" Target="slide92.xml"/><Relationship Id="rId1" Type="http://schemas.openxmlformats.org/officeDocument/2006/relationships/slideLayout" Target="../slideLayouts/slideLayout95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5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" Target="slide85.xml"/><Relationship Id="rId1" Type="http://schemas.openxmlformats.org/officeDocument/2006/relationships/slideLayout" Target="../slideLayouts/slideLayout10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" Target="slide86.xml"/><Relationship Id="rId1" Type="http://schemas.openxmlformats.org/officeDocument/2006/relationships/slideLayout" Target="../slideLayouts/slideLayout11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128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" Target="slide88.xml"/><Relationship Id="rId1" Type="http://schemas.openxmlformats.org/officeDocument/2006/relationships/slideLayout" Target="../slideLayouts/slideLayout40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90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8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93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" Target="slide94.xml"/><Relationship Id="rId1" Type="http://schemas.openxmlformats.org/officeDocument/2006/relationships/slideLayout" Target="../slideLayouts/slideLayout6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7885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788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88" y="-315913"/>
            <a:ext cx="9432926" cy="701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 rot="16200000">
            <a:off x="1421488" y="2130121"/>
            <a:ext cx="6179068" cy="6264696"/>
          </a:xfrm>
          <a:prstGeom prst="rect">
            <a:avLst/>
          </a:prstGeom>
          <a:noFill/>
        </p:spPr>
        <p:txBody>
          <a:bodyPr spcFirstLastPara="1" wrap="none">
            <a:prstTxWarp prst="textCircl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МИФ</a:t>
            </a:r>
          </a:p>
          <a:p>
            <a:pPr algn="ctr"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А</a:t>
            </a:r>
            <a:r>
              <a:rPr lang="ru-RU" sz="88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8800" b="1" spc="50" dirty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88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8800" b="1" spc="50" dirty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ru-RU" sz="8800" b="1" spc="50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ru-RU" sz="8800" b="1" spc="50" dirty="0">
                <a:ln w="11430"/>
                <a:solidFill>
                  <a:srgbClr val="64DEF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51828" y="2967335"/>
            <a:ext cx="24403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9-11КЛ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altLang="ru-RU" sz="6000" b="1" i="1" u="sng" smtClean="0">
                <a:solidFill>
                  <a:srgbClr val="FF0066"/>
                </a:solidFill>
                <a:latin typeface="Arial" charset="0"/>
              </a:rPr>
              <a:t>8</a:t>
            </a:r>
            <a:r>
              <a:rPr lang="ru-RU" alt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88067" name="Содержимое 2"/>
          <p:cNvSpPr>
            <a:spLocks noGrp="1"/>
          </p:cNvSpPr>
          <p:nvPr>
            <p:ph idx="1"/>
          </p:nvPr>
        </p:nvSpPr>
        <p:spPr>
          <a:xfrm>
            <a:off x="500063" y="1357313"/>
            <a:ext cx="7786687" cy="2357437"/>
          </a:xfrm>
        </p:spPr>
        <p:txBody>
          <a:bodyPr/>
          <a:lstStyle/>
          <a:p>
            <a:r>
              <a:rPr lang="ru-RU" altLang="ru-RU" sz="2400" smtClean="0"/>
              <a:t>Однажды в минуту отдыха друзья-мушкетеры Атос, Портос, Арамис и д'Артаньян решили немного поразвлечься в перетягивании каната. Портос с д'Артаньяном легко перетянули Атоса с Арамисом. Но когда Портос стал в паре с Атосом, то победа против Арамиса с д'Артаньяном досталась им уже не так легко. А когда Портос с Арамисом оказались против Атоса с д'Артаньяном, то никакая из этих пар не смогла одолеть другую. Определите, как мушкетеры распределяются по силе. </a:t>
            </a:r>
          </a:p>
          <a:p>
            <a:pPr>
              <a:buFont typeface="Arial" charset="0"/>
              <a:buNone/>
            </a:pPr>
            <a:endParaRPr lang="ru-RU" altLang="ru-RU" sz="2400" smtClean="0"/>
          </a:p>
          <a:p>
            <a:endParaRPr lang="ru-RU" altLang="ru-RU" sz="18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542895" y="52847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88069" name="Прямоугольник 5"/>
          <p:cNvSpPr>
            <a:spLocks noChangeArrowheads="1"/>
          </p:cNvSpPr>
          <p:nvPr/>
        </p:nvSpPr>
        <p:spPr bwMode="auto">
          <a:xfrm>
            <a:off x="357188" y="5500688"/>
            <a:ext cx="5786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/>
              <a:t>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827088" y="6021388"/>
            <a:ext cx="4721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/>
              <a:t>Ответ. Самый сильный Портос, затем д'Артаньян, Атос и Арамис.</a:t>
            </a:r>
          </a:p>
        </p:txBody>
      </p:sp>
      <p:pic>
        <p:nvPicPr>
          <p:cNvPr id="88071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3857625"/>
            <a:ext cx="3062287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10</a:t>
            </a: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755650" y="2130425"/>
            <a:ext cx="2016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ru-RU" sz="3200">
                <a:cs typeface="Times New Roman" pitchFamily="18" charset="0"/>
              </a:rPr>
              <a:t>X</a:t>
            </a:r>
            <a:r>
              <a:rPr lang="en-US" altLang="ru-RU" sz="3200" baseline="30000">
                <a:cs typeface="Times New Roman" pitchFamily="18" charset="0"/>
              </a:rPr>
              <a:t>2</a:t>
            </a:r>
            <a:r>
              <a:rPr lang="en-US" altLang="ru-RU" sz="3200">
                <a:cs typeface="Times New Roman" pitchFamily="18" charset="0"/>
              </a:rPr>
              <a:t>=</a:t>
            </a:r>
            <a:endParaRPr lang="en-US" altLang="ru-RU" sz="3200"/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/>
        </p:nvGraphicFramePr>
        <p:xfrm>
          <a:off x="1547813" y="1989138"/>
          <a:ext cx="734377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Формула" r:id="rId3" imgW="3035300" imgH="279400" progId="Equation.3">
                  <p:embed/>
                </p:oleObj>
              </mc:Choice>
              <mc:Fallback>
                <p:oleObj name="Формула" r:id="rId3" imgW="3035300" imgH="279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1989138"/>
                        <a:ext cx="7343775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4" name="Picture 94" descr="0004__2_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458" y="34131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900113" y="5084763"/>
            <a:ext cx="3816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20</a:t>
            </a:r>
          </a:p>
        </p:txBody>
      </p:sp>
      <p:sp>
        <p:nvSpPr>
          <p:cNvPr id="89091" name="Text Box 6"/>
          <p:cNvSpPr txBox="1">
            <a:spLocks noChangeArrowheads="1"/>
          </p:cNvSpPr>
          <p:nvPr/>
        </p:nvSpPr>
        <p:spPr bwMode="auto">
          <a:xfrm>
            <a:off x="611188" y="1557338"/>
            <a:ext cx="76327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/>
              <a:t>Сколько земли в дыре глубиной 2м, шириной 2 м, длиной 2 м?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458" y="34131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2411413" y="4581525"/>
            <a:ext cx="4032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/>
              <a:t>Нисколько </a:t>
            </a:r>
          </a:p>
        </p:txBody>
      </p:sp>
      <p:pic>
        <p:nvPicPr>
          <p:cNvPr id="89094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30</a:t>
            </a:r>
          </a:p>
        </p:txBody>
      </p:sp>
      <p:sp>
        <p:nvSpPr>
          <p:cNvPr id="90115" name="Text Box 4"/>
          <p:cNvSpPr txBox="1">
            <a:spLocks noChangeArrowheads="1"/>
          </p:cNvSpPr>
          <p:nvPr/>
        </p:nvSpPr>
        <p:spPr bwMode="auto">
          <a:xfrm>
            <a:off x="611188" y="1125538"/>
            <a:ext cx="763270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/>
              <a:t>Назовите древний геометрический инструмент, который, по утверждению римского поэта Овидия (</a:t>
            </a:r>
            <a:r>
              <a:rPr lang="en-US" altLang="ru-RU" sz="3600"/>
              <a:t>I</a:t>
            </a:r>
            <a:r>
              <a:rPr lang="ru-RU" altLang="ru-RU" sz="3600"/>
              <a:t> в), был изобретен в Древней Греции.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59020" y="42767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90117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049713"/>
            <a:ext cx="1833562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9" name="Picture 94" descr="0004__2_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40</a:t>
            </a:r>
          </a:p>
        </p:txBody>
      </p:sp>
      <p:sp>
        <p:nvSpPr>
          <p:cNvPr id="91139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252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/>
              <a:t>В древности такого термина не было. Его ввел в </a:t>
            </a:r>
            <a:r>
              <a:rPr lang="en-US" altLang="ru-RU" sz="3200"/>
              <a:t>XVII</a:t>
            </a:r>
            <a:r>
              <a:rPr lang="ru-RU" altLang="ru-RU" sz="3200"/>
              <a:t> веке французский математик Виет.  Переводе с латинского он означает «спица колеса». Что это?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62033" y="40576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91141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2268538" y="5300663"/>
            <a:ext cx="295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/>
              <a:t>РАДИУС</a:t>
            </a:r>
          </a:p>
        </p:txBody>
      </p:sp>
      <p:pic>
        <p:nvPicPr>
          <p:cNvPr id="91143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735013" y="105251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i="1" u="sng" dirty="0" smtClean="0">
                <a:solidFill>
                  <a:schemeClr val="hlink"/>
                </a:solidFill>
                <a:latin typeface="Arial" charset="0"/>
              </a:rPr>
              <a:t>Математика 50</a:t>
            </a:r>
          </a:p>
        </p:txBody>
      </p:sp>
      <p:sp>
        <p:nvSpPr>
          <p:cNvPr id="92163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92164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92165" name="Picture 94" descr="0004__2_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74870" y="2967335"/>
            <a:ext cx="359425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cap="all" dirty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hlinkClick r:id="rId3" action="ppaction://hlinksldjump"/>
              </a:rPr>
              <a:t>реклама</a:t>
            </a:r>
            <a:endParaRPr lang="ru-RU" sz="54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2167" name="TextBox 3"/>
          <p:cNvSpPr txBox="1">
            <a:spLocks noChangeArrowheads="1"/>
          </p:cNvSpPr>
          <p:nvPr/>
        </p:nvSpPr>
        <p:spPr bwMode="auto">
          <a:xfrm>
            <a:off x="1692275" y="4298950"/>
            <a:ext cx="51831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 i="1">
                <a:solidFill>
                  <a:srgbClr val="0000FF"/>
                </a:solidFill>
              </a:rPr>
              <a:t>Команды выбирают конверты, в которых предмет для рекламы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60</a:t>
            </a:r>
          </a:p>
        </p:txBody>
      </p:sp>
      <p:sp>
        <p:nvSpPr>
          <p:cNvPr id="93187" name="Text Box 4"/>
          <p:cNvSpPr txBox="1">
            <a:spLocks noChangeArrowheads="1"/>
          </p:cNvSpPr>
          <p:nvPr/>
        </p:nvSpPr>
        <p:spPr bwMode="auto">
          <a:xfrm>
            <a:off x="611188" y="1196975"/>
            <a:ext cx="7632700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/>
              <a:t>Родился в г. Кирен(ы), на северном побережье Африки. Учился в Афинах, работал в Александрии. Изучал географию и астрономию, провел измерения окружности Земли, написал труд «О добре и зле» и отсеял простые числа, прокалывая их на восковой дощечке.</a:t>
            </a:r>
          </a:p>
          <a:p>
            <a:pPr eaLnBrk="1" hangingPunct="1">
              <a:spcBef>
                <a:spcPct val="50000"/>
              </a:spcBef>
            </a:pPr>
            <a:endParaRPr lang="ru-RU" altLang="ru-RU" sz="2400"/>
          </a:p>
          <a:p>
            <a:pPr eaLnBrk="1" hangingPunct="1">
              <a:spcBef>
                <a:spcPct val="50000"/>
              </a:spcBef>
            </a:pPr>
            <a:endParaRPr lang="ru-RU" altLang="ru-RU" sz="2400"/>
          </a:p>
        </p:txBody>
      </p:sp>
      <p:sp>
        <p:nvSpPr>
          <p:cNvPr id="5" name="Прямоугольник 4"/>
          <p:cNvSpPr/>
          <p:nvPr/>
        </p:nvSpPr>
        <p:spPr>
          <a:xfrm>
            <a:off x="182533" y="36290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93189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395288" y="5013325"/>
            <a:ext cx="2952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/>
              <a:t>Эратосфен.</a:t>
            </a:r>
          </a:p>
        </p:txBody>
      </p:sp>
      <p:sp>
        <p:nvSpPr>
          <p:cNvPr id="9319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3277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060575"/>
            <a:ext cx="2846388" cy="432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93" name="Picture 94" descr="0004__2_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70</a:t>
            </a:r>
          </a:p>
        </p:txBody>
      </p:sp>
      <p:sp>
        <p:nvSpPr>
          <p:cNvPr id="94211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311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/>
              <a:t>Слово, которым обозначается эта фигура, в переводе с греческого означает  «натянутая тетива». Что это? </a:t>
            </a:r>
          </a:p>
          <a:p>
            <a:pPr eaLnBrk="1" hangingPunct="1">
              <a:spcBef>
                <a:spcPct val="50000"/>
              </a:spcBef>
            </a:pPr>
            <a:endParaRPr lang="ru-RU" altLang="ru-RU" sz="3600"/>
          </a:p>
        </p:txBody>
      </p:sp>
      <p:sp>
        <p:nvSpPr>
          <p:cNvPr id="5" name="Прямоугольник 4"/>
          <p:cNvSpPr/>
          <p:nvPr/>
        </p:nvSpPr>
        <p:spPr>
          <a:xfrm>
            <a:off x="330170" y="4202119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94213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2484438" y="5589588"/>
            <a:ext cx="29527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000"/>
              <a:t>Гипотенуза</a:t>
            </a:r>
          </a:p>
        </p:txBody>
      </p:sp>
      <p:sp>
        <p:nvSpPr>
          <p:cNvPr id="9421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94216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80</a:t>
            </a:r>
          </a:p>
        </p:txBody>
      </p:sp>
      <p:sp>
        <p:nvSpPr>
          <p:cNvPr id="95235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/>
              <a:t>Вам известна басня И.А. Крылова «Волк и ягненок». Автор утверждает: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2400"/>
              <a:t>У сильного всегда бессильный виноват: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2400"/>
              <a:t>Тому в истории мы тьму примеров слышим…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2400"/>
              <a:t>Вопрос: </a:t>
            </a:r>
            <a:r>
              <a:rPr lang="ru-RU" altLang="ru-RU" sz="2400" b="1" i="1"/>
              <a:t>Какое число встречается в этих строках и как оно переводилось у народов?</a:t>
            </a:r>
          </a:p>
          <a:p>
            <a:pPr eaLnBrk="1" hangingPunct="1">
              <a:spcBef>
                <a:spcPct val="50000"/>
              </a:spcBef>
            </a:pPr>
            <a:endParaRPr lang="ru-RU" altLang="ru-RU" sz="2400" b="1" i="1"/>
          </a:p>
        </p:txBody>
      </p:sp>
      <p:sp>
        <p:nvSpPr>
          <p:cNvPr id="5" name="Прямоугольник 4"/>
          <p:cNvSpPr/>
          <p:nvPr/>
        </p:nvSpPr>
        <p:spPr>
          <a:xfrm>
            <a:off x="257145" y="434658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95237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971550" y="5445125"/>
            <a:ext cx="5472113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/>
              <a:t>Тьма. Очень много, десять тысяч, невообразимое множество, сотня сотен</a:t>
            </a:r>
          </a:p>
        </p:txBody>
      </p:sp>
      <p:sp>
        <p:nvSpPr>
          <p:cNvPr id="9523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95240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 i="1" u="sng" smtClean="0">
                <a:solidFill>
                  <a:schemeClr val="hlink"/>
                </a:solidFill>
              </a:rPr>
              <a:t>Информатика 10</a:t>
            </a:r>
          </a:p>
        </p:txBody>
      </p:sp>
      <p:sp>
        <p:nvSpPr>
          <p:cNvPr id="96259" name="AutoShap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i="1" smtClean="0"/>
          </a:p>
          <a:p>
            <a:endParaRPr lang="ru-RU" altLang="ru-RU" i="1" smtClean="0"/>
          </a:p>
        </p:txBody>
      </p:sp>
      <p:pic>
        <p:nvPicPr>
          <p:cNvPr id="96260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836712"/>
            <a:ext cx="7693471" cy="4320480"/>
          </a:xfrm>
          <a:prstGeom prst="rect">
            <a:avLst/>
          </a:prstGeom>
          <a:noFill/>
        </p:spPr>
        <p:txBody>
          <a:bodyPr wrap="none">
            <a:prstTxWarp prst="textFadeLeft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“Устами </a:t>
            </a: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hlinkClick r:id="rId4" action="ppaction://hlinksldjump"/>
              </a:rPr>
              <a:t>младенца</a:t>
            </a: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”. 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chemeClr val="hlink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ru-RU" sz="6600" smtClean="0">
                <a:solidFill>
                  <a:srgbClr val="FF3300"/>
                </a:solidFill>
                <a:latin typeface="Times New Roman" pitchFamily="18" charset="0"/>
              </a:rPr>
              <a:t> I </a:t>
            </a:r>
            <a:r>
              <a:rPr lang="ru-RU" altLang="ru-RU" sz="6600" smtClean="0">
                <a:solidFill>
                  <a:srgbClr val="FF3300"/>
                </a:solidFill>
                <a:latin typeface="Times New Roman" pitchFamily="18" charset="0"/>
                <a:hlinkClick r:id="rId2" action="ppaction://hlinksldjump"/>
              </a:rPr>
              <a:t>тур</a:t>
            </a:r>
            <a:endParaRPr lang="ru-RU" altLang="ru-RU" sz="6600" smtClean="0">
              <a:solidFill>
                <a:srgbClr val="FF3300"/>
              </a:solidFill>
              <a:latin typeface="Times New Roman" pitchFamily="18" charset="0"/>
            </a:endParaRPr>
          </a:p>
        </p:txBody>
      </p:sp>
      <p:graphicFrame>
        <p:nvGraphicFramePr>
          <p:cNvPr id="5233" name="Group 113"/>
          <p:cNvGraphicFramePr>
            <a:graphicFrameLocks noGrp="1"/>
          </p:cNvGraphicFramePr>
          <p:nvPr/>
        </p:nvGraphicFramePr>
        <p:xfrm>
          <a:off x="395288" y="1844675"/>
          <a:ext cx="8074025" cy="2957514"/>
        </p:xfrm>
        <a:graphic>
          <a:graphicData uri="http://schemas.openxmlformats.org/drawingml/2006/table">
            <a:tbl>
              <a:tblPr/>
              <a:tblGrid>
                <a:gridCol w="1787525"/>
                <a:gridCol w="785812"/>
                <a:gridCol w="785813"/>
                <a:gridCol w="817562"/>
                <a:gridCol w="754063"/>
                <a:gridCol w="785812"/>
                <a:gridCol w="785813"/>
                <a:gridCol w="785812"/>
                <a:gridCol w="785813"/>
              </a:tblGrid>
              <a:tr h="1042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Математика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3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4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5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6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7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8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9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0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Физика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1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2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3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4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5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6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7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8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Информатика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9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0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1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2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3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4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5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6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 i="1" u="sng" smtClean="0">
                <a:solidFill>
                  <a:schemeClr val="hlink"/>
                </a:solidFill>
              </a:rPr>
              <a:t>Информатика 20</a:t>
            </a:r>
          </a:p>
        </p:txBody>
      </p:sp>
      <p:sp>
        <p:nvSpPr>
          <p:cNvPr id="97283" name="AutoShap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457200" y="1600200"/>
            <a:ext cx="8229600" cy="27654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800" smtClean="0"/>
              <a:t>В словосочетаниях слова заменены на противоположные по смыслу. Определите исходные словосочетания.  Пример: Одеяло для кошки - коврик для мышки. </a:t>
            </a:r>
          </a:p>
          <a:p>
            <a:pPr>
              <a:lnSpc>
                <a:spcPct val="90000"/>
              </a:lnSpc>
            </a:pPr>
            <a:r>
              <a:rPr lang="ru-RU" altLang="ru-RU" sz="2800" smtClean="0"/>
              <a:t/>
            </a:r>
            <a:br>
              <a:rPr lang="ru-RU" altLang="ru-RU" sz="2800" smtClean="0"/>
            </a:br>
            <a:r>
              <a:rPr lang="ru-RU" altLang="ru-RU" sz="3600" smtClean="0">
                <a:solidFill>
                  <a:schemeClr val="folHlink"/>
                </a:solidFill>
              </a:rPr>
              <a:t>Коллективные счеты</a:t>
            </a:r>
            <a:r>
              <a:rPr lang="ru-RU" altLang="ru-RU" sz="2800" smtClean="0"/>
              <a:t> </a:t>
            </a:r>
          </a:p>
        </p:txBody>
      </p:sp>
      <p:pic>
        <p:nvPicPr>
          <p:cNvPr id="97284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45" y="43497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755650" y="5300663"/>
            <a:ext cx="5400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400"/>
              <a:t>Персональный компьютер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 i="1" u="sng" smtClean="0">
                <a:solidFill>
                  <a:schemeClr val="hlink"/>
                </a:solidFill>
              </a:rPr>
              <a:t>Информатика </a:t>
            </a:r>
            <a:r>
              <a:rPr lang="en-US" altLang="ru-RU" sz="5400" b="1" i="1" u="sng" smtClean="0">
                <a:solidFill>
                  <a:schemeClr val="hlink"/>
                </a:solidFill>
              </a:rPr>
              <a:t>3</a:t>
            </a:r>
            <a:r>
              <a:rPr lang="ru-RU" altLang="ru-RU" sz="5400" b="1" i="1" u="sng" smtClean="0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98307" name="AutoShap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457200" y="1600200"/>
            <a:ext cx="8229600" cy="2765425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ru-RU" altLang="ru-RU" sz="1800" smtClean="0"/>
              <a:t>В рассказе Артура Конон-Дойля «Пляшущие человечки» преступник применял оригинальный код для записи своих угроз. Одну и ту же информацию можно передавать разными сигналами и разными способами. Сейчас игрокам предлагается расшифровать текст и объяснить способ кодирования. 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2800" smtClean="0">
                <a:solidFill>
                  <a:schemeClr val="folHlink"/>
                </a:solidFill>
              </a:rPr>
              <a:t>«АММАРГОРП - ЯАКОСЫВ ЯИЗЭОП, ЫТАТЬЛУЗЕР 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2800" smtClean="0">
                <a:solidFill>
                  <a:schemeClr val="folHlink"/>
                </a:solidFill>
              </a:rPr>
              <a:t>ЕЕ ЫТОБАР – ЯАБУРГ АЗОРП». </a:t>
            </a:r>
            <a:br>
              <a:rPr lang="ru-RU" altLang="ru-RU" sz="2800" smtClean="0">
                <a:solidFill>
                  <a:schemeClr val="folHlink"/>
                </a:solidFill>
              </a:rPr>
            </a:br>
            <a:endParaRPr lang="ru-RU" altLang="ru-RU" sz="2800" smtClean="0">
              <a:solidFill>
                <a:schemeClr val="folHlink"/>
              </a:solidFill>
            </a:endParaRPr>
          </a:p>
          <a:p>
            <a:pPr marL="609600" indent="-609600">
              <a:lnSpc>
                <a:spcPct val="80000"/>
              </a:lnSpc>
              <a:buFont typeface="Arial" charset="0"/>
              <a:buNone/>
            </a:pPr>
            <a:r>
              <a:rPr lang="ru-RU" altLang="ru-RU" sz="1600" smtClean="0">
                <a:solidFill>
                  <a:schemeClr val="folHlink"/>
                </a:solidFill>
              </a:rPr>
              <a:t/>
            </a:r>
            <a:br>
              <a:rPr lang="ru-RU" altLang="ru-RU" sz="1600" smtClean="0">
                <a:solidFill>
                  <a:schemeClr val="folHlink"/>
                </a:solidFill>
              </a:rPr>
            </a:br>
            <a:endParaRPr lang="ru-RU" altLang="ru-RU" sz="1600" smtClean="0">
              <a:solidFill>
                <a:schemeClr val="folHlink"/>
              </a:solidFill>
            </a:endParaRPr>
          </a:p>
        </p:txBody>
      </p:sp>
      <p:pic>
        <p:nvPicPr>
          <p:cNvPr id="98308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45" y="43497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971550" y="5589588"/>
            <a:ext cx="5400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/>
              <a:t>Программа - высокая поэзия, результаты ее работы – грубая проза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 i="1" u="sng" smtClean="0">
                <a:solidFill>
                  <a:schemeClr val="hlink"/>
                </a:solidFill>
              </a:rPr>
              <a:t>Информатика </a:t>
            </a:r>
            <a:r>
              <a:rPr lang="en-US" altLang="ru-RU" sz="5400" b="1" i="1" u="sng" smtClean="0">
                <a:solidFill>
                  <a:schemeClr val="hlink"/>
                </a:solidFill>
              </a:rPr>
              <a:t>4</a:t>
            </a:r>
            <a:r>
              <a:rPr lang="ru-RU" altLang="ru-RU" sz="5400" b="1" i="1" u="sng" smtClean="0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99331" name="AutoShap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457200" y="1600200"/>
            <a:ext cx="8229600" cy="2765425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ru-RU" altLang="ru-RU" b="1" smtClean="0"/>
              <a:t>Какая память стирается </a:t>
            </a:r>
            <a:r>
              <a:rPr lang="ru-RU" altLang="ru-RU" smtClean="0"/>
              <a:t>     </a:t>
            </a:r>
            <a:r>
              <a:rPr lang="ru-RU" altLang="ru-RU" b="1" smtClean="0"/>
              <a:t>при выключении компьютера?</a:t>
            </a:r>
            <a:r>
              <a:rPr lang="ru-RU" altLang="ru-RU" sz="4800" smtClean="0">
                <a:solidFill>
                  <a:schemeClr val="folHlink"/>
                </a:solidFill>
              </a:rPr>
              <a:t/>
            </a:r>
            <a:br>
              <a:rPr lang="ru-RU" altLang="ru-RU" sz="4800" smtClean="0">
                <a:solidFill>
                  <a:schemeClr val="folHlink"/>
                </a:solidFill>
              </a:rPr>
            </a:br>
            <a:endParaRPr lang="ru-RU" altLang="ru-RU" sz="4800" smtClean="0">
              <a:solidFill>
                <a:schemeClr val="folHlink"/>
              </a:solidFill>
            </a:endParaRPr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ru-RU" altLang="ru-RU" smtClean="0">
                <a:solidFill>
                  <a:schemeClr val="folHlink"/>
                </a:solidFill>
              </a:rPr>
              <a:t/>
            </a:r>
            <a:br>
              <a:rPr lang="ru-RU" altLang="ru-RU" smtClean="0">
                <a:solidFill>
                  <a:schemeClr val="folHlink"/>
                </a:solidFill>
              </a:rPr>
            </a:br>
            <a:endParaRPr lang="ru-RU" altLang="ru-RU" smtClean="0">
              <a:solidFill>
                <a:schemeClr val="folHlink"/>
              </a:solidFill>
            </a:endParaRPr>
          </a:p>
        </p:txBody>
      </p:sp>
      <p:pic>
        <p:nvPicPr>
          <p:cNvPr id="99332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45" y="391478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755650" y="5300663"/>
            <a:ext cx="5400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/>
              <a:t>Оперативная</a:t>
            </a:r>
            <a:r>
              <a:rPr lang="ru-RU" alt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 i="1" u="sng" smtClean="0">
                <a:solidFill>
                  <a:schemeClr val="hlink"/>
                </a:solidFill>
              </a:rPr>
              <a:t>Информатика </a:t>
            </a:r>
            <a:r>
              <a:rPr lang="en-US" altLang="ru-RU" sz="5400" b="1" i="1" u="sng" smtClean="0">
                <a:solidFill>
                  <a:schemeClr val="hlink"/>
                </a:solidFill>
              </a:rPr>
              <a:t>5</a:t>
            </a:r>
            <a:r>
              <a:rPr lang="ru-RU" altLang="ru-RU" sz="5400" b="1" i="1" u="sng" smtClean="0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100355" name="AutoShap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457200" y="1600200"/>
            <a:ext cx="8229600" cy="2765425"/>
          </a:xfrm>
        </p:spPr>
        <p:txBody>
          <a:bodyPr/>
          <a:lstStyle/>
          <a:p>
            <a:pPr marL="609600" indent="-609600">
              <a:buFont typeface="Arial" charset="0"/>
              <a:buNone/>
            </a:pPr>
            <a:r>
              <a:rPr lang="ru-RU" altLang="ru-RU" smtClean="0"/>
              <a:t>Устройство для вывода чертежей на бумагу. </a:t>
            </a:r>
            <a:endParaRPr lang="ru-RU" altLang="ru-RU" sz="4800" smtClean="0">
              <a:solidFill>
                <a:schemeClr val="folHlink"/>
              </a:solidFill>
            </a:endParaRPr>
          </a:p>
          <a:p>
            <a:pPr marL="609600" indent="-609600">
              <a:buFont typeface="Arial" charset="0"/>
              <a:buNone/>
            </a:pPr>
            <a:r>
              <a:rPr lang="ru-RU" altLang="ru-RU" smtClean="0">
                <a:solidFill>
                  <a:schemeClr val="folHlink"/>
                </a:solidFill>
              </a:rPr>
              <a:t/>
            </a:r>
            <a:br>
              <a:rPr lang="ru-RU" altLang="ru-RU" smtClean="0">
                <a:solidFill>
                  <a:schemeClr val="folHlink"/>
                </a:solidFill>
              </a:rPr>
            </a:br>
            <a:endParaRPr lang="ru-RU" altLang="ru-RU" smtClean="0">
              <a:solidFill>
                <a:schemeClr val="folHlink"/>
              </a:solidFill>
            </a:endParaRPr>
          </a:p>
        </p:txBody>
      </p:sp>
      <p:pic>
        <p:nvPicPr>
          <p:cNvPr id="100356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45" y="43497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755650" y="5300663"/>
            <a:ext cx="5400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/>
              <a:t>ПЛОТТЕР</a:t>
            </a:r>
          </a:p>
        </p:txBody>
      </p:sp>
      <p:pic>
        <p:nvPicPr>
          <p:cNvPr id="4404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1452563"/>
            <a:ext cx="5238750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 i="1" u="sng" smtClean="0">
                <a:solidFill>
                  <a:schemeClr val="hlink"/>
                </a:solidFill>
              </a:rPr>
              <a:t>Информатика </a:t>
            </a:r>
            <a:r>
              <a:rPr lang="en-US" altLang="ru-RU" sz="5400" b="1" i="1" u="sng" smtClean="0">
                <a:solidFill>
                  <a:schemeClr val="hlink"/>
                </a:solidFill>
              </a:rPr>
              <a:t>6</a:t>
            </a:r>
            <a:r>
              <a:rPr lang="ru-RU" altLang="ru-RU" sz="5400" b="1" i="1" u="sng" smtClean="0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101379" name="AutoShap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457200" y="1600200"/>
            <a:ext cx="8229600" cy="1323975"/>
          </a:xfrm>
        </p:spPr>
        <p:txBody>
          <a:bodyPr/>
          <a:lstStyle/>
          <a:p>
            <a:r>
              <a:rPr lang="ru-RU" altLang="ru-RU" smtClean="0"/>
              <a:t>Кулер – это </a:t>
            </a:r>
          </a:p>
          <a:p>
            <a:pPr>
              <a:buFont typeface="Arial" charset="0"/>
              <a:buNone/>
            </a:pPr>
            <a:endParaRPr lang="ru-RU" altLang="ru-RU" smtClean="0"/>
          </a:p>
        </p:txBody>
      </p:sp>
      <p:pic>
        <p:nvPicPr>
          <p:cNvPr id="101380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3970" y="3052769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611188" y="4365625"/>
            <a:ext cx="5400675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/>
              <a:t>Компьютерный кулер – устройство, предназначенное для охлаждения какого-либо компьютерного компонента. </a:t>
            </a:r>
          </a:p>
        </p:txBody>
      </p:sp>
      <p:pic>
        <p:nvPicPr>
          <p:cNvPr id="38920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916113"/>
            <a:ext cx="23050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1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981075"/>
            <a:ext cx="3022600" cy="340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 i="1" u="sng" smtClean="0">
                <a:solidFill>
                  <a:schemeClr val="hlink"/>
                </a:solidFill>
              </a:rPr>
              <a:t>Информатика </a:t>
            </a:r>
            <a:r>
              <a:rPr lang="en-US" altLang="ru-RU" sz="5400" b="1" i="1" u="sng" smtClean="0">
                <a:solidFill>
                  <a:schemeClr val="hlink"/>
                </a:solidFill>
              </a:rPr>
              <a:t>7</a:t>
            </a:r>
            <a:r>
              <a:rPr lang="ru-RU" altLang="ru-RU" sz="5400" b="1" i="1" u="sng" smtClean="0">
                <a:solidFill>
                  <a:schemeClr val="hlink"/>
                </a:solidFill>
              </a:rPr>
              <a:t>0</a:t>
            </a:r>
            <a:r>
              <a:rPr lang="ru-RU" altLang="ru-RU" smtClean="0"/>
              <a:t> </a:t>
            </a:r>
          </a:p>
        </p:txBody>
      </p:sp>
      <p:pic>
        <p:nvPicPr>
          <p:cNvPr id="102403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2533" y="247650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539750" y="3429000"/>
            <a:ext cx="54006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000"/>
              <a:t>мышьяк.</a:t>
            </a:r>
            <a:r>
              <a:rPr lang="ru-RU" altLang="ru-RU"/>
              <a:t> </a:t>
            </a:r>
          </a:p>
        </p:txBody>
      </p:sp>
      <p:pic>
        <p:nvPicPr>
          <p:cNvPr id="2355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039358">
            <a:off x="2627313" y="-315913"/>
            <a:ext cx="4295775" cy="539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7" name="AutoShape 12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457200" y="5013325"/>
            <a:ext cx="8229600" cy="1112838"/>
          </a:xfrm>
          <a:noFill/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400" smtClean="0"/>
              <a:t>Слово обозначающее имя этого химического элемента, </a:t>
            </a:r>
          </a:p>
          <a:p>
            <a:pPr>
              <a:lnSpc>
                <a:spcPct val="80000"/>
              </a:lnSpc>
            </a:pPr>
            <a:r>
              <a:rPr lang="ru-RU" altLang="ru-RU" sz="2400" smtClean="0"/>
              <a:t>известного своими отравляющими свойствами, состоит из    названий двух животных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 i="1" u="sng" smtClean="0">
                <a:solidFill>
                  <a:schemeClr val="hlink"/>
                </a:solidFill>
              </a:rPr>
              <a:t>Информатика </a:t>
            </a:r>
            <a:r>
              <a:rPr lang="en-US" altLang="ru-RU" sz="5400" b="1" i="1" u="sng" smtClean="0">
                <a:solidFill>
                  <a:schemeClr val="hlink"/>
                </a:solidFill>
              </a:rPr>
              <a:t>8</a:t>
            </a:r>
            <a:r>
              <a:rPr lang="ru-RU" altLang="ru-RU" sz="5400" b="1" i="1" u="sng" smtClean="0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103427" name="AutoShap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539750" y="1600200"/>
            <a:ext cx="8147050" cy="1973263"/>
          </a:xfrm>
        </p:spPr>
        <p:txBody>
          <a:bodyPr/>
          <a:lstStyle/>
          <a:p>
            <a:pPr marL="609600" indent="-609600"/>
            <a:r>
              <a:rPr lang="ru-RU" altLang="ru-RU" sz="2400" smtClean="0"/>
              <a:t>Рассказывают, что черепаха Тортилла отдала золотой ключик Буратино не так просто , а вынесла 3 коробочки : красную, жёлтую и зелёную. На красной коробочке было написано : " Здесь золотой ключик "; на жёлтой - "Зелёная коробочка пуста "; а на зелёной - "Здесь сидит змея ".</a:t>
            </a:r>
            <a:r>
              <a:rPr lang="ru-RU" altLang="ru-RU" sz="2400" b="1" i="1" smtClean="0"/>
              <a:t>  </a:t>
            </a:r>
            <a:r>
              <a:rPr lang="ru-RU" altLang="ru-RU" sz="2400" smtClean="0"/>
              <a:t>Все надписи неверны. Где золотой ключик ? </a:t>
            </a:r>
            <a:br>
              <a:rPr lang="ru-RU" altLang="ru-RU" sz="2400" smtClean="0"/>
            </a:br>
            <a:endParaRPr lang="ru-RU" altLang="ru-RU" sz="2400" smtClean="0"/>
          </a:p>
          <a:p>
            <a:pPr marL="609600" indent="-609600">
              <a:buFont typeface="Arial" charset="0"/>
              <a:buNone/>
            </a:pPr>
            <a:r>
              <a:rPr lang="ru-RU" altLang="ru-RU" sz="3600" smtClean="0"/>
              <a:t/>
            </a:r>
            <a:br>
              <a:rPr lang="ru-RU" altLang="ru-RU" sz="3600" smtClean="0"/>
            </a:br>
            <a:endParaRPr lang="ru-RU" altLang="ru-RU" sz="3600" smtClean="0"/>
          </a:p>
        </p:txBody>
      </p:sp>
      <p:pic>
        <p:nvPicPr>
          <p:cNvPr id="103428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45" y="43497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755650" y="5300663"/>
            <a:ext cx="5400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/>
              <a:t>В зеленой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chemeClr val="accent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ru-RU" sz="6000" smtClean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altLang="ru-RU" sz="6000" smtClean="0">
                <a:solidFill>
                  <a:srgbClr val="FF3300"/>
                </a:solidFill>
                <a:latin typeface="Times New Roman" pitchFamily="18" charset="0"/>
                <a:hlinkClick r:id="rId2" action="ppaction://hlinksldjump"/>
              </a:rPr>
              <a:t>II </a:t>
            </a:r>
            <a:r>
              <a:rPr lang="ru-RU" altLang="ru-RU" sz="6000" smtClean="0">
                <a:solidFill>
                  <a:srgbClr val="FF3300"/>
                </a:solidFill>
                <a:latin typeface="Times New Roman" pitchFamily="18" charset="0"/>
                <a:hlinkClick r:id="rId2" action="ppaction://hlinksldjump"/>
              </a:rPr>
              <a:t>тур</a:t>
            </a:r>
            <a:endParaRPr lang="ru-RU" altLang="ru-RU" sz="6000" smtClean="0">
              <a:solidFill>
                <a:srgbClr val="FF3300"/>
              </a:solidFill>
              <a:latin typeface="Times New Roman" pitchFamily="18" charset="0"/>
            </a:endParaRPr>
          </a:p>
        </p:txBody>
      </p:sp>
      <p:graphicFrame>
        <p:nvGraphicFramePr>
          <p:cNvPr id="3169" name="Group 97"/>
          <p:cNvGraphicFramePr>
            <a:graphicFrameLocks noGrp="1"/>
          </p:cNvGraphicFramePr>
          <p:nvPr>
            <p:ph idx="1"/>
          </p:nvPr>
        </p:nvGraphicFramePr>
        <p:xfrm>
          <a:off x="395288" y="1428750"/>
          <a:ext cx="8334375" cy="2957514"/>
        </p:xfrm>
        <a:graphic>
          <a:graphicData uri="http://schemas.openxmlformats.org/drawingml/2006/table">
            <a:tbl>
              <a:tblPr/>
              <a:tblGrid>
                <a:gridCol w="1676400"/>
                <a:gridCol w="785812"/>
                <a:gridCol w="857250"/>
                <a:gridCol w="857250"/>
                <a:gridCol w="857250"/>
                <a:gridCol w="857250"/>
                <a:gridCol w="857250"/>
                <a:gridCol w="785813"/>
                <a:gridCol w="800100"/>
              </a:tblGrid>
              <a:tr h="1042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Математика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3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4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5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6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7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8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9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0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Физика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1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2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3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4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5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6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7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8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Информатика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9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0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1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2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3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4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5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6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6000" b="1" i="1" u="sng" smtClean="0">
                <a:solidFill>
                  <a:srgbClr val="FF0066"/>
                </a:solidFill>
              </a:rPr>
              <a:t>Физика 10</a:t>
            </a:r>
          </a:p>
        </p:txBody>
      </p:sp>
      <p:sp>
        <p:nvSpPr>
          <p:cNvPr id="10547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0363"/>
          </a:xfrm>
        </p:spPr>
        <p:txBody>
          <a:bodyPr/>
          <a:lstStyle/>
          <a:p>
            <a:r>
              <a:rPr lang="ru-RU" altLang="ru-RU" sz="2000" smtClean="0"/>
              <a:t>В настоящее время широко распространены лазерные указки, авторучки, брелоки. При неосторожном обращении с таким (полупроводниковым) лазером можно:</a:t>
            </a:r>
          </a:p>
          <a:p>
            <a:pPr>
              <a:buFont typeface="Arial" charset="0"/>
              <a:buNone/>
            </a:pPr>
            <a:r>
              <a:rPr lang="ru-RU" altLang="ru-RU" sz="2000" smtClean="0"/>
              <a:t>1) вызвать ожог кожи тела;</a:t>
            </a:r>
          </a:p>
          <a:p>
            <a:pPr>
              <a:buFont typeface="Arial" charset="0"/>
              <a:buNone/>
            </a:pPr>
            <a:r>
              <a:rPr lang="ru-RU" altLang="ru-RU" sz="2000" smtClean="0"/>
              <a:t>2) прожечь костюм;</a:t>
            </a:r>
          </a:p>
          <a:p>
            <a:pPr>
              <a:buFont typeface="Arial" charset="0"/>
              <a:buNone/>
            </a:pPr>
            <a:r>
              <a:rPr lang="ru-RU" altLang="ru-RU" sz="2000" smtClean="0"/>
              <a:t>3) получить опасное облучение организма;</a:t>
            </a:r>
          </a:p>
          <a:p>
            <a:pPr>
              <a:buFont typeface="Arial" charset="0"/>
              <a:buNone/>
            </a:pPr>
            <a:r>
              <a:rPr lang="ru-RU" altLang="ru-RU" sz="2000" smtClean="0"/>
              <a:t>4) повредить сетчатку глаза при прямом попадании лазерного луча в глаз. </a:t>
            </a:r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3576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000125" y="5286375"/>
            <a:ext cx="35718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5400">
                <a:solidFill>
                  <a:srgbClr val="000000"/>
                </a:solidFill>
              </a:rPr>
              <a:t>4</a:t>
            </a:r>
          </a:p>
        </p:txBody>
      </p:sp>
      <p:pic>
        <p:nvPicPr>
          <p:cNvPr id="105478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960438" y="908050"/>
            <a:ext cx="8183562" cy="10525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i="1" dirty="0" smtClean="0">
                <a:solidFill>
                  <a:srgbClr val="FFFF00"/>
                </a:solidFill>
              </a:rPr>
              <a:t>           Физика </a:t>
            </a:r>
            <a:r>
              <a:rPr lang="ru-RU" sz="6000" i="1" dirty="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ru-RU" sz="6000" i="1" dirty="0" smtClean="0">
                <a:solidFill>
                  <a:srgbClr val="FFFF00"/>
                </a:solidFill>
              </a:rPr>
              <a:t>0</a:t>
            </a:r>
          </a:p>
        </p:txBody>
      </p:sp>
      <p:sp>
        <p:nvSpPr>
          <p:cNvPr id="106499" name="Содержимое 2"/>
          <p:cNvSpPr>
            <a:spLocks noGrp="1"/>
          </p:cNvSpPr>
          <p:nvPr>
            <p:ph idx="1"/>
          </p:nvPr>
        </p:nvSpPr>
        <p:spPr>
          <a:xfrm>
            <a:off x="1403350" y="1125538"/>
            <a:ext cx="6264275" cy="29003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</p:txBody>
      </p:sp>
      <p:pic>
        <p:nvPicPr>
          <p:cNvPr id="106500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41739" y="2967335"/>
            <a:ext cx="566052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4" action="ppaction://hlinksldjump"/>
              </a:rPr>
              <a:t>ЧЕРНЫЙ ЯЩИК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b="1" i="1" u="sng" smtClean="0">
                <a:solidFill>
                  <a:srgbClr val="FF0066"/>
                </a:solidFill>
              </a:rPr>
              <a:t>Физика 10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/>
              <a:t>Метеорит сгорает в атмосфере, не достигая поверхности Земли. Что происходит с его импульсом? </a:t>
            </a:r>
          </a:p>
          <a:p>
            <a:pPr eaLnBrk="1" hangingPunct="1">
              <a:buFont typeface="Arial" charset="0"/>
              <a:buNone/>
            </a:pPr>
            <a:endParaRPr lang="ru-RU" altLang="ru-RU" dirty="0" smtClean="0"/>
          </a:p>
          <a:p>
            <a:pPr eaLnBrk="1" hangingPunct="1">
              <a:buFont typeface="Arial" charset="0"/>
              <a:buNone/>
            </a:pPr>
            <a:endParaRPr lang="ru-RU" altLang="ru-RU" dirty="0" smtClean="0"/>
          </a:p>
          <a:p>
            <a:pPr eaLnBrk="1" hangingPunct="1">
              <a:buFont typeface="Arial" charset="0"/>
              <a:buNone/>
            </a:pPr>
            <a:r>
              <a:rPr lang="ru-RU" altLang="ru-RU" dirty="0" smtClean="0"/>
              <a:t>    Импульс </a:t>
            </a:r>
            <a:r>
              <a:rPr lang="ru-RU" altLang="ru-RU" dirty="0" smtClean="0"/>
              <a:t>метеорита передается молекулам воздуха.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328612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pic>
        <p:nvPicPr>
          <p:cNvPr id="80901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895518"/>
            <a:ext cx="2123728" cy="196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altLang="ru-RU" sz="6000" b="1" i="1" u="sng" smtClean="0">
                <a:solidFill>
                  <a:srgbClr val="FF0066"/>
                </a:solidFill>
                <a:latin typeface="Arial" charset="0"/>
              </a:rPr>
              <a:t>3</a:t>
            </a:r>
            <a:r>
              <a:rPr lang="ru-RU" alt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10752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0363"/>
          </a:xfrm>
        </p:spPr>
        <p:txBody>
          <a:bodyPr/>
          <a:lstStyle/>
          <a:p>
            <a:r>
              <a:rPr lang="ru-RU" altLang="ru-RU" sz="3600" smtClean="0"/>
              <a:t>Рука Будды,  (золотой статуи в древнегреческом хроме), которую целовали прихожане, за десятки лет заметно похудела. Священники в панике: Кто украл золото?</a:t>
            </a:r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3576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000125" y="5286375"/>
            <a:ext cx="4572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>
                <a:solidFill>
                  <a:srgbClr val="000000"/>
                </a:solidFill>
              </a:rPr>
              <a:t> Прихожане.  Каждый из них, прикасаясь к статуе, уносил с собой частички,  состоящие из сотен и даже тысяч молекул золота.</a:t>
            </a:r>
          </a:p>
        </p:txBody>
      </p:sp>
      <p:pic>
        <p:nvPicPr>
          <p:cNvPr id="107526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altLang="ru-RU" sz="6000" b="1" i="1" u="sng" smtClean="0">
                <a:solidFill>
                  <a:srgbClr val="FF0066"/>
                </a:solidFill>
                <a:latin typeface="Arial" charset="0"/>
              </a:rPr>
              <a:t>4</a:t>
            </a:r>
            <a:r>
              <a:rPr lang="ru-RU" alt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108547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0363"/>
          </a:xfrm>
        </p:spPr>
        <p:txBody>
          <a:bodyPr/>
          <a:lstStyle/>
          <a:p>
            <a:r>
              <a:rPr lang="ru-RU" altLang="ru-RU" sz="3600" smtClean="0"/>
              <a:t>  Почему металлическое тело кажется на ощупь холоднее, чем деревянное?</a:t>
            </a:r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3576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08549" name="Прямоугольник 5"/>
          <p:cNvSpPr>
            <a:spLocks noChangeArrowheads="1"/>
          </p:cNvSpPr>
          <p:nvPr/>
        </p:nvSpPr>
        <p:spPr bwMode="auto">
          <a:xfrm>
            <a:off x="1000125" y="5286375"/>
            <a:ext cx="35718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835150" y="5229225"/>
            <a:ext cx="4572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>
                <a:solidFill>
                  <a:srgbClr val="000000"/>
                </a:solidFill>
              </a:rPr>
              <a:t>Металл обладает большей теплопроводностью, поэтому забирает большую часть тепла человеческого тела</a:t>
            </a:r>
          </a:p>
        </p:txBody>
      </p:sp>
      <p:pic>
        <p:nvPicPr>
          <p:cNvPr id="108551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altLang="ru-RU" sz="6000" b="1" i="1" u="sng" smtClean="0">
                <a:solidFill>
                  <a:srgbClr val="FF0066"/>
                </a:solidFill>
                <a:latin typeface="Arial" charset="0"/>
              </a:rPr>
              <a:t>5</a:t>
            </a:r>
            <a:r>
              <a:rPr lang="ru-RU" alt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109571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03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>
              <a:buFont typeface="Arial" charset="0"/>
              <a:buNone/>
            </a:pPr>
            <a:r>
              <a:rPr lang="ru-RU" altLang="ru-RU" sz="2400" smtClean="0"/>
              <a:t>Ударь о сталь кремнем, дружок, –</a:t>
            </a:r>
          </a:p>
          <a:p>
            <a:pPr>
              <a:buFont typeface="Arial" charset="0"/>
              <a:buNone/>
            </a:pPr>
            <a:r>
              <a:rPr lang="ru-RU" altLang="ru-RU" sz="2400" smtClean="0"/>
              <a:t>И вылетает искр пучок.</a:t>
            </a:r>
          </a:p>
          <a:p>
            <a:pPr>
              <a:buFont typeface="Arial" charset="0"/>
              <a:buNone/>
            </a:pPr>
            <a:r>
              <a:rPr lang="ru-RU" altLang="ru-RU" sz="2400" smtClean="0"/>
              <a:t>Внимай вопросу моему:</a:t>
            </a:r>
          </a:p>
          <a:p>
            <a:pPr>
              <a:buFont typeface="Arial" charset="0"/>
              <a:buNone/>
            </a:pPr>
            <a:r>
              <a:rPr lang="ru-RU" altLang="ru-RU" sz="2400" smtClean="0"/>
              <a:t>Что происходит, почему?</a:t>
            </a:r>
          </a:p>
          <a:p>
            <a:pPr eaLnBrk="1" hangingPunct="1">
              <a:buFont typeface="Arial" charset="0"/>
              <a:buNone/>
            </a:pPr>
            <a:endParaRPr lang="ru-RU" altLang="ru-RU" sz="2400" smtClean="0"/>
          </a:p>
          <a:p>
            <a:pPr eaLnBrk="1" hangingPunct="1">
              <a:buFont typeface="Arial" charset="0"/>
              <a:buNone/>
            </a:pPr>
            <a:endParaRPr lang="ru-RU" altLang="ru-RU" sz="24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3576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09573" name="Прямоугольник 5"/>
          <p:cNvSpPr>
            <a:spLocks noChangeArrowheads="1"/>
          </p:cNvSpPr>
          <p:nvPr/>
        </p:nvSpPr>
        <p:spPr bwMode="auto">
          <a:xfrm>
            <a:off x="1000125" y="5286375"/>
            <a:ext cx="3571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09574" name="Прямоугольник 6"/>
          <p:cNvSpPr>
            <a:spLocks noChangeArrowheads="1"/>
          </p:cNvSpPr>
          <p:nvPr/>
        </p:nvSpPr>
        <p:spPr bwMode="auto">
          <a:xfrm>
            <a:off x="928688" y="5214938"/>
            <a:ext cx="249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000125" y="5286375"/>
            <a:ext cx="4572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При ударе возрастает температура тела, в месте удара возрастает настолько, что частички, отрываемые от стали начинают светиться</a:t>
            </a:r>
          </a:p>
        </p:txBody>
      </p:sp>
      <p:pic>
        <p:nvPicPr>
          <p:cNvPr id="109576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altLang="ru-RU" sz="6000" b="1" i="1" u="sng" smtClean="0">
                <a:solidFill>
                  <a:srgbClr val="FF0066"/>
                </a:solidFill>
                <a:latin typeface="Arial" charset="0"/>
              </a:rPr>
              <a:t>6</a:t>
            </a:r>
            <a:r>
              <a:rPr lang="ru-RU" alt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110595" name="Содержимое 2"/>
          <p:cNvSpPr>
            <a:spLocks noGrp="1"/>
          </p:cNvSpPr>
          <p:nvPr>
            <p:ph idx="1"/>
          </p:nvPr>
        </p:nvSpPr>
        <p:spPr>
          <a:xfrm>
            <a:off x="395288" y="1196975"/>
            <a:ext cx="8229600" cy="29003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>
              <a:buFont typeface="Arial" charset="0"/>
              <a:buNone/>
            </a:pPr>
            <a:r>
              <a:rPr lang="ru-RU" altLang="ru-RU" sz="2800" smtClean="0"/>
              <a:t>При ремонте дороги асфальт разогревают. Почему запах разогретого асфальта ощущается издалека, а запах остывшего мы почти не ощущаем?</a:t>
            </a:r>
            <a:r>
              <a:rPr lang="ru-RU" altLang="ru-RU" sz="2000" smtClean="0"/>
              <a:t> </a:t>
            </a:r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364331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10597" name="Прямоугольник 5"/>
          <p:cNvSpPr>
            <a:spLocks noChangeArrowheads="1"/>
          </p:cNvSpPr>
          <p:nvPr/>
        </p:nvSpPr>
        <p:spPr bwMode="auto">
          <a:xfrm>
            <a:off x="1000125" y="5286375"/>
            <a:ext cx="3571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10598" name="Прямоугольник 6"/>
          <p:cNvSpPr>
            <a:spLocks noChangeArrowheads="1"/>
          </p:cNvSpPr>
          <p:nvPr/>
        </p:nvSpPr>
        <p:spPr bwMode="auto">
          <a:xfrm>
            <a:off x="928688" y="5214938"/>
            <a:ext cx="249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00063" y="4572000"/>
            <a:ext cx="57150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 При повышении температуры асфальта увеличивается скорость диффузии пахучих веществ. Их выделяется больше, чем при низких температурах. За счет конвективных потоков запах разносится на значительное расстояние. </a:t>
            </a:r>
          </a:p>
        </p:txBody>
      </p:sp>
      <p:pic>
        <p:nvPicPr>
          <p:cNvPr id="110600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altLang="ru-RU" sz="6000" b="1" i="1" u="sng" smtClean="0">
                <a:solidFill>
                  <a:srgbClr val="FF0066"/>
                </a:solidFill>
                <a:latin typeface="Arial" charset="0"/>
              </a:rPr>
              <a:t>7</a:t>
            </a:r>
            <a:r>
              <a:rPr lang="ru-RU" alt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111619" name="Содержимое 2"/>
          <p:cNvSpPr>
            <a:spLocks noGrp="1"/>
          </p:cNvSpPr>
          <p:nvPr>
            <p:ph idx="1"/>
          </p:nvPr>
        </p:nvSpPr>
        <p:spPr>
          <a:xfrm>
            <a:off x="539750" y="1268413"/>
            <a:ext cx="8229600" cy="29003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z="2800" smtClean="0"/>
              <a:t>В какой трубе лучше тяга :кирпичной или металлической , если трубы имеют одинаковые диаметры и высоту? </a:t>
            </a:r>
          </a:p>
          <a:p>
            <a:pPr eaLnBrk="1" hangingPunct="1">
              <a:buFont typeface="Arial" charset="0"/>
              <a:buNone/>
            </a:pPr>
            <a:endParaRPr lang="ru-RU" altLang="ru-RU" sz="28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50030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11621" name="Прямоугольник 5"/>
          <p:cNvSpPr>
            <a:spLocks noChangeArrowheads="1"/>
          </p:cNvSpPr>
          <p:nvPr/>
        </p:nvSpPr>
        <p:spPr bwMode="auto">
          <a:xfrm>
            <a:off x="1000125" y="5286375"/>
            <a:ext cx="3571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11622" name="Прямоугольник 6"/>
          <p:cNvSpPr>
            <a:spLocks noChangeArrowheads="1"/>
          </p:cNvSpPr>
          <p:nvPr/>
        </p:nvSpPr>
        <p:spPr bwMode="auto">
          <a:xfrm>
            <a:off x="928688" y="5214938"/>
            <a:ext cx="249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85750" y="3441700"/>
            <a:ext cx="5715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 Тяга" в трубе определяется не только высотой, но и теплопроводностью стенок трубы.   Металлическая труба, в верхней части, быстро охлаждается за счет конвективных потоков воздуха  и хорошей теплопроводности металла.  Чем выше металлическая труба, тем больше разность температур, в нижней части трубы и верхней. Разность температур создает дополнительную тягу.  У кирпичной стены теплопроводность хуже, разность температур меньше, тяга будет тоже плохая. 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. </a:t>
            </a:r>
          </a:p>
        </p:txBody>
      </p:sp>
      <p:pic>
        <p:nvPicPr>
          <p:cNvPr id="111624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altLang="ru-RU" sz="6000" b="1" i="1" u="sng" smtClean="0">
                <a:solidFill>
                  <a:srgbClr val="FF0066"/>
                </a:solidFill>
                <a:latin typeface="Arial" charset="0"/>
              </a:rPr>
              <a:t>8</a:t>
            </a:r>
            <a:r>
              <a:rPr lang="ru-RU" alt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112643" name="Содержимое 2"/>
          <p:cNvSpPr>
            <a:spLocks noGrp="1"/>
          </p:cNvSpPr>
          <p:nvPr>
            <p:ph idx="1"/>
          </p:nvPr>
        </p:nvSpPr>
        <p:spPr>
          <a:xfrm>
            <a:off x="357188" y="928688"/>
            <a:ext cx="8229600" cy="29003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>
              <a:buFont typeface="Arial" charset="0"/>
              <a:buNone/>
            </a:pPr>
            <a:r>
              <a:rPr lang="ru-RU" altLang="ru-RU" sz="2000" smtClean="0"/>
              <a:t> </a:t>
            </a:r>
            <a:r>
              <a:rPr lang="ru-RU" altLang="ru-RU" sz="2800" smtClean="0"/>
              <a:t>Какая вода быстрее охладит раскаленный металл: холодная (с температурой 10 С) или горячая (кипяток) ? </a:t>
            </a:r>
          </a:p>
          <a:p>
            <a:pPr eaLnBrk="1" hangingPunct="1">
              <a:buFont typeface="Arial" charset="0"/>
              <a:buNone/>
            </a:pPr>
            <a:endParaRPr lang="ru-RU" altLang="ru-RU" sz="28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76221" y="261936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12645" name="Прямоугольник 5"/>
          <p:cNvSpPr>
            <a:spLocks noChangeArrowheads="1"/>
          </p:cNvSpPr>
          <p:nvPr/>
        </p:nvSpPr>
        <p:spPr bwMode="auto">
          <a:xfrm>
            <a:off x="1000125" y="5286375"/>
            <a:ext cx="3571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12646" name="Прямоугольник 6"/>
          <p:cNvSpPr>
            <a:spLocks noChangeArrowheads="1"/>
          </p:cNvSpPr>
          <p:nvPr/>
        </p:nvSpPr>
        <p:spPr bwMode="auto">
          <a:xfrm>
            <a:off x="928688" y="5214938"/>
            <a:ext cx="249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95288" y="4221163"/>
            <a:ext cx="571500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  Быстрее будет охлаждать металл горячая вода, кипяток, так как при этой температуре она испаряется, а для этого ей нужна энергия, которая будет отбираться у металла; каждый килограмм горячей воды возьмет у металла, испаряясь 2260 кДж, а килограмм холодной воды, нагреваясь на 1 С, - всего 4,19 кДж.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 </a:t>
            </a:r>
          </a:p>
        </p:txBody>
      </p:sp>
      <p:pic>
        <p:nvPicPr>
          <p:cNvPr id="112648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000" b="1" i="1" smtClean="0">
                <a:solidFill>
                  <a:schemeClr val="hlink"/>
                </a:solidFill>
                <a:latin typeface="Arial" charset="0"/>
              </a:rPr>
              <a:t/>
            </a:r>
            <a:br>
              <a:rPr lang="ru-RU" altLang="ru-RU" sz="6000" b="1" i="1" smtClean="0">
                <a:solidFill>
                  <a:schemeClr val="hlink"/>
                </a:solidFill>
                <a:latin typeface="Arial" charset="0"/>
              </a:rPr>
            </a:br>
            <a:endParaRPr lang="ru-RU" altLang="ru-RU" sz="6000" b="1" i="1" smtClean="0">
              <a:solidFill>
                <a:schemeClr val="hlink"/>
              </a:solidFill>
              <a:latin typeface="Arial" charset="0"/>
            </a:endParaRPr>
          </a:p>
        </p:txBody>
      </p:sp>
      <p:pic>
        <p:nvPicPr>
          <p:cNvPr id="113667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58048" y="2492896"/>
            <a:ext cx="7060587" cy="1569660"/>
          </a:xfrm>
          <a:prstGeom prst="rect">
            <a:avLst/>
          </a:prstGeom>
          <a:noFill/>
        </p:spPr>
        <p:txBody>
          <a:bodyPr wrap="none">
            <a:prstTxWarp prst="textDouble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i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4" action="ppaction://hlinksldjump"/>
              </a:rPr>
              <a:t>РАЗМИНКА</a:t>
            </a:r>
            <a:endParaRPr lang="ru-RU" sz="9600" b="1" spc="50" dirty="0">
              <a:ln w="11430"/>
              <a:solidFill>
                <a:srgbClr val="0000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7943" y="282714"/>
            <a:ext cx="596182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МАТЕМАТИКА 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20</a:t>
            </a:r>
          </a:p>
        </p:txBody>
      </p:sp>
      <p:pic>
        <p:nvPicPr>
          <p:cNvPr id="114691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2143924"/>
            <a:ext cx="6264696" cy="1669251"/>
          </a:xfrm>
          <a:prstGeom prst="rect">
            <a:avLst/>
          </a:prstGeom>
        </p:spPr>
        <p:txBody>
          <a:bodyPr>
            <a:prstTxWarp prst="textCurveDown">
              <a:avLst>
                <a:gd name="adj" fmla="val 0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kern="0" spc="50" dirty="0">
                <a:ln w="11430"/>
                <a:solidFill>
                  <a:srgbClr val="CC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4" action="ppaction://hlinksldjump"/>
              </a:rPr>
              <a:t>ЧЕРНЫЙ ЯЩИК</a:t>
            </a:r>
            <a:endParaRPr lang="ru-RU" sz="5400" b="1" kern="0" spc="50" dirty="0">
              <a:ln w="11430"/>
              <a:solidFill>
                <a:srgbClr val="CC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30</a:t>
            </a:r>
          </a:p>
        </p:txBody>
      </p:sp>
      <p:sp>
        <p:nvSpPr>
          <p:cNvPr id="3078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000000"/>
                </a:solidFill>
              </a:rPr>
              <a:t>Что больше: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06495" y="41338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080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3074" name="Object 8"/>
          <p:cNvGraphicFramePr>
            <a:graphicFrameLocks noChangeAspect="1"/>
          </p:cNvGraphicFramePr>
          <p:nvPr/>
        </p:nvGraphicFramePr>
        <p:xfrm>
          <a:off x="1692275" y="2370138"/>
          <a:ext cx="5468938" cy="150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Формула" r:id="rId3" imgW="939392" imgH="253890" progId="Equation.3">
                  <p:embed/>
                </p:oleObj>
              </mc:Choice>
              <mc:Fallback>
                <p:oleObj name="Формула" r:id="rId3" imgW="939392" imgH="25389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2370138"/>
                        <a:ext cx="5468938" cy="1501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2" name="Rectangle 11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26634" name="Object 10"/>
          <p:cNvGraphicFramePr>
            <a:graphicFrameLocks noChangeAspect="1"/>
          </p:cNvGraphicFramePr>
          <p:nvPr/>
        </p:nvGraphicFramePr>
        <p:xfrm>
          <a:off x="900113" y="5081588"/>
          <a:ext cx="3167062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Формула" r:id="rId5" imgW="545863" imgH="228501" progId="Equation.3">
                  <p:embed/>
                </p:oleObj>
              </mc:Choice>
              <mc:Fallback>
                <p:oleObj name="Формула" r:id="rId5" imgW="545863" imgH="228501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5081588"/>
                        <a:ext cx="3167062" cy="1333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3" name="Picture 94" descr="0004__2_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40</a:t>
            </a:r>
          </a:p>
        </p:txBody>
      </p:sp>
      <p:sp>
        <p:nvSpPr>
          <p:cNvPr id="115715" name="Text Box 4"/>
          <p:cNvSpPr txBox="1">
            <a:spLocks noChangeArrowheads="1"/>
          </p:cNvSpPr>
          <p:nvPr/>
        </p:nvSpPr>
        <p:spPr bwMode="auto">
          <a:xfrm>
            <a:off x="539750" y="1484313"/>
            <a:ext cx="7632700" cy="183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solidFill>
                  <a:srgbClr val="000000"/>
                </a:solidFill>
              </a:rPr>
              <a:t>Найдите АС?</a:t>
            </a:r>
          </a:p>
          <a:p>
            <a:pPr eaLnBrk="1" hangingPunct="1">
              <a:spcBef>
                <a:spcPct val="50000"/>
              </a:spcBef>
            </a:pPr>
            <a:endParaRPr lang="ru-RU" altLang="ru-RU" sz="240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22345" y="43497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15717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395288" y="5013325"/>
            <a:ext cx="29527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 b="1">
                <a:solidFill>
                  <a:srgbClr val="000000"/>
                </a:solidFill>
              </a:rPr>
              <a:t>12 см</a:t>
            </a:r>
          </a:p>
        </p:txBody>
      </p:sp>
      <p:grpSp>
        <p:nvGrpSpPr>
          <p:cNvPr id="115719" name="Group 27"/>
          <p:cNvGrpSpPr>
            <a:grpSpLocks/>
          </p:cNvGrpSpPr>
          <p:nvPr/>
        </p:nvGrpSpPr>
        <p:grpSpPr bwMode="auto">
          <a:xfrm>
            <a:off x="1042988" y="1700213"/>
            <a:ext cx="4967287" cy="2382837"/>
            <a:chOff x="567" y="1162"/>
            <a:chExt cx="3129" cy="1501"/>
          </a:xfrm>
        </p:grpSpPr>
        <p:sp>
          <p:nvSpPr>
            <p:cNvPr id="115721" name="Line 11"/>
            <p:cNvSpPr>
              <a:spLocks noChangeShapeType="1"/>
            </p:cNvSpPr>
            <p:nvPr/>
          </p:nvSpPr>
          <p:spPr bwMode="auto">
            <a:xfrm>
              <a:off x="1746" y="1344"/>
              <a:ext cx="0" cy="9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5722" name="Group 26"/>
            <p:cNvGrpSpPr>
              <a:grpSpLocks/>
            </p:cNvGrpSpPr>
            <p:nvPr/>
          </p:nvGrpSpPr>
          <p:grpSpPr bwMode="auto">
            <a:xfrm>
              <a:off x="567" y="1162"/>
              <a:ext cx="3129" cy="1501"/>
              <a:chOff x="567" y="1162"/>
              <a:chExt cx="3129" cy="1501"/>
            </a:xfrm>
          </p:grpSpPr>
          <p:sp>
            <p:nvSpPr>
              <p:cNvPr id="115723" name="Line 10"/>
              <p:cNvSpPr>
                <a:spLocks noChangeShapeType="1"/>
              </p:cNvSpPr>
              <p:nvPr/>
            </p:nvSpPr>
            <p:spPr bwMode="auto">
              <a:xfrm>
                <a:off x="839" y="1842"/>
                <a:ext cx="244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724" name="Rectangle 15"/>
              <p:cNvSpPr>
                <a:spLocks noChangeArrowheads="1"/>
              </p:cNvSpPr>
              <p:nvPr/>
            </p:nvSpPr>
            <p:spPr bwMode="auto">
              <a:xfrm>
                <a:off x="1746" y="1842"/>
                <a:ext cx="136" cy="13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15725" name="Group 25"/>
              <p:cNvGrpSpPr>
                <a:grpSpLocks/>
              </p:cNvGrpSpPr>
              <p:nvPr/>
            </p:nvGrpSpPr>
            <p:grpSpPr bwMode="auto">
              <a:xfrm>
                <a:off x="567" y="1162"/>
                <a:ext cx="3129" cy="1501"/>
                <a:chOff x="567" y="1162"/>
                <a:chExt cx="3129" cy="1501"/>
              </a:xfrm>
            </p:grpSpPr>
            <p:sp>
              <p:nvSpPr>
                <p:cNvPr id="115726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839" y="1344"/>
                  <a:ext cx="907" cy="49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727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1746" y="1842"/>
                  <a:ext cx="1542" cy="49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728" name="Rectangle 14"/>
                <p:cNvSpPr>
                  <a:spLocks noChangeArrowheads="1"/>
                </p:cNvSpPr>
                <p:nvPr/>
              </p:nvSpPr>
              <p:spPr bwMode="auto">
                <a:xfrm>
                  <a:off x="1610" y="1706"/>
                  <a:ext cx="136" cy="13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ru-RU" alt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5729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567" y="1797"/>
                  <a:ext cx="226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ru-RU" altLang="ru-RU" b="1">
                      <a:solidFill>
                        <a:srgbClr val="000000"/>
                      </a:solidFill>
                    </a:rPr>
                    <a:t>А</a:t>
                  </a:r>
                </a:p>
              </p:txBody>
            </p:sp>
            <p:sp>
              <p:nvSpPr>
                <p:cNvPr id="115730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701" y="1162"/>
                  <a:ext cx="363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ru-RU" altLang="ru-RU" b="1">
                      <a:solidFill>
                        <a:srgbClr val="000000"/>
                      </a:solidFill>
                    </a:rPr>
                    <a:t>В</a:t>
                  </a:r>
                </a:p>
              </p:txBody>
            </p:sp>
            <p:sp>
              <p:nvSpPr>
                <p:cNvPr id="115731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3379" y="1706"/>
                  <a:ext cx="317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ru-RU" altLang="ru-RU" b="1">
                      <a:solidFill>
                        <a:srgbClr val="000000"/>
                      </a:solidFill>
                    </a:rPr>
                    <a:t>С</a:t>
                  </a:r>
                </a:p>
              </p:txBody>
            </p:sp>
            <p:sp>
              <p:nvSpPr>
                <p:cNvPr id="115732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1701" y="2432"/>
                  <a:ext cx="317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ru-RU" b="1">
                      <a:solidFill>
                        <a:srgbClr val="000000"/>
                      </a:solidFill>
                    </a:rPr>
                    <a:t>D</a:t>
                  </a:r>
                  <a:endParaRPr lang="ru-RU" altLang="ru-RU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5733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1565" y="1797"/>
                  <a:ext cx="318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ru-RU" b="1">
                      <a:solidFill>
                        <a:srgbClr val="000000"/>
                      </a:solidFill>
                    </a:rPr>
                    <a:t>O</a:t>
                  </a:r>
                  <a:endParaRPr lang="ru-RU" altLang="ru-RU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5734" name="Text Box 21"/>
                <p:cNvSpPr txBox="1">
                  <a:spLocks noChangeArrowheads="1"/>
                </p:cNvSpPr>
                <p:nvPr/>
              </p:nvSpPr>
              <p:spPr bwMode="auto">
                <a:xfrm rot="-1590611">
                  <a:off x="930" y="1389"/>
                  <a:ext cx="499" cy="2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ru-RU" altLang="ru-RU" sz="2000" b="1">
                      <a:solidFill>
                        <a:srgbClr val="000000"/>
                      </a:solidFill>
                    </a:rPr>
                    <a:t>5 см</a:t>
                  </a:r>
                </a:p>
              </p:txBody>
            </p:sp>
            <p:sp>
              <p:nvSpPr>
                <p:cNvPr id="115735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1701" y="1525"/>
                  <a:ext cx="544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ru-RU" altLang="ru-RU" b="1">
                      <a:solidFill>
                        <a:srgbClr val="000000"/>
                      </a:solidFill>
                    </a:rPr>
                    <a:t>3 см</a:t>
                  </a:r>
                </a:p>
              </p:txBody>
            </p:sp>
            <p:sp>
              <p:nvSpPr>
                <p:cNvPr id="115736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1383" y="2044"/>
                  <a:ext cx="636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ru-RU" altLang="ru-RU" b="1">
                      <a:solidFill>
                        <a:srgbClr val="000000"/>
                      </a:solidFill>
                    </a:rPr>
                    <a:t>6 см</a:t>
                  </a:r>
                </a:p>
              </p:txBody>
            </p:sp>
            <p:sp>
              <p:nvSpPr>
                <p:cNvPr id="115737" name="Text Box 24"/>
                <p:cNvSpPr txBox="1">
                  <a:spLocks noChangeArrowheads="1"/>
                </p:cNvSpPr>
                <p:nvPr/>
              </p:nvSpPr>
              <p:spPr bwMode="auto">
                <a:xfrm rot="-1198987">
                  <a:off x="2336" y="2044"/>
                  <a:ext cx="544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ru-RU" altLang="ru-RU" b="1">
                      <a:solidFill>
                        <a:srgbClr val="000000"/>
                      </a:solidFill>
                    </a:rPr>
                    <a:t>10 см</a:t>
                  </a:r>
                </a:p>
              </p:txBody>
            </p:sp>
          </p:grpSp>
        </p:grpSp>
      </p:grpSp>
      <p:pic>
        <p:nvPicPr>
          <p:cNvPr id="115720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altLang="ru-RU" sz="6000" b="1" i="1" u="sng" smtClean="0">
                <a:solidFill>
                  <a:srgbClr val="FF0066"/>
                </a:solidFill>
                <a:latin typeface="Arial" charset="0"/>
              </a:rPr>
              <a:t>2</a:t>
            </a:r>
            <a:r>
              <a:rPr lang="ru-RU" alt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smtClean="0"/>
              <a:t>Можно ли вскипятить ведро воды на свечке?</a:t>
            </a:r>
          </a:p>
          <a:p>
            <a:pPr eaLnBrk="1" hangingPunct="1">
              <a:buFont typeface="Arial" charset="0"/>
              <a:buNone/>
            </a:pPr>
            <a:endParaRPr lang="ru-RU" altLang="ru-RU" smtClean="0"/>
          </a:p>
          <a:p>
            <a:pPr eaLnBrk="1" hangingPunct="1">
              <a:buFont typeface="Arial" charset="0"/>
              <a:buNone/>
            </a:pPr>
            <a:endParaRPr lang="ru-RU" altLang="ru-RU" smtClean="0"/>
          </a:p>
          <a:p>
            <a:pPr eaLnBrk="1" hangingPunct="1">
              <a:buFont typeface="Arial" charset="0"/>
              <a:buNone/>
            </a:pPr>
            <a:endParaRPr lang="ru-RU" altLang="ru-RU" smtClean="0"/>
          </a:p>
          <a:p>
            <a:pPr eaLnBrk="1" hangingPunct="1">
              <a:buFont typeface="Arial" charset="0"/>
              <a:buNone/>
            </a:pPr>
            <a:r>
              <a:rPr lang="ru-RU" altLang="ru-RU" smtClean="0"/>
              <a:t>Нет, так как большая часть тепла будет уходить в окружающее пространство</a:t>
            </a:r>
          </a:p>
          <a:p>
            <a:pPr eaLnBrk="1" hangingPunct="1">
              <a:buFont typeface="Arial" charset="0"/>
              <a:buNone/>
            </a:pPr>
            <a:endParaRPr lang="ru-RU" alt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714620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pic>
        <p:nvPicPr>
          <p:cNvPr id="81925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4618038"/>
            <a:ext cx="2424112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50</a:t>
            </a:r>
          </a:p>
        </p:txBody>
      </p:sp>
      <p:sp>
        <p:nvSpPr>
          <p:cNvPr id="116739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000000"/>
                </a:solidFill>
              </a:rPr>
              <a:t>Прямая а параллельна прямой в, с – секущая. Угол 1 в три раза больше угла 2. На сколько градусов угол 1 больше угла 2?</a:t>
            </a:r>
          </a:p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7358" y="41338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16741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395288" y="5013325"/>
            <a:ext cx="2952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000000"/>
                </a:solidFill>
              </a:rPr>
              <a:t>На 90. </a:t>
            </a:r>
          </a:p>
        </p:txBody>
      </p:sp>
      <p:sp>
        <p:nvSpPr>
          <p:cNvPr id="11674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grpSp>
        <p:nvGrpSpPr>
          <p:cNvPr id="116744" name="Group 23"/>
          <p:cNvGrpSpPr>
            <a:grpSpLocks/>
          </p:cNvGrpSpPr>
          <p:nvPr/>
        </p:nvGrpSpPr>
        <p:grpSpPr bwMode="auto">
          <a:xfrm>
            <a:off x="1619250" y="2133600"/>
            <a:ext cx="4752975" cy="2293938"/>
            <a:chOff x="1020" y="1344"/>
            <a:chExt cx="2994" cy="1445"/>
          </a:xfrm>
        </p:grpSpPr>
        <p:grpSp>
          <p:nvGrpSpPr>
            <p:cNvPr id="116746" name="Group 17"/>
            <p:cNvGrpSpPr>
              <a:grpSpLocks/>
            </p:cNvGrpSpPr>
            <p:nvPr/>
          </p:nvGrpSpPr>
          <p:grpSpPr bwMode="auto">
            <a:xfrm>
              <a:off x="1020" y="1531"/>
              <a:ext cx="2586" cy="1258"/>
              <a:chOff x="884" y="1480"/>
              <a:chExt cx="2586" cy="1258"/>
            </a:xfrm>
          </p:grpSpPr>
          <p:sp>
            <p:nvSpPr>
              <p:cNvPr id="116752" name="Line 10"/>
              <p:cNvSpPr>
                <a:spLocks noChangeShapeType="1"/>
              </p:cNvSpPr>
              <p:nvPr/>
            </p:nvSpPr>
            <p:spPr bwMode="auto">
              <a:xfrm>
                <a:off x="975" y="1752"/>
                <a:ext cx="24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53" name="Line 11"/>
              <p:cNvSpPr>
                <a:spLocks noChangeShapeType="1"/>
              </p:cNvSpPr>
              <p:nvPr/>
            </p:nvSpPr>
            <p:spPr bwMode="auto">
              <a:xfrm>
                <a:off x="884" y="2387"/>
                <a:ext cx="258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54" name="Line 12"/>
              <p:cNvSpPr>
                <a:spLocks noChangeShapeType="1"/>
              </p:cNvSpPr>
              <p:nvPr/>
            </p:nvSpPr>
            <p:spPr bwMode="auto">
              <a:xfrm flipH="1">
                <a:off x="1519" y="1480"/>
                <a:ext cx="454" cy="12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55" name="Arc 14"/>
              <p:cNvSpPr>
                <a:spLocks/>
              </p:cNvSpPr>
              <p:nvPr/>
            </p:nvSpPr>
            <p:spPr bwMode="auto">
              <a:xfrm flipV="1">
                <a:off x="1808" y="1661"/>
                <a:ext cx="303" cy="227"/>
              </a:xfrm>
              <a:custGeom>
                <a:avLst/>
                <a:gdLst>
                  <a:gd name="T0" fmla="*/ 0 w 22084"/>
                  <a:gd name="T1" fmla="*/ 0 h 21600"/>
                  <a:gd name="T2" fmla="*/ 0 w 22084"/>
                  <a:gd name="T3" fmla="*/ 0 h 21600"/>
                  <a:gd name="T4" fmla="*/ 0 w 22084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084"/>
                  <a:gd name="T10" fmla="*/ 0 h 21600"/>
                  <a:gd name="T11" fmla="*/ 22084 w 22084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84" h="21600" fill="none" extrusionOk="0">
                    <a:moveTo>
                      <a:pt x="0" y="109"/>
                    </a:moveTo>
                    <a:cubicBezTo>
                      <a:pt x="721" y="36"/>
                      <a:pt x="1445" y="-1"/>
                      <a:pt x="2171" y="0"/>
                    </a:cubicBezTo>
                    <a:cubicBezTo>
                      <a:pt x="10866" y="0"/>
                      <a:pt x="18714" y="5214"/>
                      <a:pt x="22083" y="13231"/>
                    </a:cubicBezTo>
                  </a:path>
                  <a:path w="22084" h="21600" stroke="0" extrusionOk="0">
                    <a:moveTo>
                      <a:pt x="0" y="109"/>
                    </a:moveTo>
                    <a:cubicBezTo>
                      <a:pt x="721" y="36"/>
                      <a:pt x="1445" y="-1"/>
                      <a:pt x="2171" y="0"/>
                    </a:cubicBezTo>
                    <a:cubicBezTo>
                      <a:pt x="10866" y="0"/>
                      <a:pt x="18714" y="5214"/>
                      <a:pt x="22083" y="13231"/>
                    </a:cubicBezTo>
                    <a:lnTo>
                      <a:pt x="2171" y="21600"/>
                    </a:lnTo>
                    <a:lnTo>
                      <a:pt x="0" y="109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6756" name="Arc 15"/>
              <p:cNvSpPr>
                <a:spLocks/>
              </p:cNvSpPr>
              <p:nvPr/>
            </p:nvSpPr>
            <p:spPr bwMode="auto">
              <a:xfrm rot="1129354">
                <a:off x="1655" y="2160"/>
                <a:ext cx="267" cy="576"/>
              </a:xfrm>
              <a:custGeom>
                <a:avLst/>
                <a:gdLst>
                  <a:gd name="T0" fmla="*/ 0 w 16831"/>
                  <a:gd name="T1" fmla="*/ 0 h 21600"/>
                  <a:gd name="T2" fmla="*/ 0 w 16831"/>
                  <a:gd name="T3" fmla="*/ 0 h 21600"/>
                  <a:gd name="T4" fmla="*/ 0 w 1683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16831"/>
                  <a:gd name="T10" fmla="*/ 0 h 21600"/>
                  <a:gd name="T11" fmla="*/ 16831 w 1683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831" h="21600" fill="none" extrusionOk="0">
                    <a:moveTo>
                      <a:pt x="0" y="54"/>
                    </a:moveTo>
                    <a:cubicBezTo>
                      <a:pt x="508" y="18"/>
                      <a:pt x="1018" y="-1"/>
                      <a:pt x="1529" y="0"/>
                    </a:cubicBezTo>
                    <a:cubicBezTo>
                      <a:pt x="7271" y="0"/>
                      <a:pt x="12777" y="2286"/>
                      <a:pt x="16830" y="6355"/>
                    </a:cubicBezTo>
                  </a:path>
                  <a:path w="16831" h="21600" stroke="0" extrusionOk="0">
                    <a:moveTo>
                      <a:pt x="0" y="54"/>
                    </a:moveTo>
                    <a:cubicBezTo>
                      <a:pt x="508" y="18"/>
                      <a:pt x="1018" y="-1"/>
                      <a:pt x="1529" y="0"/>
                    </a:cubicBezTo>
                    <a:cubicBezTo>
                      <a:pt x="7271" y="0"/>
                      <a:pt x="12777" y="2286"/>
                      <a:pt x="16830" y="6355"/>
                    </a:cubicBezTo>
                    <a:lnTo>
                      <a:pt x="1529" y="21600"/>
                    </a:lnTo>
                    <a:lnTo>
                      <a:pt x="0" y="54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6757" name="Arc 16"/>
              <p:cNvSpPr>
                <a:spLocks/>
              </p:cNvSpPr>
              <p:nvPr/>
            </p:nvSpPr>
            <p:spPr bwMode="auto">
              <a:xfrm rot="1129354">
                <a:off x="1656" y="2029"/>
                <a:ext cx="377" cy="709"/>
              </a:xfrm>
              <a:custGeom>
                <a:avLst/>
                <a:gdLst>
                  <a:gd name="T0" fmla="*/ 0 w 24698"/>
                  <a:gd name="T1" fmla="*/ 0 h 21600"/>
                  <a:gd name="T2" fmla="*/ 0 w 24698"/>
                  <a:gd name="T3" fmla="*/ 0 h 21600"/>
                  <a:gd name="T4" fmla="*/ 0 w 2469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4698"/>
                  <a:gd name="T10" fmla="*/ 0 h 21600"/>
                  <a:gd name="T11" fmla="*/ 24698 w 2469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4698" h="21600" fill="none" extrusionOk="0">
                    <a:moveTo>
                      <a:pt x="-1" y="1286"/>
                    </a:moveTo>
                    <a:cubicBezTo>
                      <a:pt x="2354" y="435"/>
                      <a:pt x="4839" y="-1"/>
                      <a:pt x="7343" y="0"/>
                    </a:cubicBezTo>
                    <a:cubicBezTo>
                      <a:pt x="14186" y="0"/>
                      <a:pt x="20624" y="3242"/>
                      <a:pt x="24698" y="8740"/>
                    </a:cubicBezTo>
                  </a:path>
                  <a:path w="24698" h="21600" stroke="0" extrusionOk="0">
                    <a:moveTo>
                      <a:pt x="-1" y="1286"/>
                    </a:moveTo>
                    <a:cubicBezTo>
                      <a:pt x="2354" y="435"/>
                      <a:pt x="4839" y="-1"/>
                      <a:pt x="7343" y="0"/>
                    </a:cubicBezTo>
                    <a:cubicBezTo>
                      <a:pt x="14186" y="0"/>
                      <a:pt x="20624" y="3242"/>
                      <a:pt x="24698" y="8740"/>
                    </a:cubicBezTo>
                    <a:lnTo>
                      <a:pt x="7343" y="21600"/>
                    </a:lnTo>
                    <a:lnTo>
                      <a:pt x="-1" y="1286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6747" name="Text Box 18"/>
            <p:cNvSpPr txBox="1">
              <a:spLocks noChangeArrowheads="1"/>
            </p:cNvSpPr>
            <p:nvPr/>
          </p:nvSpPr>
          <p:spPr bwMode="auto">
            <a:xfrm>
              <a:off x="2200" y="1797"/>
              <a:ext cx="2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116748" name="Text Box 19"/>
            <p:cNvSpPr txBox="1">
              <a:spLocks noChangeArrowheads="1"/>
            </p:cNvSpPr>
            <p:nvPr/>
          </p:nvSpPr>
          <p:spPr bwMode="auto">
            <a:xfrm>
              <a:off x="2154" y="2160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116749" name="Text Box 20"/>
            <p:cNvSpPr txBox="1">
              <a:spLocks noChangeArrowheads="1"/>
            </p:cNvSpPr>
            <p:nvPr/>
          </p:nvSpPr>
          <p:spPr bwMode="auto">
            <a:xfrm>
              <a:off x="3651" y="1616"/>
              <a:ext cx="36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>
                  <a:solidFill>
                    <a:srgbClr val="000000"/>
                  </a:solidFill>
                </a:rPr>
                <a:t>а</a:t>
              </a:r>
            </a:p>
          </p:txBody>
        </p:sp>
        <p:sp>
          <p:nvSpPr>
            <p:cNvPr id="116750" name="Text Box 21"/>
            <p:cNvSpPr txBox="1">
              <a:spLocks noChangeArrowheads="1"/>
            </p:cNvSpPr>
            <p:nvPr/>
          </p:nvSpPr>
          <p:spPr bwMode="auto">
            <a:xfrm>
              <a:off x="3742" y="2341"/>
              <a:ext cx="2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>
                  <a:solidFill>
                    <a:srgbClr val="000000"/>
                  </a:solidFill>
                </a:rPr>
                <a:t>в</a:t>
              </a:r>
            </a:p>
          </p:txBody>
        </p:sp>
        <p:sp>
          <p:nvSpPr>
            <p:cNvPr id="116751" name="Text Box 22"/>
            <p:cNvSpPr txBox="1">
              <a:spLocks noChangeArrowheads="1"/>
            </p:cNvSpPr>
            <p:nvPr/>
          </p:nvSpPr>
          <p:spPr bwMode="auto">
            <a:xfrm>
              <a:off x="2109" y="1344"/>
              <a:ext cx="36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>
                  <a:solidFill>
                    <a:srgbClr val="000000"/>
                  </a:solidFill>
                </a:rPr>
                <a:t>с</a:t>
              </a:r>
            </a:p>
          </p:txBody>
        </p:sp>
      </p:grpSp>
      <p:pic>
        <p:nvPicPr>
          <p:cNvPr id="116745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60</a:t>
            </a:r>
          </a:p>
        </p:txBody>
      </p:sp>
      <p:sp>
        <p:nvSpPr>
          <p:cNvPr id="117763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246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solidFill>
                  <a:srgbClr val="000000"/>
                </a:solidFill>
              </a:rPr>
              <a:t>Двенадцатый месяц у нас называется «декабрь». Это слово происходит то греческого «дека» - десять. Отсюда « декада» - это 10 дней . Выходит, что месяц декабрь носит название «десятый». Чем объяснить это несоответствие? </a:t>
            </a:r>
          </a:p>
          <a:p>
            <a:pPr eaLnBrk="1" hangingPunct="1">
              <a:spcBef>
                <a:spcPct val="50000"/>
              </a:spcBef>
            </a:pPr>
            <a:endParaRPr lang="ru-RU" altLang="ru-RU" sz="240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2533" y="36290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17765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776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1476375" y="4652963"/>
            <a:ext cx="417671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000000"/>
                </a:solidFill>
              </a:rPr>
              <a:t>Раньше новый год начинался с марта</a:t>
            </a:r>
          </a:p>
        </p:txBody>
      </p:sp>
      <p:pic>
        <p:nvPicPr>
          <p:cNvPr id="117768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70</a:t>
            </a:r>
          </a:p>
        </p:txBody>
      </p:sp>
      <p:sp>
        <p:nvSpPr>
          <p:cNvPr id="118787" name="Text Box 4"/>
          <p:cNvSpPr txBox="1">
            <a:spLocks noChangeArrowheads="1"/>
          </p:cNvSpPr>
          <p:nvPr/>
        </p:nvSpPr>
        <p:spPr bwMode="auto">
          <a:xfrm>
            <a:off x="827088" y="1196975"/>
            <a:ext cx="76327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solidFill>
                  <a:srgbClr val="000000"/>
                </a:solidFill>
              </a:rPr>
              <a:t>Два путешественника подошли к реке одновременно. У берега была привязана лодка, в которой мог поместиться только один человек. Путешественники не умели плавать, но каждому из них удалось переправиться через реку и пойти своей дорогой. Как могла это случиться?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2533" y="36290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18789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395288" y="5013325"/>
            <a:ext cx="489743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altLang="ru-RU" sz="2400">
                <a:solidFill>
                  <a:srgbClr val="000000"/>
                </a:solidFill>
              </a:rPr>
              <a:t>Они подошли к реке с разных сторон</a:t>
            </a:r>
          </a:p>
        </p:txBody>
      </p:sp>
      <p:sp>
        <p:nvSpPr>
          <p:cNvPr id="11879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118792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80</a:t>
            </a:r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2533" y="36290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4103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431800" y="1484313"/>
            <a:ext cx="8461375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000000"/>
                </a:solidFill>
              </a:rPr>
              <a:t>Кто автор обозначения числа</a:t>
            </a:r>
            <a:r>
              <a:rPr lang="ru-RU" altLang="ru-RU">
                <a:solidFill>
                  <a:srgbClr val="000000"/>
                </a:solidFill>
              </a:rPr>
              <a:t>                    </a:t>
            </a:r>
            <a:r>
              <a:rPr lang="ru-RU" altLang="ru-RU" sz="2800">
                <a:solidFill>
                  <a:srgbClr val="000000"/>
                </a:solidFill>
              </a:rPr>
              <a:t>=3,1415…?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000000"/>
                </a:solidFill>
              </a:rPr>
              <a:t>Он же впервые применил двоеточие для обозначения действия деления</a:t>
            </a:r>
          </a:p>
        </p:txBody>
      </p:sp>
      <p:sp>
        <p:nvSpPr>
          <p:cNvPr id="4106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4098" name="Object 10"/>
          <p:cNvGraphicFramePr>
            <a:graphicFrameLocks noChangeAspect="1"/>
          </p:cNvGraphicFramePr>
          <p:nvPr/>
        </p:nvGraphicFramePr>
        <p:xfrm>
          <a:off x="5651500" y="1412875"/>
          <a:ext cx="720725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Формула" r:id="rId3" imgW="139700" imgH="139700" progId="Equation.3">
                  <p:embed/>
                </p:oleObj>
              </mc:Choice>
              <mc:Fallback>
                <p:oleObj name="Формула" r:id="rId3" imgW="139700" imgH="1397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1412875"/>
                        <a:ext cx="720725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756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0"/>
            <a:ext cx="3714750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323850" y="4581525"/>
            <a:ext cx="54721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400">
                <a:solidFill>
                  <a:srgbClr val="000000"/>
                </a:solidFill>
              </a:rPr>
              <a:t>Британский математик Уильям Джонс </a:t>
            </a:r>
          </a:p>
        </p:txBody>
      </p:sp>
      <p:pic>
        <p:nvPicPr>
          <p:cNvPr id="4109" name="Picture 94" descr="0004__2_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 i="1" u="sng" smtClean="0">
                <a:solidFill>
                  <a:schemeClr val="hlink"/>
                </a:solidFill>
              </a:rPr>
              <a:t>Информатика 10</a:t>
            </a:r>
            <a:r>
              <a:rPr lang="ru-RU" altLang="ru-RU" smtClean="0"/>
              <a:t> </a:t>
            </a:r>
          </a:p>
        </p:txBody>
      </p:sp>
      <p:sp>
        <p:nvSpPr>
          <p:cNvPr id="11981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marL="609600" indent="-609600"/>
            <a:r>
              <a:rPr lang="ru-RU" altLang="ru-RU" smtClean="0"/>
              <a:t>Точечный элемент экрана дисплея называется</a:t>
            </a:r>
          </a:p>
        </p:txBody>
      </p:sp>
      <p:pic>
        <p:nvPicPr>
          <p:cNvPr id="119812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3970" y="269240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2627313" y="4365625"/>
            <a:ext cx="28813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>
                <a:solidFill>
                  <a:srgbClr val="000000"/>
                </a:solidFill>
              </a:rPr>
              <a:t>пиксел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 i="1" u="sng" smtClean="0">
                <a:solidFill>
                  <a:schemeClr val="hlink"/>
                </a:solidFill>
              </a:rPr>
              <a:t>Информатика 20</a:t>
            </a:r>
          </a:p>
        </p:txBody>
      </p:sp>
      <p:sp>
        <p:nvSpPr>
          <p:cNvPr id="12083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marL="609600" indent="-609600"/>
            <a:r>
              <a:rPr lang="ru-RU" altLang="ru-RU" i="1" smtClean="0">
                <a:solidFill>
                  <a:srgbClr val="000000"/>
                </a:solidFill>
              </a:rPr>
              <a:t>Переставьте буквы так,  чтобы получилось слово, связанное с информатикой и компьютерами.</a:t>
            </a:r>
            <a:endParaRPr lang="ru-RU" altLang="ru-RU" smtClean="0">
              <a:solidFill>
                <a:srgbClr val="000000"/>
              </a:solidFill>
            </a:endParaRPr>
          </a:p>
          <a:p>
            <a:pPr marL="609600" indent="-609600" algn="ctr"/>
            <a:r>
              <a:rPr lang="ru-RU" altLang="ru-RU" b="1" smtClean="0">
                <a:solidFill>
                  <a:srgbClr val="FF0000"/>
                </a:solidFill>
              </a:rPr>
              <a:t>ФИРОЦМНИАЯ</a:t>
            </a:r>
          </a:p>
          <a:p>
            <a:pPr marL="609600" indent="-609600"/>
            <a:endParaRPr lang="ru-RU" altLang="ru-RU" smtClean="0"/>
          </a:p>
        </p:txBody>
      </p:sp>
      <p:pic>
        <p:nvPicPr>
          <p:cNvPr id="120836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503458"/>
            <a:ext cx="24266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84998" name="Прямоугольник 2"/>
          <p:cNvSpPr>
            <a:spLocks noChangeArrowheads="1"/>
          </p:cNvSpPr>
          <p:nvPr/>
        </p:nvSpPr>
        <p:spPr bwMode="auto">
          <a:xfrm>
            <a:off x="1116013" y="6043613"/>
            <a:ext cx="1597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Информация</a:t>
            </a: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 i="1" u="sng" smtClean="0">
                <a:solidFill>
                  <a:schemeClr val="hlink"/>
                </a:solidFill>
              </a:rPr>
              <a:t>Информатика 30</a:t>
            </a:r>
          </a:p>
        </p:txBody>
      </p:sp>
      <p:sp>
        <p:nvSpPr>
          <p:cNvPr id="1218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altLang="ru-RU" smtClean="0"/>
              <a:t>В словосочетаниях слова заменены на противоположные по смыслу. Определите исходные словосочетания. </a:t>
            </a:r>
            <a:r>
              <a:rPr lang="ru-RU" altLang="ru-RU" b="1" i="1" smtClean="0">
                <a:solidFill>
                  <a:srgbClr val="FF0000"/>
                </a:solidFill>
              </a:rPr>
              <a:t>Беззвучный микрофон. </a:t>
            </a:r>
            <a:br>
              <a:rPr lang="ru-RU" altLang="ru-RU" b="1" i="1" smtClean="0">
                <a:solidFill>
                  <a:srgbClr val="FF0000"/>
                </a:solidFill>
              </a:rPr>
            </a:br>
            <a:r>
              <a:rPr lang="ru-RU" altLang="ru-RU" smtClean="0"/>
              <a:t/>
            </a:r>
            <a:br>
              <a:rPr lang="ru-RU" altLang="ru-RU" smtClean="0"/>
            </a:br>
            <a:endParaRPr lang="ru-RU" altLang="ru-RU" smtClean="0"/>
          </a:p>
        </p:txBody>
      </p:sp>
      <p:pic>
        <p:nvPicPr>
          <p:cNvPr id="121860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458" y="36290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1835150" y="4797425"/>
            <a:ext cx="41052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000000"/>
                </a:solidFill>
              </a:rPr>
              <a:t>звуковая колонка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 i="1" u="sng" smtClean="0">
                <a:solidFill>
                  <a:schemeClr val="hlink"/>
                </a:solidFill>
              </a:rPr>
              <a:t>Информатика 40</a:t>
            </a:r>
          </a:p>
        </p:txBody>
      </p:sp>
      <p:sp>
        <p:nvSpPr>
          <p:cNvPr id="122883" name="Rectangle 3"/>
          <p:cNvSpPr>
            <a:spLocks noGrp="1"/>
          </p:cNvSpPr>
          <p:nvPr>
            <p:ph type="body" idx="1"/>
          </p:nvPr>
        </p:nvSpPr>
        <p:spPr>
          <a:xfrm>
            <a:off x="385763" y="1165225"/>
            <a:ext cx="8229600" cy="3632200"/>
          </a:xfrm>
        </p:spPr>
        <p:txBody>
          <a:bodyPr/>
          <a:lstStyle/>
          <a:p>
            <a:r>
              <a:rPr lang="ru-RU" altLang="ru-RU" sz="2800" smtClean="0"/>
              <a:t>Отгадайте, чья это шуточная характеристика. “Он требует множества игрушек и примочек. Так и норовит задать дурацкий вопрос. Считает себя самым умным, но не может обойтись без папы или мамы. Тронь пальцем — он и заведется. Жалуется на нехватку памяти. Любит, когда с него сдувают пылинки и протирают спиртом. Всегда мечтает попасть в сети. </a:t>
            </a:r>
          </a:p>
        </p:txBody>
      </p:sp>
      <p:pic>
        <p:nvPicPr>
          <p:cNvPr id="122884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6995" y="50688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763713" y="5876925"/>
            <a:ext cx="41052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200">
                <a:solidFill>
                  <a:srgbClr val="000000"/>
                </a:solidFill>
              </a:rPr>
              <a:t>Компьютер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 i="1" u="sng" smtClean="0">
                <a:solidFill>
                  <a:schemeClr val="hlink"/>
                </a:solidFill>
              </a:rPr>
              <a:t>Информатика 50</a:t>
            </a:r>
          </a:p>
        </p:txBody>
      </p:sp>
      <p:sp>
        <p:nvSpPr>
          <p:cNvPr id="123907" name="Rectangle 3"/>
          <p:cNvSpPr>
            <a:spLocks noGrp="1"/>
          </p:cNvSpPr>
          <p:nvPr>
            <p:ph type="body" idx="1"/>
          </p:nvPr>
        </p:nvSpPr>
        <p:spPr>
          <a:xfrm>
            <a:off x="385763" y="1165225"/>
            <a:ext cx="8229600" cy="3632200"/>
          </a:xfrm>
        </p:spPr>
        <p:txBody>
          <a:bodyPr/>
          <a:lstStyle/>
          <a:p>
            <a:pPr marL="609600" indent="-609600"/>
            <a:endParaRPr lang="ru-RU" altLang="ru-RU" b="1" smtClean="0">
              <a:solidFill>
                <a:srgbClr val="FF0000"/>
              </a:solidFill>
            </a:endParaRPr>
          </a:p>
          <a:p>
            <a:pPr marL="609600" indent="-609600"/>
            <a:endParaRPr lang="ru-RU" altLang="ru-RU" b="1" smtClean="0">
              <a:solidFill>
                <a:srgbClr val="FF0000"/>
              </a:solidFill>
            </a:endParaRPr>
          </a:p>
        </p:txBody>
      </p:sp>
      <p:pic>
        <p:nvPicPr>
          <p:cNvPr id="123908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539750" y="5734050"/>
            <a:ext cx="41052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123910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25" y="1268413"/>
            <a:ext cx="6913563" cy="745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 i="1" u="sng" smtClean="0">
                <a:solidFill>
                  <a:schemeClr val="hlink"/>
                </a:solidFill>
              </a:rPr>
              <a:t>Информатика 60</a:t>
            </a:r>
          </a:p>
        </p:txBody>
      </p:sp>
      <p:sp>
        <p:nvSpPr>
          <p:cNvPr id="124931" name="Rectangle 3"/>
          <p:cNvSpPr>
            <a:spLocks noGrp="1"/>
          </p:cNvSpPr>
          <p:nvPr>
            <p:ph type="body" idx="1"/>
          </p:nvPr>
        </p:nvSpPr>
        <p:spPr>
          <a:xfrm>
            <a:off x="385763" y="1165225"/>
            <a:ext cx="8229600" cy="3632200"/>
          </a:xfrm>
        </p:spPr>
        <p:txBody>
          <a:bodyPr/>
          <a:lstStyle/>
          <a:p>
            <a:pPr marL="609600" indent="-609600">
              <a:buFont typeface="Arial" charset="0"/>
              <a:buAutoNum type="arabicPeriod"/>
            </a:pPr>
            <a:r>
              <a:rPr lang="ru-RU" altLang="ru-RU" smtClean="0"/>
              <a:t>В чем измеряется размер экрана монитора</a:t>
            </a:r>
          </a:p>
        </p:txBody>
      </p:sp>
      <p:pic>
        <p:nvPicPr>
          <p:cNvPr id="124932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45" y="290830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3203575" y="5013325"/>
            <a:ext cx="2520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>
                <a:solidFill>
                  <a:srgbClr val="000000"/>
                </a:solidFill>
              </a:rPr>
              <a:t>В дюймах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altLang="ru-RU" sz="6000" b="1" i="1" u="sng" smtClean="0">
                <a:solidFill>
                  <a:srgbClr val="FF0066"/>
                </a:solidFill>
                <a:latin typeface="Arial" charset="0"/>
              </a:rPr>
              <a:t>3</a:t>
            </a:r>
            <a:r>
              <a:rPr lang="ru-RU" alt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82947" name="Содержимое 2"/>
          <p:cNvSpPr>
            <a:spLocks noGrp="1"/>
          </p:cNvSpPr>
          <p:nvPr>
            <p:ph idx="1"/>
          </p:nvPr>
        </p:nvSpPr>
        <p:spPr>
          <a:xfrm>
            <a:off x="500063" y="1357313"/>
            <a:ext cx="7786687" cy="2357437"/>
          </a:xfrm>
        </p:spPr>
        <p:txBody>
          <a:bodyPr/>
          <a:lstStyle/>
          <a:p>
            <a:r>
              <a:rPr lang="ru-RU" altLang="ru-RU" smtClean="0">
                <a:solidFill>
                  <a:srgbClr val="000000"/>
                </a:solidFill>
              </a:rPr>
              <a:t>Если в 12 часов ночи идёт дождь, то можно ли ожидать, что через 72 часа будет солнечная погода?</a:t>
            </a:r>
          </a:p>
          <a:p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786190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pic>
        <p:nvPicPr>
          <p:cNvPr id="82949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713" y="3857625"/>
            <a:ext cx="3062287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550" y="5256213"/>
            <a:ext cx="45720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kern="0" dirty="0">
                <a:solidFill>
                  <a:prstClr val="black"/>
                </a:solidFill>
              </a:rPr>
              <a:t>Нет, так как в это время солнце не светит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 i="1" u="sng" smtClean="0">
                <a:solidFill>
                  <a:schemeClr val="hlink"/>
                </a:solidFill>
              </a:rPr>
              <a:t>Информатика 70</a:t>
            </a:r>
          </a:p>
        </p:txBody>
      </p:sp>
      <p:sp>
        <p:nvSpPr>
          <p:cNvPr id="125955" name="Rectangle 3"/>
          <p:cNvSpPr>
            <a:spLocks noGrp="1"/>
          </p:cNvSpPr>
          <p:nvPr>
            <p:ph type="body" idx="1"/>
          </p:nvPr>
        </p:nvSpPr>
        <p:spPr>
          <a:xfrm>
            <a:off x="385763" y="1165225"/>
            <a:ext cx="8229600" cy="3632200"/>
          </a:xfrm>
        </p:spPr>
        <p:txBody>
          <a:bodyPr/>
          <a:lstStyle/>
          <a:p>
            <a:pPr marL="609600" indent="-609600">
              <a:buFont typeface="Arial" charset="0"/>
              <a:buNone/>
            </a:pPr>
            <a:r>
              <a:rPr lang="ru-RU" altLang="ru-RU" smtClean="0"/>
              <a:t>В словосочетаниях, связанных с компьютерами и информатикой, слова заменены на противоположные по смыслу, назначению, размерам и т.п. Определите исходные словосочетания</a:t>
            </a:r>
          </a:p>
          <a:p>
            <a:pPr marL="609600" indent="-609600" algn="ctr">
              <a:buFont typeface="Arial" charset="0"/>
              <a:buNone/>
            </a:pPr>
            <a:r>
              <a:rPr lang="ru-RU" altLang="ru-RU" smtClean="0"/>
              <a:t> </a:t>
            </a:r>
            <a:r>
              <a:rPr lang="ru-RU" altLang="ru-RU" smtClean="0">
                <a:solidFill>
                  <a:srgbClr val="FF0000"/>
                </a:solidFill>
              </a:rPr>
              <a:t>Естественная глупость</a:t>
            </a:r>
            <a:r>
              <a:rPr lang="ru-RU" altLang="ru-RU" smtClean="0">
                <a:solidFill>
                  <a:schemeClr val="folHlink"/>
                </a:solidFill>
              </a:rPr>
              <a:t>.</a:t>
            </a:r>
            <a:r>
              <a:rPr lang="ru-RU" altLang="ru-RU" smtClean="0"/>
              <a:t> </a:t>
            </a:r>
          </a:p>
        </p:txBody>
      </p:sp>
      <p:pic>
        <p:nvPicPr>
          <p:cNvPr id="125956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458" y="44926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1763713" y="5300663"/>
            <a:ext cx="41052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altLang="ru-RU">
                <a:solidFill>
                  <a:srgbClr val="000000"/>
                </a:solidFill>
              </a:rPr>
              <a:t>искусственный интеллект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 i="1" u="sng" smtClean="0">
                <a:solidFill>
                  <a:schemeClr val="hlink"/>
                </a:solidFill>
              </a:rPr>
              <a:t>Информатика 80</a:t>
            </a:r>
          </a:p>
        </p:txBody>
      </p:sp>
      <p:sp>
        <p:nvSpPr>
          <p:cNvPr id="126979" name="Rectangle 3"/>
          <p:cNvSpPr>
            <a:spLocks noGrp="1"/>
          </p:cNvSpPr>
          <p:nvPr>
            <p:ph type="body" idx="1"/>
          </p:nvPr>
        </p:nvSpPr>
        <p:spPr>
          <a:xfrm>
            <a:off x="385763" y="1165225"/>
            <a:ext cx="8229600" cy="3632200"/>
          </a:xfrm>
        </p:spPr>
        <p:txBody>
          <a:bodyPr/>
          <a:lstStyle/>
          <a:p>
            <a:pPr marL="609600" indent="-609600" algn="just">
              <a:buFont typeface="Arial" charset="0"/>
              <a:buNone/>
            </a:pPr>
            <a:r>
              <a:rPr lang="ru-RU" altLang="ru-RU" smtClean="0"/>
              <a:t>Встретились три подруги: Белова, Краснова, Чернова. Девочка в белом платье говорит Черновой: «Нам надо поменяться платьями, а то цвет наших платьев не соответствует фамилии». Кто в какое платье одет?</a:t>
            </a:r>
          </a:p>
        </p:txBody>
      </p:sp>
      <p:pic>
        <p:nvPicPr>
          <p:cNvPr id="126980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8433" y="44211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611188" y="5516563"/>
            <a:ext cx="41052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altLang="ru-RU">
                <a:solidFill>
                  <a:srgbClr val="000000"/>
                </a:solidFill>
              </a:rPr>
              <a:t>Белова – в черное, Краснова – в красное, Чернова – в белое.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chemeClr val="hlink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ru-RU" sz="8000" smtClean="0">
                <a:solidFill>
                  <a:srgbClr val="800000"/>
                </a:solidFill>
                <a:latin typeface="High Tower Text" pitchFamily="18" charset="0"/>
              </a:rPr>
              <a:t> </a:t>
            </a:r>
            <a:r>
              <a:rPr lang="en-US" altLang="ru-RU" sz="8000" smtClean="0">
                <a:solidFill>
                  <a:srgbClr val="FF0000"/>
                </a:solidFill>
                <a:latin typeface="High Tower Text" pitchFamily="18" charset="0"/>
                <a:hlinkClick r:id="rId2" action="ppaction://hlinksldjump"/>
              </a:rPr>
              <a:t>III </a:t>
            </a:r>
            <a:r>
              <a:rPr lang="ru-RU" altLang="ru-RU" sz="8000" smtClean="0">
                <a:solidFill>
                  <a:srgbClr val="FF0000"/>
                </a:solidFill>
                <a:latin typeface="High Tower Text" pitchFamily="18" charset="0"/>
                <a:hlinkClick r:id="rId2" action="ppaction://hlinksldjump"/>
              </a:rPr>
              <a:t>тур</a:t>
            </a:r>
            <a:endParaRPr lang="ru-RU" altLang="ru-RU" sz="8000" smtClean="0">
              <a:solidFill>
                <a:srgbClr val="FF0000"/>
              </a:solidFill>
              <a:latin typeface="High Tower Text" pitchFamily="18" charset="0"/>
            </a:endParaRPr>
          </a:p>
        </p:txBody>
      </p:sp>
      <p:graphicFrame>
        <p:nvGraphicFramePr>
          <p:cNvPr id="3217" name="Group 145"/>
          <p:cNvGraphicFramePr>
            <a:graphicFrameLocks noGrp="1"/>
          </p:cNvGraphicFramePr>
          <p:nvPr>
            <p:ph idx="1"/>
          </p:nvPr>
        </p:nvGraphicFramePr>
        <p:xfrm>
          <a:off x="500063" y="1428750"/>
          <a:ext cx="7858125" cy="2957514"/>
        </p:xfrm>
        <a:graphic>
          <a:graphicData uri="http://schemas.openxmlformats.org/drawingml/2006/table">
            <a:tbl>
              <a:tblPr/>
              <a:tblGrid>
                <a:gridCol w="1571625"/>
                <a:gridCol w="785812"/>
                <a:gridCol w="785813"/>
                <a:gridCol w="785812"/>
                <a:gridCol w="785813"/>
                <a:gridCol w="785812"/>
                <a:gridCol w="785813"/>
                <a:gridCol w="785812"/>
                <a:gridCol w="785813"/>
              </a:tblGrid>
              <a:tr h="1042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Математика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3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4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5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6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7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8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9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0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Физика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1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2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3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4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5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6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7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8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Информатика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9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0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1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2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3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4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5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6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Физика 10</a:t>
            </a:r>
          </a:p>
        </p:txBody>
      </p:sp>
      <p:sp>
        <p:nvSpPr>
          <p:cNvPr id="129027" name="Содержимое 2"/>
          <p:cNvSpPr>
            <a:spLocks noGrp="1"/>
          </p:cNvSpPr>
          <p:nvPr>
            <p:ph idx="1"/>
          </p:nvPr>
        </p:nvSpPr>
        <p:spPr>
          <a:xfrm>
            <a:off x="395288" y="1196975"/>
            <a:ext cx="8229600" cy="29003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>
              <a:buFont typeface="Arial" charset="0"/>
              <a:buNone/>
            </a:pPr>
            <a:r>
              <a:rPr lang="ru-RU" altLang="ru-RU" sz="2800" smtClean="0"/>
              <a:t>Если взять два разных тела,</a:t>
            </a:r>
          </a:p>
          <a:p>
            <a:pPr>
              <a:buFont typeface="Arial" charset="0"/>
              <a:buNone/>
            </a:pPr>
            <a:r>
              <a:rPr lang="ru-RU" altLang="ru-RU" sz="2800" smtClean="0"/>
              <a:t>В жидкость опустить одну.</a:t>
            </a:r>
          </a:p>
          <a:p>
            <a:pPr>
              <a:buFont typeface="Arial" charset="0"/>
              <a:buNone/>
            </a:pPr>
            <a:r>
              <a:rPr lang="ru-RU" altLang="ru-RU" sz="2800" smtClean="0"/>
              <a:t>Почему одно всплывает,</a:t>
            </a:r>
          </a:p>
          <a:p>
            <a:pPr>
              <a:buFont typeface="Arial" charset="0"/>
              <a:buNone/>
            </a:pPr>
            <a:r>
              <a:rPr lang="ru-RU" altLang="ru-RU" sz="2800" smtClean="0"/>
              <a:t>А другое вмиг ко дну? </a:t>
            </a:r>
          </a:p>
          <a:p>
            <a:pPr eaLnBrk="1" hangingPunct="1">
              <a:buFont typeface="Arial" charset="0"/>
              <a:buNone/>
            </a:pPr>
            <a:endParaRPr lang="ru-RU" altLang="ru-RU" sz="2800" smtClean="0"/>
          </a:p>
          <a:p>
            <a:pPr eaLnBrk="1" hangingPunct="1">
              <a:buFont typeface="Arial" charset="0"/>
              <a:buNone/>
            </a:pPr>
            <a:endParaRPr lang="ru-RU" altLang="ru-RU" sz="28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3576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00063" y="5286375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Тело, у которого плотность меньше, чем у жидкости, всплывает, а если плотность больше – тонет</a:t>
            </a:r>
          </a:p>
        </p:txBody>
      </p:sp>
      <p:pic>
        <p:nvPicPr>
          <p:cNvPr id="129030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Физика 20</a:t>
            </a:r>
          </a:p>
        </p:txBody>
      </p:sp>
      <p:sp>
        <p:nvSpPr>
          <p:cNvPr id="130051" name="Содержимое 2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29003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>
              <a:buFont typeface="Arial" charset="0"/>
              <a:buNone/>
            </a:pPr>
            <a:r>
              <a:rPr lang="ru-RU" altLang="ru-RU" sz="2800" smtClean="0"/>
              <a:t>Всем поведает,</a:t>
            </a:r>
          </a:p>
          <a:p>
            <a:pPr>
              <a:buFont typeface="Arial" charset="0"/>
              <a:buNone/>
            </a:pPr>
            <a:r>
              <a:rPr lang="ru-RU" altLang="ru-RU" sz="2800" smtClean="0"/>
              <a:t>Хоть и без языка,</a:t>
            </a:r>
          </a:p>
          <a:p>
            <a:pPr>
              <a:buFont typeface="Arial" charset="0"/>
              <a:buNone/>
            </a:pPr>
            <a:r>
              <a:rPr lang="ru-RU" altLang="ru-RU" sz="2800" smtClean="0"/>
              <a:t>Когда будет ясно,</a:t>
            </a:r>
          </a:p>
          <a:p>
            <a:pPr>
              <a:buFont typeface="Arial" charset="0"/>
              <a:buNone/>
            </a:pPr>
            <a:r>
              <a:rPr lang="ru-RU" altLang="ru-RU" sz="2800" smtClean="0"/>
              <a:t>А когда облака</a:t>
            </a:r>
            <a:r>
              <a:rPr lang="ru-RU" altLang="ru-RU" sz="2000" smtClean="0"/>
              <a:t>.</a:t>
            </a:r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3576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124075" y="5589588"/>
            <a:ext cx="37861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rgbClr val="000000"/>
                </a:solidFill>
              </a:rPr>
              <a:t> Барометр</a:t>
            </a:r>
          </a:p>
        </p:txBody>
      </p:sp>
      <p:pic>
        <p:nvPicPr>
          <p:cNvPr id="130054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Физика 30</a:t>
            </a:r>
          </a:p>
        </p:txBody>
      </p:sp>
      <p:sp>
        <p:nvSpPr>
          <p:cNvPr id="131075" name="Содержимое 2"/>
          <p:cNvSpPr>
            <a:spLocks noGrp="1"/>
          </p:cNvSpPr>
          <p:nvPr>
            <p:ph idx="1"/>
          </p:nvPr>
        </p:nvSpPr>
        <p:spPr>
          <a:xfrm>
            <a:off x="611188" y="1196975"/>
            <a:ext cx="8229600" cy="29003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>
              <a:buFont typeface="Arial" charset="0"/>
              <a:buNone/>
            </a:pPr>
            <a:r>
              <a:rPr lang="ru-RU" altLang="ru-RU" smtClean="0"/>
              <a:t>Вы его в руках держали,</a:t>
            </a:r>
          </a:p>
          <a:p>
            <a:pPr>
              <a:buFont typeface="Arial" charset="0"/>
              <a:buNone/>
            </a:pPr>
            <a:r>
              <a:rPr lang="ru-RU" altLang="ru-RU" smtClean="0"/>
              <a:t>Когда лабораторную выполняли,</a:t>
            </a:r>
          </a:p>
          <a:p>
            <a:pPr>
              <a:buFont typeface="Arial" charset="0"/>
              <a:buNone/>
            </a:pPr>
            <a:r>
              <a:rPr lang="ru-RU" altLang="ru-RU" smtClean="0"/>
              <a:t>Им силу тока изменяют,</a:t>
            </a:r>
          </a:p>
          <a:p>
            <a:pPr>
              <a:buFont typeface="Arial" charset="0"/>
              <a:buNone/>
            </a:pPr>
            <a:r>
              <a:rPr lang="ru-RU" altLang="ru-RU" smtClean="0"/>
              <a:t>Если что-то в нём сдвигают.</a:t>
            </a:r>
            <a:r>
              <a:rPr lang="ru-RU" altLang="ru-RU" sz="2000" smtClean="0"/>
              <a:t> </a:t>
            </a:r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547658" y="42767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31077" name="Прямоугольник 7"/>
          <p:cNvSpPr>
            <a:spLocks noChangeArrowheads="1"/>
          </p:cNvSpPr>
          <p:nvPr/>
        </p:nvSpPr>
        <p:spPr bwMode="auto">
          <a:xfrm>
            <a:off x="428625" y="5429250"/>
            <a:ext cx="3786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339975" y="5445125"/>
            <a:ext cx="2447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600">
                <a:solidFill>
                  <a:srgbClr val="000000"/>
                </a:solidFill>
              </a:rPr>
              <a:t>Реостат</a:t>
            </a:r>
          </a:p>
        </p:txBody>
      </p:sp>
      <p:pic>
        <p:nvPicPr>
          <p:cNvPr id="131079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Содержимое 2"/>
          <p:cNvSpPr>
            <a:spLocks noGrp="1"/>
          </p:cNvSpPr>
          <p:nvPr>
            <p:ph idx="1"/>
          </p:nvPr>
        </p:nvSpPr>
        <p:spPr>
          <a:xfrm>
            <a:off x="428625" y="4348163"/>
            <a:ext cx="8229600" cy="2901950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i="1" smtClean="0">
                <a:solidFill>
                  <a:srgbClr val="0000FF"/>
                </a:solidFill>
                <a:latin typeface="Arial" charset="0"/>
              </a:rPr>
              <a:t>Каждая команда выбирает конверт с персонажами для сказки</a:t>
            </a:r>
          </a:p>
        </p:txBody>
      </p:sp>
      <p:sp>
        <p:nvSpPr>
          <p:cNvPr id="132099" name="Прямоугольник 7"/>
          <p:cNvSpPr>
            <a:spLocks noChangeArrowheads="1"/>
          </p:cNvSpPr>
          <p:nvPr/>
        </p:nvSpPr>
        <p:spPr bwMode="auto">
          <a:xfrm>
            <a:off x="428625" y="5429250"/>
            <a:ext cx="3786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971550" y="5445125"/>
            <a:ext cx="298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132101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965" y="1412776"/>
            <a:ext cx="8722831" cy="2554545"/>
          </a:xfrm>
          <a:prstGeom prst="rect">
            <a:avLst/>
          </a:prstGeom>
          <a:noFill/>
        </p:spPr>
        <p:txBody>
          <a:bodyPr>
            <a:prstTxWarp prst="textChevro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Придумайте сказку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117628"/>
            <a:ext cx="468052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Физика 40</a:t>
            </a:r>
          </a:p>
        </p:txBody>
      </p:sp>
      <p:sp>
        <p:nvSpPr>
          <p:cNvPr id="132104" name="Заголовок 3"/>
          <p:cNvSpPr>
            <a:spLocks noGrp="1"/>
          </p:cNvSpPr>
          <p:nvPr>
            <p:ph type="title"/>
          </p:nvPr>
        </p:nvSpPr>
        <p:spPr>
          <a:xfrm>
            <a:off x="-1792288" y="-38100"/>
            <a:ext cx="8229601" cy="1143000"/>
          </a:xfrm>
        </p:spPr>
        <p:txBody>
          <a:bodyPr/>
          <a:lstStyle/>
          <a:p>
            <a:r>
              <a:rPr lang="ru-RU" altLang="ru-RU" smtClean="0"/>
              <a:t/>
            </a:r>
            <a:br>
              <a:rPr lang="ru-RU" altLang="ru-RU" smtClean="0"/>
            </a:b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Физика 50</a:t>
            </a:r>
          </a:p>
        </p:txBody>
      </p:sp>
      <p:sp>
        <p:nvSpPr>
          <p:cNvPr id="13312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03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z="3600" smtClean="0"/>
              <a:t>Он всем несёт тепло и свет</a:t>
            </a:r>
          </a:p>
          <a:p>
            <a:pPr>
              <a:buFont typeface="Arial" charset="0"/>
              <a:buNone/>
            </a:pPr>
            <a:r>
              <a:rPr lang="ru-RU" altLang="ru-RU" sz="3600" smtClean="0"/>
              <a:t>Щедрей его на свете нет</a:t>
            </a:r>
          </a:p>
          <a:p>
            <a:pPr>
              <a:buFont typeface="Arial" charset="0"/>
              <a:buNone/>
            </a:pPr>
            <a:r>
              <a:rPr lang="ru-RU" altLang="ru-RU" sz="3600" smtClean="0"/>
              <a:t>К посёлкам, селам, городам</a:t>
            </a:r>
          </a:p>
          <a:p>
            <a:pPr>
              <a:buFont typeface="Arial" charset="0"/>
              <a:buNone/>
            </a:pPr>
            <a:r>
              <a:rPr lang="ru-RU" altLang="ru-RU" sz="3600" smtClean="0"/>
              <a:t>Приходит он по проводам</a:t>
            </a:r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3576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33125" name="Прямоугольник 7"/>
          <p:cNvSpPr>
            <a:spLocks noChangeArrowheads="1"/>
          </p:cNvSpPr>
          <p:nvPr/>
        </p:nvSpPr>
        <p:spPr bwMode="auto">
          <a:xfrm>
            <a:off x="428625" y="5429250"/>
            <a:ext cx="3786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268538" y="5445125"/>
            <a:ext cx="29289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 Электрический ток</a:t>
            </a:r>
          </a:p>
        </p:txBody>
      </p:sp>
      <p:pic>
        <p:nvPicPr>
          <p:cNvPr id="133127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Физика 60</a:t>
            </a:r>
          </a:p>
        </p:txBody>
      </p:sp>
      <p:sp>
        <p:nvSpPr>
          <p:cNvPr id="134147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03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z="3600" smtClean="0"/>
              <a:t>Если в театре встать за колонной, то артиста не видно, а голос его слышен. Почему?</a:t>
            </a:r>
          </a:p>
          <a:p>
            <a:pPr eaLnBrk="1" hangingPunct="1">
              <a:buFont typeface="Arial" charset="0"/>
              <a:buNone/>
            </a:pPr>
            <a:endParaRPr lang="ru-RU" altLang="ru-RU" sz="36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3576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34149" name="Прямоугольник 7"/>
          <p:cNvSpPr>
            <a:spLocks noChangeArrowheads="1"/>
          </p:cNvSpPr>
          <p:nvPr/>
        </p:nvSpPr>
        <p:spPr bwMode="auto">
          <a:xfrm>
            <a:off x="428625" y="5429250"/>
            <a:ext cx="3786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714375" y="5429250"/>
            <a:ext cx="61261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 </a:t>
            </a:r>
            <a:r>
              <a:rPr lang="ru-RU" altLang="ru-RU" sz="2400">
                <a:solidFill>
                  <a:srgbClr val="000000"/>
                </a:solidFill>
              </a:rPr>
              <a:t>Звуковые волны могут огибать преграды</a:t>
            </a:r>
            <a:r>
              <a:rPr lang="ru-RU" altLang="ru-RU"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134151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Физика 70</a:t>
            </a:r>
          </a:p>
        </p:txBody>
      </p:sp>
      <p:sp>
        <p:nvSpPr>
          <p:cNvPr id="135171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03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z="3600" smtClean="0"/>
              <a:t>Согласны ли вы с утверждением, что Земля падает на брошенный вверх камень?</a:t>
            </a:r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  <a:p>
            <a:pPr eaLnBrk="1" hangingPunct="1">
              <a:buFont typeface="Arial" charset="0"/>
              <a:buNone/>
            </a:pPr>
            <a:endParaRPr lang="ru-RU" alt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03196" y="36290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35173" name="Прямоугольник 7"/>
          <p:cNvSpPr>
            <a:spLocks noChangeArrowheads="1"/>
          </p:cNvSpPr>
          <p:nvPr/>
        </p:nvSpPr>
        <p:spPr bwMode="auto">
          <a:xfrm>
            <a:off x="428625" y="5429250"/>
            <a:ext cx="3786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39750" y="4797425"/>
            <a:ext cx="802957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000000"/>
                </a:solidFill>
              </a:rPr>
              <a:t> Благодаря большой массе Земли её скорость </a:t>
            </a:r>
          </a:p>
          <a:p>
            <a:pPr eaLnBrk="1" hangingPunct="1"/>
            <a:r>
              <a:rPr lang="ru-RU" altLang="ru-RU" sz="2800">
                <a:solidFill>
                  <a:srgbClr val="000000"/>
                </a:solidFill>
              </a:rPr>
              <a:t>Не может измениться под воздействием </a:t>
            </a:r>
          </a:p>
          <a:p>
            <a:pPr eaLnBrk="1" hangingPunct="1"/>
            <a:r>
              <a:rPr lang="ru-RU" altLang="ru-RU" sz="2800">
                <a:solidFill>
                  <a:srgbClr val="000000"/>
                </a:solidFill>
              </a:rPr>
              <a:t>брошенного камня</a:t>
            </a:r>
            <a:r>
              <a:rPr lang="ru-RU" altLang="ru-RU">
                <a:solidFill>
                  <a:srgbClr val="000000"/>
                </a:solidFill>
              </a:rPr>
              <a:t>   </a:t>
            </a:r>
          </a:p>
        </p:txBody>
      </p:sp>
      <p:pic>
        <p:nvPicPr>
          <p:cNvPr id="135175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altLang="ru-RU" sz="6000" b="1" i="1" u="sng" smtClean="0">
                <a:solidFill>
                  <a:srgbClr val="FF0066"/>
                </a:solidFill>
                <a:latin typeface="Arial" charset="0"/>
              </a:rPr>
              <a:t>4</a:t>
            </a:r>
            <a:r>
              <a:rPr lang="ru-RU" alt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83971" name="Содержимое 2"/>
          <p:cNvSpPr>
            <a:spLocks noGrp="1"/>
          </p:cNvSpPr>
          <p:nvPr>
            <p:ph idx="1"/>
          </p:nvPr>
        </p:nvSpPr>
        <p:spPr>
          <a:xfrm>
            <a:off x="500063" y="1357313"/>
            <a:ext cx="7786687" cy="2357437"/>
          </a:xfrm>
        </p:spPr>
        <p:txBody>
          <a:bodyPr/>
          <a:lstStyle/>
          <a:p>
            <a:r>
              <a:rPr lang="ru-RU" altLang="ru-RU" smtClean="0"/>
              <a:t>Полный бидон с молоком весит 30 кг., а наполненный на половину - 15,5 кг. Сколько весит бидон?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786190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28625" y="4643438"/>
            <a:ext cx="57864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/>
              <a:t>(1 кг.)</a:t>
            </a:r>
          </a:p>
        </p:txBody>
      </p:sp>
      <p:pic>
        <p:nvPicPr>
          <p:cNvPr id="83974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713" y="3786188"/>
            <a:ext cx="3062287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Физика 80</a:t>
            </a:r>
          </a:p>
        </p:txBody>
      </p:sp>
      <p:sp>
        <p:nvSpPr>
          <p:cNvPr id="136195" name="Содержимое 2"/>
          <p:cNvSpPr>
            <a:spLocks noGrp="1"/>
          </p:cNvSpPr>
          <p:nvPr>
            <p:ph idx="1"/>
          </p:nvPr>
        </p:nvSpPr>
        <p:spPr>
          <a:xfrm>
            <a:off x="468313" y="1196975"/>
            <a:ext cx="8229600" cy="16557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z="2000" smtClean="0"/>
              <a:t>Чтобы защитить себя от жара раскаленной печи, лучше поместить перед ней лист стекла, а не лист эбонита, т.к. стекло мало прозрачно для тепловых (инфракрасных) лучей, а эбонит для них прозрачен. Почему же парники покрывают стеклом, а не эбонитом?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2714620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36197" name="Прямоугольник 7"/>
          <p:cNvSpPr>
            <a:spLocks noChangeArrowheads="1"/>
          </p:cNvSpPr>
          <p:nvPr/>
        </p:nvSpPr>
        <p:spPr bwMode="auto">
          <a:xfrm>
            <a:off x="428625" y="5429250"/>
            <a:ext cx="3786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0" y="2997200"/>
            <a:ext cx="6950075" cy="421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 Ответ. Раскаленная печь излучает в основном в инфракрасной части спектра, 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которая в значительной мере задерживается стеклом. В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 солнечном же спектре наибольшее количество энергии 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приходится на видимую часть спектра и стеклом пропускается. 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Покрывая парники стеклом, мы пропускаем к почве солнечное тепло, 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но не выпускаем 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наружу переизлучаемую почвой энергию теплового диапазона. 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В результате почва прогревается, </a:t>
            </a:r>
          </a:p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а растения получают дневной свет, необходимый для фотосинтеза.</a:t>
            </a:r>
          </a:p>
          <a:p>
            <a:pPr eaLnBrk="1" hangingPunct="1">
              <a:buFont typeface="Arial" charset="0"/>
              <a:buNone/>
            </a:pPr>
            <a:endParaRPr lang="ru-RU" altLang="ru-RU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136199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latin typeface="Arial" charset="0"/>
              </a:rPr>
              <a:t>Математика 10</a:t>
            </a:r>
          </a:p>
        </p:txBody>
      </p:sp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971550" y="1484313"/>
            <a:ext cx="77041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>
                <a:solidFill>
                  <a:srgbClr val="000000"/>
                </a:solidFill>
              </a:rPr>
              <a:t>Вычислите 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8733" y="334009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39750" y="4292600"/>
            <a:ext cx="3311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5122" name="Object 7"/>
          <p:cNvGraphicFramePr>
            <a:graphicFrameLocks noChangeAspect="1"/>
          </p:cNvGraphicFramePr>
          <p:nvPr/>
        </p:nvGraphicFramePr>
        <p:xfrm>
          <a:off x="250825" y="2060575"/>
          <a:ext cx="80645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Формула" r:id="rId3" imgW="2501900" imgH="228600" progId="Equation.3">
                  <p:embed/>
                </p:oleObj>
              </mc:Choice>
              <mc:Fallback>
                <p:oleObj name="Формула" r:id="rId3" imgW="250190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060575"/>
                        <a:ext cx="80645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9" name="Picture 94" descr="0004__2_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latin typeface="Arial" charset="0"/>
              </a:rPr>
              <a:t>Математика 20</a:t>
            </a: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>
                <a:solidFill>
                  <a:srgbClr val="000000"/>
                </a:solidFill>
              </a:rPr>
              <a:t>Вычислите:</a:t>
            </a:r>
          </a:p>
          <a:p>
            <a:pPr eaLnBrk="1" hangingPunct="1">
              <a:spcBef>
                <a:spcPct val="50000"/>
              </a:spcBef>
            </a:pPr>
            <a:endParaRPr lang="ru-RU" altLang="ru-RU" sz="360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458" y="34131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6146" name="Object 7"/>
          <p:cNvGraphicFramePr>
            <a:graphicFrameLocks noChangeAspect="1"/>
          </p:cNvGraphicFramePr>
          <p:nvPr/>
        </p:nvGraphicFramePr>
        <p:xfrm>
          <a:off x="611188" y="2120900"/>
          <a:ext cx="2665412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Формула" r:id="rId3" imgW="1002865" imgH="393529" progId="Equation.3">
                  <p:embed/>
                </p:oleObj>
              </mc:Choice>
              <mc:Fallback>
                <p:oleObj name="Формула" r:id="rId3" imgW="1002865" imgH="393529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120900"/>
                        <a:ext cx="2665412" cy="104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53" name="Picture 94" descr="0004__2_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latin typeface="Arial" charset="0"/>
              </a:rPr>
              <a:t>Математика 30</a:t>
            </a:r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>
                <a:solidFill>
                  <a:srgbClr val="000000"/>
                </a:solidFill>
              </a:rPr>
              <a:t>Сколько корней имеет уравнение:</a:t>
            </a:r>
            <a:r>
              <a:rPr lang="ru-RU" alt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06495" y="41338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7175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17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178" name="Rectangle 1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7170" name="Object 11"/>
          <p:cNvGraphicFramePr>
            <a:graphicFrameLocks noChangeAspect="1"/>
          </p:cNvGraphicFramePr>
          <p:nvPr/>
        </p:nvGraphicFramePr>
        <p:xfrm>
          <a:off x="1547813" y="1916113"/>
          <a:ext cx="2665412" cy="232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Формула" r:id="rId3" imgW="444307" imgH="393529" progId="Equation.3">
                  <p:embed/>
                </p:oleObj>
              </mc:Choice>
              <mc:Fallback>
                <p:oleObj name="Формула" r:id="rId3" imgW="444307" imgH="393529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1916113"/>
                        <a:ext cx="2665412" cy="2325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755650" y="5373688"/>
            <a:ext cx="25209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5400">
                <a:solidFill>
                  <a:srgbClr val="000000"/>
                </a:solidFill>
              </a:rPr>
              <a:t>Два </a:t>
            </a:r>
          </a:p>
        </p:txBody>
      </p:sp>
      <p:pic>
        <p:nvPicPr>
          <p:cNvPr id="7180" name="Picture 94" descr="0004__2_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latin typeface="Arial" charset="0"/>
              </a:rPr>
              <a:t>Математика 40</a:t>
            </a:r>
          </a:p>
        </p:txBody>
      </p:sp>
      <p:sp>
        <p:nvSpPr>
          <p:cNvPr id="137219" name="Text Box 4"/>
          <p:cNvSpPr txBox="1">
            <a:spLocks noChangeArrowheads="1"/>
          </p:cNvSpPr>
          <p:nvPr/>
        </p:nvSpPr>
        <p:spPr bwMode="auto">
          <a:xfrm>
            <a:off x="539750" y="1484313"/>
            <a:ext cx="7632700" cy="338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>
                <a:solidFill>
                  <a:srgbClr val="000000"/>
                </a:solidFill>
              </a:rPr>
              <a:t>Индийцы называли его «сунья», арабские математики «сифр». Как мы называем его сейчас?</a:t>
            </a:r>
          </a:p>
          <a:p>
            <a:pPr eaLnBrk="1" hangingPunct="1">
              <a:spcBef>
                <a:spcPct val="50000"/>
              </a:spcBef>
            </a:pPr>
            <a:endParaRPr lang="ru-RU" altLang="ru-RU" sz="360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7358" y="34131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37221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395288" y="5013325"/>
            <a:ext cx="29527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 b="1">
                <a:solidFill>
                  <a:srgbClr val="000000"/>
                </a:solidFill>
              </a:rPr>
              <a:t>Нуль </a:t>
            </a:r>
          </a:p>
        </p:txBody>
      </p:sp>
      <p:pic>
        <p:nvPicPr>
          <p:cNvPr id="137223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latin typeface="Arial" charset="0"/>
              </a:rPr>
              <a:t>Математика 50</a:t>
            </a:r>
          </a:p>
        </p:txBody>
      </p:sp>
      <p:sp>
        <p:nvSpPr>
          <p:cNvPr id="138243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000000"/>
                </a:solidFill>
              </a:rPr>
              <a:t>Это название происходит от двух  латинских слов – «дважды» и «секу». Буквально «рассекающиеся на 2 части». О чем идет речь?</a:t>
            </a:r>
          </a:p>
          <a:p>
            <a:pPr eaLnBrk="1" hangingPunct="1">
              <a:spcBef>
                <a:spcPct val="50000"/>
              </a:spcBef>
            </a:pPr>
            <a:endParaRPr lang="ru-RU" altLang="ru-RU" sz="280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ru-RU" altLang="ru-RU" sz="280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2895" y="34131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38245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395288" y="5013325"/>
            <a:ext cx="29527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>
                <a:solidFill>
                  <a:srgbClr val="000000"/>
                </a:solidFill>
              </a:rPr>
              <a:t>О биссектрисе </a:t>
            </a:r>
          </a:p>
        </p:txBody>
      </p:sp>
      <p:sp>
        <p:nvSpPr>
          <p:cNvPr id="13824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138248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latin typeface="Arial" charset="0"/>
              </a:rPr>
              <a:t>Математика 60</a:t>
            </a:r>
          </a:p>
        </p:txBody>
      </p:sp>
      <p:sp>
        <p:nvSpPr>
          <p:cNvPr id="139267" name="Text Box 4"/>
          <p:cNvSpPr txBox="1">
            <a:spLocks noChangeArrowheads="1"/>
          </p:cNvSpPr>
          <p:nvPr/>
        </p:nvSpPr>
        <p:spPr bwMode="auto">
          <a:xfrm>
            <a:off x="611188" y="1125538"/>
            <a:ext cx="7632700" cy="374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>
                <a:solidFill>
                  <a:srgbClr val="000000"/>
                </a:solidFill>
              </a:rPr>
              <a:t>На могиле этого великого математика был установлен памятник с изображением шара и описанного около него цилиндра. Спустя почти 200 лет по этому чертежу нашли его могилу. Кто этот математик? </a:t>
            </a:r>
          </a:p>
          <a:p>
            <a:pPr eaLnBrk="1" hangingPunct="1">
              <a:spcBef>
                <a:spcPct val="50000"/>
              </a:spcBef>
            </a:pPr>
            <a:endParaRPr lang="ru-RU" altLang="ru-RU" sz="320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8433" y="41338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39269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3927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468313" y="5157788"/>
            <a:ext cx="41767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>
                <a:solidFill>
                  <a:srgbClr val="000000"/>
                </a:solidFill>
              </a:rPr>
              <a:t>Архимед</a:t>
            </a:r>
          </a:p>
        </p:txBody>
      </p:sp>
      <p:pic>
        <p:nvPicPr>
          <p:cNvPr id="139272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latin typeface="Arial" charset="0"/>
              </a:rPr>
              <a:t>Математика 70</a:t>
            </a:r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684213" y="981075"/>
            <a:ext cx="7632700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>
                <a:solidFill>
                  <a:srgbClr val="000000"/>
                </a:solidFill>
              </a:rPr>
              <a:t>Найдите площадь заштрихованной фигуры.</a:t>
            </a:r>
            <a:r>
              <a:rPr lang="ru-RU" altLang="ru-RU" sz="4000">
                <a:solidFill>
                  <a:srgbClr val="000000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endParaRPr lang="ru-RU" altLang="ru-RU" sz="4000">
              <a:solidFill>
                <a:srgbClr val="000000"/>
              </a:solidFill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19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200" name="Rectangle 9" descr="Темный диагональный 2"/>
          <p:cNvSpPr>
            <a:spLocks noChangeArrowheads="1"/>
          </p:cNvSpPr>
          <p:nvPr/>
        </p:nvSpPr>
        <p:spPr bwMode="auto">
          <a:xfrm>
            <a:off x="1258888" y="2133600"/>
            <a:ext cx="3313112" cy="1295400"/>
          </a:xfrm>
          <a:prstGeom prst="rect">
            <a:avLst/>
          </a:prstGeom>
          <a:pattFill prst="dkUpDiag">
            <a:fgClr>
              <a:schemeClr val="tx1"/>
            </a:fgClr>
            <a:bgClr>
              <a:schemeClr val="bg1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201" name="Rectangle 21"/>
          <p:cNvSpPr>
            <a:spLocks noChangeArrowheads="1"/>
          </p:cNvSpPr>
          <p:nvPr/>
        </p:nvSpPr>
        <p:spPr bwMode="auto">
          <a:xfrm>
            <a:off x="395288" y="3573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8194" name="Object 20"/>
          <p:cNvGraphicFramePr>
            <a:graphicFrameLocks noChangeAspect="1"/>
          </p:cNvGraphicFramePr>
          <p:nvPr/>
        </p:nvGraphicFramePr>
        <p:xfrm>
          <a:off x="0" y="2016125"/>
          <a:ext cx="1331913" cy="166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Формула" r:id="rId3" imgW="507780" imgH="634725" progId="Equation.3">
                  <p:embed/>
                </p:oleObj>
              </mc:Choice>
              <mc:Fallback>
                <p:oleObj name="Формула" r:id="rId3" imgW="507780" imgH="634725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016125"/>
                        <a:ext cx="1331913" cy="166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2" name="Text Box 22"/>
          <p:cNvSpPr txBox="1">
            <a:spLocks noChangeArrowheads="1"/>
          </p:cNvSpPr>
          <p:nvPr/>
        </p:nvSpPr>
        <p:spPr bwMode="auto">
          <a:xfrm>
            <a:off x="1547813" y="3429000"/>
            <a:ext cx="129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>
                <a:solidFill>
                  <a:srgbClr val="000000"/>
                </a:solidFill>
              </a:rPr>
              <a:t>3 см</a:t>
            </a:r>
          </a:p>
        </p:txBody>
      </p:sp>
      <p:sp>
        <p:nvSpPr>
          <p:cNvPr id="8203" name="Text Box 23"/>
          <p:cNvSpPr txBox="1">
            <a:spLocks noChangeArrowheads="1"/>
          </p:cNvSpPr>
          <p:nvPr/>
        </p:nvSpPr>
        <p:spPr bwMode="auto">
          <a:xfrm>
            <a:off x="3276600" y="2492375"/>
            <a:ext cx="647700" cy="3667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000000"/>
                </a:solidFill>
              </a:rPr>
              <a:t>1 см</a:t>
            </a:r>
          </a:p>
        </p:txBody>
      </p:sp>
      <p:sp>
        <p:nvSpPr>
          <p:cNvPr id="8204" name="Text Box 24"/>
          <p:cNvSpPr txBox="1">
            <a:spLocks noChangeArrowheads="1"/>
          </p:cNvSpPr>
          <p:nvPr/>
        </p:nvSpPr>
        <p:spPr bwMode="auto">
          <a:xfrm>
            <a:off x="2051050" y="2492375"/>
            <a:ext cx="647700" cy="3667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000000"/>
                </a:solidFill>
              </a:rPr>
              <a:t>1 см</a:t>
            </a:r>
          </a:p>
        </p:txBody>
      </p:sp>
      <p:sp>
        <p:nvSpPr>
          <p:cNvPr id="8205" name="Text Box 25"/>
          <p:cNvSpPr txBox="1">
            <a:spLocks noChangeArrowheads="1"/>
          </p:cNvSpPr>
          <p:nvPr/>
        </p:nvSpPr>
        <p:spPr bwMode="auto">
          <a:xfrm>
            <a:off x="2700338" y="3062288"/>
            <a:ext cx="647700" cy="3667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000000"/>
                </a:solidFill>
              </a:rPr>
              <a:t>1 см</a:t>
            </a:r>
          </a:p>
        </p:txBody>
      </p:sp>
      <p:sp>
        <p:nvSpPr>
          <p:cNvPr id="8206" name="AutoShape 26"/>
          <p:cNvSpPr>
            <a:spLocks noChangeArrowheads="1"/>
          </p:cNvSpPr>
          <p:nvPr/>
        </p:nvSpPr>
        <p:spPr bwMode="auto">
          <a:xfrm>
            <a:off x="2411413" y="2205038"/>
            <a:ext cx="1079500" cy="792162"/>
          </a:xfrm>
          <a:prstGeom prst="flowChartExtra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8207" name="Picture 94" descr="0004__2_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latin typeface="Arial" charset="0"/>
              </a:rPr>
              <a:t>Математика 80</a:t>
            </a:r>
          </a:p>
        </p:txBody>
      </p:sp>
      <p:sp>
        <p:nvSpPr>
          <p:cNvPr id="140291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2533" y="36290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40293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4029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40295" name="Text Box 8"/>
          <p:cNvSpPr txBox="1">
            <a:spLocks noChangeArrowheads="1"/>
          </p:cNvSpPr>
          <p:nvPr/>
        </p:nvSpPr>
        <p:spPr bwMode="auto">
          <a:xfrm>
            <a:off x="431800" y="1484313"/>
            <a:ext cx="8461375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000000"/>
                </a:solidFill>
              </a:rPr>
              <a:t>Даны две окружности. Длина одной окружности С</a:t>
            </a:r>
            <a:r>
              <a:rPr lang="ru-RU" altLang="ru-RU" sz="2800" baseline="-25000">
                <a:solidFill>
                  <a:srgbClr val="000000"/>
                </a:solidFill>
              </a:rPr>
              <a:t>1</a:t>
            </a:r>
            <a:r>
              <a:rPr lang="ru-RU" altLang="ru-RU" sz="2800">
                <a:solidFill>
                  <a:srgbClr val="000000"/>
                </a:solidFill>
              </a:rPr>
              <a:t>=8</a:t>
            </a:r>
            <a:r>
              <a:rPr lang="el-GR" altLang="ru-RU" sz="2800">
                <a:solidFill>
                  <a:srgbClr val="000000"/>
                </a:solidFill>
                <a:latin typeface="Arial Rounded MT Bold" pitchFamily="34" charset="0"/>
              </a:rPr>
              <a:t>π</a:t>
            </a:r>
            <a:r>
              <a:rPr lang="ru-RU" altLang="ru-RU" sz="2800">
                <a:solidFill>
                  <a:srgbClr val="000000"/>
                </a:solidFill>
                <a:latin typeface="Arial Rounded MT Bold" pitchFamily="34" charset="0"/>
              </a:rPr>
              <a:t> см. Длина другой окружности С</a:t>
            </a:r>
            <a:r>
              <a:rPr lang="ru-RU" altLang="ru-RU" sz="2800" baseline="-25000">
                <a:solidFill>
                  <a:srgbClr val="000000"/>
                </a:solidFill>
                <a:latin typeface="Arial Rounded MT Bold" pitchFamily="34" charset="0"/>
              </a:rPr>
              <a:t>2</a:t>
            </a:r>
            <a:r>
              <a:rPr lang="ru-RU" altLang="ru-RU" sz="2800">
                <a:solidFill>
                  <a:srgbClr val="000000"/>
                </a:solidFill>
                <a:latin typeface="Arial Rounded MT Bold" pitchFamily="34" charset="0"/>
              </a:rPr>
              <a:t> = 16</a:t>
            </a:r>
            <a:r>
              <a:rPr lang="el-GR" altLang="ru-RU" sz="2800">
                <a:solidFill>
                  <a:srgbClr val="000000"/>
                </a:solidFill>
                <a:latin typeface="Arial Rounded MT Bold" pitchFamily="34" charset="0"/>
              </a:rPr>
              <a:t>π</a:t>
            </a:r>
            <a:r>
              <a:rPr lang="ru-RU" altLang="ru-RU" sz="2800">
                <a:solidFill>
                  <a:srgbClr val="000000"/>
                </a:solidFill>
                <a:latin typeface="Arial Rounded MT Bold" pitchFamily="34" charset="0"/>
              </a:rPr>
              <a:t> см.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000000"/>
                </a:solidFill>
                <a:latin typeface="Arial Rounded MT Bold" pitchFamily="34" charset="0"/>
              </a:rPr>
              <a:t>Во сколько раз </a:t>
            </a:r>
            <a:r>
              <a:rPr lang="en-US" altLang="ru-RU" sz="2800">
                <a:solidFill>
                  <a:srgbClr val="000000"/>
                </a:solidFill>
              </a:rPr>
              <a:t>S2</a:t>
            </a:r>
            <a:r>
              <a:rPr lang="ru-RU" altLang="ru-RU" sz="2800" baseline="-25000">
                <a:solidFill>
                  <a:srgbClr val="000000"/>
                </a:solidFill>
              </a:rPr>
              <a:t>круга </a:t>
            </a:r>
            <a:r>
              <a:rPr lang="en-US" altLang="ru-RU" sz="2800">
                <a:solidFill>
                  <a:srgbClr val="000000"/>
                </a:solidFill>
              </a:rPr>
              <a:t>&gt;S</a:t>
            </a:r>
            <a:r>
              <a:rPr lang="ru-RU" altLang="ru-RU" sz="2800">
                <a:solidFill>
                  <a:srgbClr val="000000"/>
                </a:solidFill>
              </a:rPr>
              <a:t>1</a:t>
            </a:r>
            <a:r>
              <a:rPr lang="ru-RU" altLang="ru-RU" sz="2800" baseline="-25000">
                <a:solidFill>
                  <a:srgbClr val="000000"/>
                </a:solidFill>
              </a:rPr>
              <a:t>круга? </a:t>
            </a:r>
            <a:endParaRPr lang="en-US" altLang="ru-RU" sz="28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0296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323850" y="4581525"/>
            <a:ext cx="547211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5400">
                <a:solidFill>
                  <a:srgbClr val="000000"/>
                </a:solidFill>
              </a:rPr>
              <a:t>В 4 раза</a:t>
            </a:r>
          </a:p>
        </p:txBody>
      </p:sp>
      <p:pic>
        <p:nvPicPr>
          <p:cNvPr id="140298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0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Информатика 10 </a:t>
            </a:r>
          </a:p>
        </p:txBody>
      </p:sp>
      <p:sp>
        <p:nvSpPr>
          <p:cNvPr id="14131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marL="609600" indent="-609600"/>
            <a:r>
              <a:rPr lang="ru-RU" altLang="ru-RU" smtClean="0"/>
              <a:t>Разгадай ребус</a:t>
            </a:r>
          </a:p>
        </p:txBody>
      </p:sp>
      <p:pic>
        <p:nvPicPr>
          <p:cNvPr id="141316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45" y="39893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41318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28813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141319" name="Picture 2" descr="D:\Документы\Папа\ребусы\s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1" b="19643"/>
          <a:stretch>
            <a:fillRect/>
          </a:stretch>
        </p:blipFill>
        <p:spPr bwMode="auto">
          <a:xfrm>
            <a:off x="971550" y="2205038"/>
            <a:ext cx="6572250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684213" y="5013325"/>
            <a:ext cx="30956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>
                <a:solidFill>
                  <a:srgbClr val="000000"/>
                </a:solidFill>
              </a:rPr>
              <a:t>накопитель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altLang="ru-RU" sz="6000" b="1" i="1" u="sng" smtClean="0">
                <a:solidFill>
                  <a:srgbClr val="FF0066"/>
                </a:solidFill>
                <a:latin typeface="Arial" charset="0"/>
              </a:rPr>
              <a:t>5</a:t>
            </a:r>
            <a:r>
              <a:rPr lang="ru-RU" alt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84995" name="Содержимое 2"/>
          <p:cNvSpPr>
            <a:spLocks noGrp="1"/>
          </p:cNvSpPr>
          <p:nvPr>
            <p:ph idx="1"/>
          </p:nvPr>
        </p:nvSpPr>
        <p:spPr>
          <a:xfrm>
            <a:off x="500063" y="1357313"/>
            <a:ext cx="7786687" cy="2357437"/>
          </a:xfrm>
        </p:spPr>
        <p:txBody>
          <a:bodyPr/>
          <a:lstStyle/>
          <a:p>
            <a:r>
              <a:rPr lang="ru-RU" altLang="ru-RU" dirty="0" smtClean="0"/>
              <a:t>  </a:t>
            </a:r>
            <a:r>
              <a:rPr lang="ru-RU" altLang="ru-RU" dirty="0" smtClean="0"/>
              <a:t>Одна кастрюля вдвое выше другой, зато вторая вдвое шире первой, в какую из них больше войдет воды? </a:t>
            </a:r>
          </a:p>
          <a:p>
            <a:endParaRPr lang="ru-RU" alt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786190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28625" y="4643438"/>
            <a:ext cx="57864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/>
              <a:t>В широкую войдет вдвое больше. </a:t>
            </a:r>
          </a:p>
        </p:txBody>
      </p:sp>
      <p:pic>
        <p:nvPicPr>
          <p:cNvPr id="84998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713" y="4029075"/>
            <a:ext cx="3062287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Информатика 20 </a:t>
            </a:r>
          </a:p>
        </p:txBody>
      </p:sp>
      <p:sp>
        <p:nvSpPr>
          <p:cNvPr id="14233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marL="609600" indent="-609600"/>
            <a:r>
              <a:rPr lang="ru-RU" altLang="ru-RU" b="1" smtClean="0"/>
              <a:t>Назовите наименьшую единицу </a:t>
            </a:r>
            <a:r>
              <a:rPr lang="ru-RU" altLang="ru-RU" smtClean="0"/>
              <a:t>     </a:t>
            </a:r>
            <a:r>
              <a:rPr lang="ru-RU" altLang="ru-RU" b="1" smtClean="0"/>
              <a:t>измерения информации</a:t>
            </a:r>
            <a:r>
              <a:rPr lang="ru-RU" altLang="ru-RU" smtClean="0"/>
              <a:t> </a:t>
            </a:r>
          </a:p>
        </p:txBody>
      </p:sp>
      <p:pic>
        <p:nvPicPr>
          <p:cNvPr id="142340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4333" y="3916369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42342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28813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1979613" y="5084763"/>
            <a:ext cx="30956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>
                <a:solidFill>
                  <a:srgbClr val="000000"/>
                </a:solidFill>
              </a:rPr>
              <a:t>бит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Информатика 30 </a:t>
            </a:r>
          </a:p>
        </p:txBody>
      </p:sp>
      <p:sp>
        <p:nvSpPr>
          <p:cNvPr id="14336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marL="609600" indent="-609600"/>
            <a:r>
              <a:rPr lang="ru-RU" altLang="ru-RU" smtClean="0"/>
              <a:t>Назовите предприятие связи, осуществляющее передачу текстовой информации </a:t>
            </a:r>
          </a:p>
        </p:txBody>
      </p:sp>
      <p:pic>
        <p:nvPicPr>
          <p:cNvPr id="143364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45" y="39893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43366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28813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684213" y="5013325"/>
            <a:ext cx="3095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200">
                <a:solidFill>
                  <a:srgbClr val="000000"/>
                </a:solidFill>
              </a:rPr>
              <a:t>почта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Информатика 40 </a:t>
            </a:r>
          </a:p>
        </p:txBody>
      </p:sp>
      <p:sp>
        <p:nvSpPr>
          <p:cNvPr id="144387" name="Rectangle 3"/>
          <p:cNvSpPr>
            <a:spLocks noGrp="1"/>
          </p:cNvSpPr>
          <p:nvPr>
            <p:ph type="body" idx="1"/>
          </p:nvPr>
        </p:nvSpPr>
        <p:spPr>
          <a:xfrm>
            <a:off x="457200" y="1484313"/>
            <a:ext cx="8229600" cy="1181100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ru-RU" altLang="ru-RU" sz="3600" smtClean="0"/>
              <a:t>Около 500 г.н.э. появилось первое счетное устройство, состоящее из набора костяшек, нанизанных на стержни. Как оно называлось?</a:t>
            </a:r>
          </a:p>
        </p:txBody>
      </p:sp>
      <p:pic>
        <p:nvPicPr>
          <p:cNvPr id="144388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45" y="3268669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28813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4400">
                <a:solidFill>
                  <a:srgbClr val="000000"/>
                </a:solidFill>
              </a:rPr>
              <a:t>счеты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Информатика </a:t>
            </a:r>
            <a:r>
              <a:rPr lang="en-US" altLang="ru-RU" smtClean="0"/>
              <a:t>5</a:t>
            </a:r>
            <a:r>
              <a:rPr lang="ru-RU" altLang="ru-RU" smtClean="0"/>
              <a:t>0 </a:t>
            </a:r>
          </a:p>
        </p:txBody>
      </p:sp>
      <p:sp>
        <p:nvSpPr>
          <p:cNvPr id="145411" name="Rectangle 3"/>
          <p:cNvSpPr>
            <a:spLocks noGrp="1"/>
          </p:cNvSpPr>
          <p:nvPr>
            <p:ph type="body" idx="1"/>
          </p:nvPr>
        </p:nvSpPr>
        <p:spPr>
          <a:xfrm>
            <a:off x="-1189038" y="1412875"/>
            <a:ext cx="8229601" cy="3024188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altLang="ru-RU" smtClean="0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None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145412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5413" name="Text Box 6"/>
          <p:cNvSpPr txBox="1">
            <a:spLocks noChangeArrowheads="1"/>
          </p:cNvSpPr>
          <p:nvPr/>
        </p:nvSpPr>
        <p:spPr bwMode="auto">
          <a:xfrm>
            <a:off x="611188" y="5157788"/>
            <a:ext cx="28813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45414" name="Прямоугольник 3"/>
          <p:cNvSpPr>
            <a:spLocks noChangeArrowheads="1"/>
          </p:cNvSpPr>
          <p:nvPr/>
        </p:nvSpPr>
        <p:spPr bwMode="auto">
          <a:xfrm>
            <a:off x="1331913" y="1196975"/>
            <a:ext cx="4572000" cy="294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ru-RU" altLang="ru-RU" sz="3200">
                <a:solidFill>
                  <a:srgbClr val="000000"/>
                </a:solidFill>
                <a:latin typeface="Calibri" pitchFamily="34" charset="0"/>
              </a:rPr>
              <a:t>Две сестры качались,</a:t>
            </a:r>
          </a:p>
          <a:p>
            <a:pPr>
              <a:spcBef>
                <a:spcPct val="20000"/>
              </a:spcBef>
            </a:pPr>
            <a:r>
              <a:rPr lang="ru-RU" altLang="ru-RU" sz="3200">
                <a:solidFill>
                  <a:srgbClr val="000000"/>
                </a:solidFill>
                <a:latin typeface="Calibri" pitchFamily="34" charset="0"/>
              </a:rPr>
              <a:t>Правды добивались,</a:t>
            </a:r>
          </a:p>
          <a:p>
            <a:pPr>
              <a:spcBef>
                <a:spcPct val="20000"/>
              </a:spcBef>
            </a:pPr>
            <a:r>
              <a:rPr lang="ru-RU" altLang="ru-RU" sz="3200">
                <a:solidFill>
                  <a:srgbClr val="000000"/>
                </a:solidFill>
                <a:latin typeface="Calibri" pitchFamily="34" charset="0"/>
              </a:rPr>
              <a:t>А когда добились</a:t>
            </a:r>
          </a:p>
          <a:p>
            <a:pPr>
              <a:spcBef>
                <a:spcPct val="20000"/>
              </a:spcBef>
            </a:pPr>
            <a:r>
              <a:rPr lang="ru-RU" altLang="ru-RU" sz="3200">
                <a:solidFill>
                  <a:srgbClr val="000000"/>
                </a:solidFill>
                <a:latin typeface="Calibri" pitchFamily="34" charset="0"/>
              </a:rPr>
              <a:t>То остановились.</a:t>
            </a:r>
          </a:p>
          <a:p>
            <a:pPr eaLnBrk="1" hangingPunct="1">
              <a:spcBef>
                <a:spcPct val="20000"/>
              </a:spcBef>
            </a:pPr>
            <a:endParaRPr lang="ru-RU" altLang="ru-RU" sz="32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5415" name="Прямоугольник 4"/>
          <p:cNvSpPr>
            <a:spLocks noChangeArrowheads="1"/>
          </p:cNvSpPr>
          <p:nvPr/>
        </p:nvSpPr>
        <p:spPr bwMode="auto">
          <a:xfrm>
            <a:off x="1331913" y="5557838"/>
            <a:ext cx="11858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rgbClr val="000000"/>
                </a:solidFill>
              </a:rPr>
              <a:t>Весы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52038" y="4237367"/>
            <a:ext cx="24266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Информатика 60 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Гюго однажды сказал, что у истории ее нет. Все вы ею пользовались, </a:t>
            </a:r>
            <a:b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а те из вас, кто работал в операционной среде </a:t>
            </a:r>
            <a:r>
              <a:rPr lang="ru-RU" sz="28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Windows</a:t>
            </a:r>
            <a: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, </a:t>
            </a:r>
            <a:b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знакомы и с ее виртуальной разновидностью. Назовите этот предмет.</a:t>
            </a:r>
            <a:r>
              <a:rPr lang="ru-RU" sz="2800" dirty="0" smtClean="0"/>
              <a:t> </a:t>
            </a:r>
            <a:endParaRPr lang="ru-RU" sz="28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609600" indent="-60960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endParaRPr lang="ru-RU" sz="2800" dirty="0" smtClean="0"/>
          </a:p>
        </p:txBody>
      </p:sp>
      <p:pic>
        <p:nvPicPr>
          <p:cNvPr id="146436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45" y="39893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46438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28813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1042988" y="5013325"/>
            <a:ext cx="30956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200">
                <a:solidFill>
                  <a:srgbClr val="000000"/>
                </a:solidFill>
              </a:rPr>
              <a:t>Мусорная корзина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Информатика </a:t>
            </a:r>
            <a:r>
              <a:rPr lang="en-US" altLang="ru-RU" smtClean="0"/>
              <a:t>7</a:t>
            </a:r>
            <a:r>
              <a:rPr lang="ru-RU" altLang="ru-RU" smtClean="0"/>
              <a:t>0 </a:t>
            </a:r>
          </a:p>
        </p:txBody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marL="609600" indent="-609600">
              <a:defRPr/>
            </a:pPr>
            <a:endParaRPr lang="ru-RU" b="1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609600" indent="-609600" algn="ctr" eaLnBrk="1" hangingPunct="1">
              <a:spcBef>
                <a:spcPct val="0"/>
              </a:spcBef>
              <a:buFontTx/>
              <a:buNone/>
              <a:defRPr/>
            </a:pPr>
            <a:endParaRPr lang="ru-RU" smtClean="0"/>
          </a:p>
        </p:txBody>
      </p:sp>
      <p:pic>
        <p:nvPicPr>
          <p:cNvPr id="147460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45" y="39893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47462" name="Text Box 6"/>
          <p:cNvSpPr txBox="1">
            <a:spLocks noChangeArrowheads="1"/>
          </p:cNvSpPr>
          <p:nvPr/>
        </p:nvSpPr>
        <p:spPr bwMode="auto">
          <a:xfrm>
            <a:off x="1476375" y="5373688"/>
            <a:ext cx="28813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47463" name="Text Box 7"/>
          <p:cNvSpPr txBox="1">
            <a:spLocks noChangeArrowheads="1"/>
          </p:cNvSpPr>
          <p:nvPr/>
        </p:nvSpPr>
        <p:spPr bwMode="auto">
          <a:xfrm>
            <a:off x="684213" y="5013325"/>
            <a:ext cx="30956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14746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88" y="1196975"/>
            <a:ext cx="7362825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268913"/>
            <a:ext cx="662463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Информатика 80 </a:t>
            </a:r>
          </a:p>
        </p:txBody>
      </p:sp>
      <p:sp>
        <p:nvSpPr>
          <p:cNvPr id="148483" name="Rectangle 3"/>
          <p:cNvSpPr>
            <a:spLocks noGrp="1"/>
          </p:cNvSpPr>
          <p:nvPr>
            <p:ph type="body" idx="1"/>
          </p:nvPr>
        </p:nvSpPr>
        <p:spPr>
          <a:xfrm>
            <a:off x="457200" y="981075"/>
            <a:ext cx="8229600" cy="1181100"/>
          </a:xfrm>
        </p:spPr>
        <p:txBody>
          <a:bodyPr/>
          <a:lstStyle/>
          <a:p>
            <a:pPr marL="609600" indent="-609600"/>
            <a:r>
              <a:rPr lang="ru-RU" altLang="ru-RU" b="1" smtClean="0"/>
              <a:t>Найдите лишнее слово:</a:t>
            </a:r>
            <a:endParaRPr lang="ru-RU" altLang="ru-RU" smtClean="0"/>
          </a:p>
        </p:txBody>
      </p:sp>
      <p:pic>
        <p:nvPicPr>
          <p:cNvPr id="148484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45" y="3268669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48486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28813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grpSp>
        <p:nvGrpSpPr>
          <p:cNvPr id="148487" name="Group 7"/>
          <p:cNvGrpSpPr>
            <a:grpSpLocks/>
          </p:cNvGrpSpPr>
          <p:nvPr/>
        </p:nvGrpSpPr>
        <p:grpSpPr bwMode="auto">
          <a:xfrm>
            <a:off x="3635375" y="1628775"/>
            <a:ext cx="3962400" cy="2590800"/>
            <a:chOff x="3072" y="2544"/>
            <a:chExt cx="2496" cy="1632"/>
          </a:xfrm>
        </p:grpSpPr>
        <p:grpSp>
          <p:nvGrpSpPr>
            <p:cNvPr id="148553" name="Group 8"/>
            <p:cNvGrpSpPr>
              <a:grpSpLocks/>
            </p:cNvGrpSpPr>
            <p:nvPr/>
          </p:nvGrpSpPr>
          <p:grpSpPr bwMode="auto">
            <a:xfrm>
              <a:off x="3072" y="2544"/>
              <a:ext cx="2496" cy="1583"/>
              <a:chOff x="3072" y="2544"/>
              <a:chExt cx="2496" cy="1583"/>
            </a:xfrm>
          </p:grpSpPr>
          <p:grpSp>
            <p:nvGrpSpPr>
              <p:cNvPr id="148572" name="Group 9"/>
              <p:cNvGrpSpPr>
                <a:grpSpLocks/>
              </p:cNvGrpSpPr>
              <p:nvPr/>
            </p:nvGrpSpPr>
            <p:grpSpPr bwMode="auto">
              <a:xfrm>
                <a:off x="3072" y="2544"/>
                <a:ext cx="2495" cy="1583"/>
                <a:chOff x="3072" y="2544"/>
                <a:chExt cx="2495" cy="1583"/>
              </a:xfrm>
            </p:grpSpPr>
            <p:sp>
              <p:nvSpPr>
                <p:cNvPr id="148585" name="Rectangle 10"/>
                <p:cNvSpPr>
                  <a:spLocks noChangeArrowheads="1"/>
                </p:cNvSpPr>
                <p:nvPr/>
              </p:nvSpPr>
              <p:spPr bwMode="auto">
                <a:xfrm>
                  <a:off x="3072" y="3888"/>
                  <a:ext cx="2496" cy="240"/>
                </a:xfrm>
                <a:prstGeom prst="rect">
                  <a:avLst/>
                </a:prstGeom>
                <a:solidFill>
                  <a:srgbClr val="CC0099"/>
                </a:solidFill>
                <a:ln w="9360">
                  <a:solidFill>
                    <a:srgbClr val="FFFFCC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ru-RU" alt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586" name="Line 11"/>
                <p:cNvSpPr>
                  <a:spLocks noChangeShapeType="1"/>
                </p:cNvSpPr>
                <p:nvPr/>
              </p:nvSpPr>
              <p:spPr bwMode="auto">
                <a:xfrm>
                  <a:off x="3408" y="3888"/>
                  <a:ext cx="1" cy="240"/>
                </a:xfrm>
                <a:prstGeom prst="line">
                  <a:avLst/>
                </a:prstGeom>
                <a:noFill/>
                <a:ln w="9360">
                  <a:solidFill>
                    <a:srgbClr val="FFFFCC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48587" name="Group 12"/>
                <p:cNvGrpSpPr>
                  <a:grpSpLocks/>
                </p:cNvGrpSpPr>
                <p:nvPr/>
              </p:nvGrpSpPr>
              <p:grpSpPr bwMode="auto">
                <a:xfrm>
                  <a:off x="3072" y="2544"/>
                  <a:ext cx="2495" cy="1583"/>
                  <a:chOff x="3072" y="2544"/>
                  <a:chExt cx="2495" cy="1583"/>
                </a:xfrm>
              </p:grpSpPr>
              <p:grpSp>
                <p:nvGrpSpPr>
                  <p:cNvPr id="148588" name="Group 13"/>
                  <p:cNvGrpSpPr>
                    <a:grpSpLocks/>
                  </p:cNvGrpSpPr>
                  <p:nvPr/>
                </p:nvGrpSpPr>
                <p:grpSpPr bwMode="auto">
                  <a:xfrm>
                    <a:off x="3072" y="2544"/>
                    <a:ext cx="2495" cy="1583"/>
                    <a:chOff x="3072" y="2544"/>
                    <a:chExt cx="2495" cy="1583"/>
                  </a:xfrm>
                </p:grpSpPr>
                <p:sp>
                  <p:nvSpPr>
                    <p:cNvPr id="148596" name="Rectangle 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2544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eaLnBrk="1" hangingPunct="1"/>
                      <a:endParaRPr lang="ru-RU" alt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48597" name="Rectangle 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3216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eaLnBrk="1" hangingPunct="1"/>
                      <a:endParaRPr lang="ru-RU" alt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48598" name="Rectangle 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3552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eaLnBrk="1" hangingPunct="1"/>
                      <a:endParaRPr lang="ru-RU" alt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48599" name="Line 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0" name="Line 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1" name="Line 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2" name="Line 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3" name="Line 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4" name="Line 2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5" name="Line 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6" name="Line 2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7" name="Line 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8" name="Line 2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9" name="Line 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10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11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12" name="Line 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13" name="Line 3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14" name="Line 3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15" name="Line 3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16" name="Line 3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48589" name="Rectangle 35"/>
                  <p:cNvSpPr>
                    <a:spLocks noChangeArrowheads="1"/>
                  </p:cNvSpPr>
                  <p:nvPr/>
                </p:nvSpPr>
                <p:spPr bwMode="auto">
                  <a:xfrm>
                    <a:off x="3072" y="2880"/>
                    <a:ext cx="2496" cy="240"/>
                  </a:xfrm>
                  <a:prstGeom prst="rect">
                    <a:avLst/>
                  </a:prstGeom>
                  <a:solidFill>
                    <a:srgbClr val="CC0099"/>
                  </a:solidFill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/>
                    <a:endParaRPr lang="ru-RU" altLang="ru-RU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48590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3408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91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3840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92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93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4704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94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5136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95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3216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48573" name="Text Box 42"/>
              <p:cNvSpPr txBox="1">
                <a:spLocks noChangeArrowheads="1"/>
              </p:cNvSpPr>
              <p:nvPr/>
            </p:nvSpPr>
            <p:spPr bwMode="auto">
              <a:xfrm>
                <a:off x="3072" y="2544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Ъ</a:t>
                </a:r>
              </a:p>
            </p:txBody>
          </p:sp>
          <p:sp>
            <p:nvSpPr>
              <p:cNvPr id="148574" name="Text Box 43"/>
              <p:cNvSpPr txBox="1">
                <a:spLocks noChangeArrowheads="1"/>
              </p:cNvSpPr>
              <p:nvPr/>
            </p:nvSpPr>
            <p:spPr bwMode="auto">
              <a:xfrm>
                <a:off x="3408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Е</a:t>
                </a:r>
              </a:p>
            </p:txBody>
          </p:sp>
          <p:sp>
            <p:nvSpPr>
              <p:cNvPr id="148575" name="Text Box 44"/>
              <p:cNvSpPr txBox="1">
                <a:spLocks noChangeArrowheads="1"/>
              </p:cNvSpPr>
              <p:nvPr/>
            </p:nvSpPr>
            <p:spPr bwMode="auto">
              <a:xfrm>
                <a:off x="3840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Т</a:t>
                </a:r>
              </a:p>
            </p:txBody>
          </p:sp>
          <p:sp>
            <p:nvSpPr>
              <p:cNvPr id="148576" name="Text Box 45"/>
              <p:cNvSpPr txBox="1">
                <a:spLocks noChangeArrowheads="1"/>
              </p:cNvSpPr>
              <p:nvPr/>
            </p:nvSpPr>
            <p:spPr bwMode="auto">
              <a:xfrm>
                <a:off x="4272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Б</a:t>
                </a:r>
              </a:p>
            </p:txBody>
          </p:sp>
          <p:sp>
            <p:nvSpPr>
              <p:cNvPr id="148577" name="Text Box 46"/>
              <p:cNvSpPr txBox="1">
                <a:spLocks noChangeArrowheads="1"/>
              </p:cNvSpPr>
              <p:nvPr/>
            </p:nvSpPr>
            <p:spPr bwMode="auto">
              <a:xfrm>
                <a:off x="4704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К</a:t>
                </a:r>
              </a:p>
            </p:txBody>
          </p:sp>
          <p:sp>
            <p:nvSpPr>
              <p:cNvPr id="148578" name="Text Box 47"/>
              <p:cNvSpPr txBox="1">
                <a:spLocks noChangeArrowheads="1"/>
              </p:cNvSpPr>
              <p:nvPr/>
            </p:nvSpPr>
            <p:spPr bwMode="auto">
              <a:xfrm>
                <a:off x="5136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О</a:t>
                </a:r>
              </a:p>
            </p:txBody>
          </p:sp>
          <p:sp>
            <p:nvSpPr>
              <p:cNvPr id="148579" name="Text Box 48"/>
              <p:cNvSpPr txBox="1">
                <a:spLocks noChangeArrowheads="1"/>
              </p:cNvSpPr>
              <p:nvPr/>
            </p:nvSpPr>
            <p:spPr bwMode="auto">
              <a:xfrm>
                <a:off x="3072" y="2880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Р</a:t>
                </a:r>
              </a:p>
            </p:txBody>
          </p:sp>
          <p:sp>
            <p:nvSpPr>
              <p:cNvPr id="148580" name="Text Box 49"/>
              <p:cNvSpPr txBox="1">
                <a:spLocks noChangeArrowheads="1"/>
              </p:cNvSpPr>
              <p:nvPr/>
            </p:nvSpPr>
            <p:spPr bwMode="auto">
              <a:xfrm>
                <a:off x="3408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О</a:t>
                </a:r>
              </a:p>
            </p:txBody>
          </p:sp>
          <p:sp>
            <p:nvSpPr>
              <p:cNvPr id="148581" name="Text Box 50"/>
              <p:cNvSpPr txBox="1">
                <a:spLocks noChangeArrowheads="1"/>
              </p:cNvSpPr>
              <p:nvPr/>
            </p:nvSpPr>
            <p:spPr bwMode="auto">
              <a:xfrm>
                <a:off x="3840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К</a:t>
                </a:r>
              </a:p>
            </p:txBody>
          </p:sp>
          <p:sp>
            <p:nvSpPr>
              <p:cNvPr id="148582" name="Text Box 51"/>
              <p:cNvSpPr txBox="1">
                <a:spLocks noChangeArrowheads="1"/>
              </p:cNvSpPr>
              <p:nvPr/>
            </p:nvSpPr>
            <p:spPr bwMode="auto">
              <a:xfrm>
                <a:off x="4272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С</a:t>
                </a:r>
              </a:p>
            </p:txBody>
          </p:sp>
          <p:sp>
            <p:nvSpPr>
              <p:cNvPr id="148583" name="Text Box 52"/>
              <p:cNvSpPr txBox="1">
                <a:spLocks noChangeArrowheads="1"/>
              </p:cNvSpPr>
              <p:nvPr/>
            </p:nvSpPr>
            <p:spPr bwMode="auto">
              <a:xfrm>
                <a:off x="4704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У</a:t>
                </a:r>
              </a:p>
            </p:txBody>
          </p:sp>
          <p:sp>
            <p:nvSpPr>
              <p:cNvPr id="148584" name="Text Box 53"/>
              <p:cNvSpPr txBox="1">
                <a:spLocks noChangeArrowheads="1"/>
              </p:cNvSpPr>
              <p:nvPr/>
            </p:nvSpPr>
            <p:spPr bwMode="auto">
              <a:xfrm>
                <a:off x="5136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Р</a:t>
                </a:r>
              </a:p>
            </p:txBody>
          </p:sp>
        </p:grpSp>
        <p:sp>
          <p:nvSpPr>
            <p:cNvPr id="148554" name="Text Box 54"/>
            <p:cNvSpPr txBox="1">
              <a:spLocks noChangeArrowheads="1"/>
            </p:cNvSpPr>
            <p:nvPr/>
          </p:nvSpPr>
          <p:spPr bwMode="auto">
            <a:xfrm>
              <a:off x="3072" y="3216"/>
              <a:ext cx="3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48555" name="Text Box 55"/>
            <p:cNvSpPr txBox="1">
              <a:spLocks noChangeArrowheads="1"/>
            </p:cNvSpPr>
            <p:nvPr/>
          </p:nvSpPr>
          <p:spPr bwMode="auto">
            <a:xfrm>
              <a:off x="3408" y="3216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Я</a:t>
              </a:r>
            </a:p>
          </p:txBody>
        </p:sp>
        <p:sp>
          <p:nvSpPr>
            <p:cNvPr id="148556" name="Text Box 56"/>
            <p:cNvSpPr txBox="1">
              <a:spLocks noChangeArrowheads="1"/>
            </p:cNvSpPr>
            <p:nvPr/>
          </p:nvSpPr>
          <p:spPr bwMode="auto">
            <a:xfrm>
              <a:off x="3840" y="3216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Л</a:t>
              </a:r>
            </a:p>
          </p:txBody>
        </p:sp>
        <p:sp>
          <p:nvSpPr>
            <p:cNvPr id="148557" name="Text Box 57"/>
            <p:cNvSpPr txBox="1">
              <a:spLocks noChangeArrowheads="1"/>
            </p:cNvSpPr>
            <p:nvPr/>
          </p:nvSpPr>
          <p:spPr bwMode="auto">
            <a:xfrm>
              <a:off x="4272" y="3216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Т</a:t>
              </a:r>
            </a:p>
          </p:txBody>
        </p:sp>
        <p:sp>
          <p:nvSpPr>
            <p:cNvPr id="148558" name="Text Box 58"/>
            <p:cNvSpPr txBox="1">
              <a:spLocks noChangeArrowheads="1"/>
            </p:cNvSpPr>
            <p:nvPr/>
          </p:nvSpPr>
          <p:spPr bwMode="auto">
            <a:xfrm>
              <a:off x="4704" y="3216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48559" name="Text Box 59"/>
            <p:cNvSpPr txBox="1">
              <a:spLocks noChangeArrowheads="1"/>
            </p:cNvSpPr>
            <p:nvPr/>
          </p:nvSpPr>
          <p:spPr bwMode="auto">
            <a:xfrm>
              <a:off x="5136" y="3216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48560" name="Text Box 60"/>
            <p:cNvSpPr txBox="1">
              <a:spLocks noChangeArrowheads="1"/>
            </p:cNvSpPr>
            <p:nvPr/>
          </p:nvSpPr>
          <p:spPr bwMode="auto">
            <a:xfrm>
              <a:off x="3072" y="3552"/>
              <a:ext cx="3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148561" name="Text Box 61"/>
            <p:cNvSpPr txBox="1">
              <a:spLocks noChangeArrowheads="1"/>
            </p:cNvSpPr>
            <p:nvPr/>
          </p:nvSpPr>
          <p:spPr bwMode="auto">
            <a:xfrm>
              <a:off x="3408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В</a:t>
              </a:r>
            </a:p>
          </p:txBody>
        </p:sp>
        <p:sp>
          <p:nvSpPr>
            <p:cNvPr id="148562" name="Text Box 62"/>
            <p:cNvSpPr txBox="1">
              <a:spLocks noChangeArrowheads="1"/>
            </p:cNvSpPr>
            <p:nvPr/>
          </p:nvSpPr>
          <p:spPr bwMode="auto">
            <a:xfrm>
              <a:off x="3840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48563" name="Text Box 63"/>
            <p:cNvSpPr txBox="1">
              <a:spLocks noChangeArrowheads="1"/>
            </p:cNvSpPr>
            <p:nvPr/>
          </p:nvSpPr>
          <p:spPr bwMode="auto">
            <a:xfrm>
              <a:off x="4272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148564" name="Text Box 64"/>
            <p:cNvSpPr txBox="1">
              <a:spLocks noChangeArrowheads="1"/>
            </p:cNvSpPr>
            <p:nvPr/>
          </p:nvSpPr>
          <p:spPr bwMode="auto">
            <a:xfrm>
              <a:off x="4704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48565" name="Text Box 65"/>
            <p:cNvSpPr txBox="1">
              <a:spLocks noChangeArrowheads="1"/>
            </p:cNvSpPr>
            <p:nvPr/>
          </p:nvSpPr>
          <p:spPr bwMode="auto">
            <a:xfrm>
              <a:off x="5136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М</a:t>
              </a:r>
            </a:p>
          </p:txBody>
        </p:sp>
        <p:sp>
          <p:nvSpPr>
            <p:cNvPr id="148566" name="Text Box 66"/>
            <p:cNvSpPr txBox="1">
              <a:spLocks noChangeArrowheads="1"/>
            </p:cNvSpPr>
            <p:nvPr/>
          </p:nvSpPr>
          <p:spPr bwMode="auto">
            <a:xfrm>
              <a:off x="3072" y="3888"/>
              <a:ext cx="3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48567" name="Text Box 67"/>
            <p:cNvSpPr txBox="1">
              <a:spLocks noChangeArrowheads="1"/>
            </p:cNvSpPr>
            <p:nvPr/>
          </p:nvSpPr>
          <p:spPr bwMode="auto">
            <a:xfrm>
              <a:off x="3408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К</a:t>
              </a:r>
            </a:p>
          </p:txBody>
        </p:sp>
        <p:sp>
          <p:nvSpPr>
            <p:cNvPr id="148568" name="Text Box 68"/>
            <p:cNvSpPr txBox="1">
              <a:spLocks noChangeArrowheads="1"/>
            </p:cNvSpPr>
            <p:nvPr/>
          </p:nvSpPr>
          <p:spPr bwMode="auto">
            <a:xfrm>
              <a:off x="3840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Ш</a:t>
              </a:r>
            </a:p>
          </p:txBody>
        </p:sp>
        <p:sp>
          <p:nvSpPr>
            <p:cNvPr id="148569" name="Text Box 69"/>
            <p:cNvSpPr txBox="1">
              <a:spLocks noChangeArrowheads="1"/>
            </p:cNvSpPr>
            <p:nvPr/>
          </p:nvSpPr>
          <p:spPr bwMode="auto">
            <a:xfrm>
              <a:off x="4272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48570" name="Text Box 70"/>
            <p:cNvSpPr txBox="1">
              <a:spLocks noChangeArrowheads="1"/>
            </p:cNvSpPr>
            <p:nvPr/>
          </p:nvSpPr>
          <p:spPr bwMode="auto">
            <a:xfrm>
              <a:off x="4704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Б</a:t>
              </a:r>
            </a:p>
          </p:txBody>
        </p:sp>
        <p:sp>
          <p:nvSpPr>
            <p:cNvPr id="148571" name="Text Box 71"/>
            <p:cNvSpPr txBox="1">
              <a:spLocks noChangeArrowheads="1"/>
            </p:cNvSpPr>
            <p:nvPr/>
          </p:nvSpPr>
          <p:spPr bwMode="auto">
            <a:xfrm>
              <a:off x="5136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О</a:t>
              </a:r>
            </a:p>
          </p:txBody>
        </p:sp>
      </p:grpSp>
      <p:grpSp>
        <p:nvGrpSpPr>
          <p:cNvPr id="8" name="Group 72"/>
          <p:cNvGrpSpPr>
            <a:grpSpLocks/>
          </p:cNvGrpSpPr>
          <p:nvPr/>
        </p:nvGrpSpPr>
        <p:grpSpPr bwMode="auto">
          <a:xfrm>
            <a:off x="1042988" y="4267200"/>
            <a:ext cx="3962400" cy="2590800"/>
            <a:chOff x="3072" y="2544"/>
            <a:chExt cx="2496" cy="1632"/>
          </a:xfrm>
        </p:grpSpPr>
        <p:grpSp>
          <p:nvGrpSpPr>
            <p:cNvPr id="148489" name="Group 73"/>
            <p:cNvGrpSpPr>
              <a:grpSpLocks/>
            </p:cNvGrpSpPr>
            <p:nvPr/>
          </p:nvGrpSpPr>
          <p:grpSpPr bwMode="auto">
            <a:xfrm>
              <a:off x="3072" y="2544"/>
              <a:ext cx="2496" cy="1583"/>
              <a:chOff x="3072" y="2544"/>
              <a:chExt cx="2496" cy="1583"/>
            </a:xfrm>
          </p:grpSpPr>
          <p:grpSp>
            <p:nvGrpSpPr>
              <p:cNvPr id="148508" name="Group 74"/>
              <p:cNvGrpSpPr>
                <a:grpSpLocks/>
              </p:cNvGrpSpPr>
              <p:nvPr/>
            </p:nvGrpSpPr>
            <p:grpSpPr bwMode="auto">
              <a:xfrm>
                <a:off x="3072" y="2544"/>
                <a:ext cx="2495" cy="1583"/>
                <a:chOff x="3072" y="2544"/>
                <a:chExt cx="2495" cy="1583"/>
              </a:xfrm>
            </p:grpSpPr>
            <p:sp>
              <p:nvSpPr>
                <p:cNvPr id="148521" name="Rectangle 75"/>
                <p:cNvSpPr>
                  <a:spLocks noChangeArrowheads="1"/>
                </p:cNvSpPr>
                <p:nvPr/>
              </p:nvSpPr>
              <p:spPr bwMode="auto">
                <a:xfrm>
                  <a:off x="3072" y="3888"/>
                  <a:ext cx="2496" cy="240"/>
                </a:xfrm>
                <a:prstGeom prst="rect">
                  <a:avLst/>
                </a:prstGeom>
                <a:solidFill>
                  <a:srgbClr val="CC0099"/>
                </a:solidFill>
                <a:ln w="9360">
                  <a:solidFill>
                    <a:srgbClr val="FFFFCC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ru-RU" alt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522" name="Line 76"/>
                <p:cNvSpPr>
                  <a:spLocks noChangeShapeType="1"/>
                </p:cNvSpPr>
                <p:nvPr/>
              </p:nvSpPr>
              <p:spPr bwMode="auto">
                <a:xfrm>
                  <a:off x="3408" y="3888"/>
                  <a:ext cx="1" cy="240"/>
                </a:xfrm>
                <a:prstGeom prst="line">
                  <a:avLst/>
                </a:prstGeom>
                <a:noFill/>
                <a:ln w="9360">
                  <a:solidFill>
                    <a:srgbClr val="FFFFCC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48523" name="Group 77"/>
                <p:cNvGrpSpPr>
                  <a:grpSpLocks/>
                </p:cNvGrpSpPr>
                <p:nvPr/>
              </p:nvGrpSpPr>
              <p:grpSpPr bwMode="auto">
                <a:xfrm>
                  <a:off x="3072" y="2544"/>
                  <a:ext cx="2495" cy="1583"/>
                  <a:chOff x="3072" y="2544"/>
                  <a:chExt cx="2495" cy="1583"/>
                </a:xfrm>
              </p:grpSpPr>
              <p:grpSp>
                <p:nvGrpSpPr>
                  <p:cNvPr id="148524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3072" y="2544"/>
                    <a:ext cx="2495" cy="1583"/>
                    <a:chOff x="3072" y="2544"/>
                    <a:chExt cx="2495" cy="1583"/>
                  </a:xfrm>
                </p:grpSpPr>
                <p:sp>
                  <p:nvSpPr>
                    <p:cNvPr id="148532" name="Rectangle 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2544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eaLnBrk="1" hangingPunct="1"/>
                      <a:endParaRPr lang="ru-RU" alt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48533" name="Rectangle 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3216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eaLnBrk="1" hangingPunct="1"/>
                      <a:endParaRPr lang="ru-RU" alt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48534" name="Rectangle 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3552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eaLnBrk="1" hangingPunct="1"/>
                      <a:endParaRPr lang="ru-RU" alt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48535" name="Line 8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36" name="Line 8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37" name="Line 8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38" name="Line 8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39" name="Line 8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0" name="Line 8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1" name="Line 8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2" name="Line 8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3" name="Line 9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4" name="Line 9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5" name="Line 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6" name="Line 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7" name="Line 9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8" name="Line 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9" name="Line 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50" name="Line 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51" name="Line 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52" name="Line 9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48525" name="Rectangle 100"/>
                  <p:cNvSpPr>
                    <a:spLocks noChangeArrowheads="1"/>
                  </p:cNvSpPr>
                  <p:nvPr/>
                </p:nvSpPr>
                <p:spPr bwMode="auto">
                  <a:xfrm>
                    <a:off x="3072" y="2880"/>
                    <a:ext cx="2496" cy="240"/>
                  </a:xfrm>
                  <a:prstGeom prst="rect">
                    <a:avLst/>
                  </a:prstGeom>
                  <a:solidFill>
                    <a:srgbClr val="CC0099"/>
                  </a:solidFill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/>
                    <a:endParaRPr lang="ru-RU" altLang="ru-RU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48526" name="Line 101"/>
                  <p:cNvSpPr>
                    <a:spLocks noChangeShapeType="1"/>
                  </p:cNvSpPr>
                  <p:nvPr/>
                </p:nvSpPr>
                <p:spPr bwMode="auto">
                  <a:xfrm>
                    <a:off x="3408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27" name="Line 102"/>
                  <p:cNvSpPr>
                    <a:spLocks noChangeShapeType="1"/>
                  </p:cNvSpPr>
                  <p:nvPr/>
                </p:nvSpPr>
                <p:spPr bwMode="auto">
                  <a:xfrm>
                    <a:off x="3840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28" name="Line 103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29" name="Line 104"/>
                  <p:cNvSpPr>
                    <a:spLocks noChangeShapeType="1"/>
                  </p:cNvSpPr>
                  <p:nvPr/>
                </p:nvSpPr>
                <p:spPr bwMode="auto">
                  <a:xfrm>
                    <a:off x="4704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30" name="Line 105"/>
                  <p:cNvSpPr>
                    <a:spLocks noChangeShapeType="1"/>
                  </p:cNvSpPr>
                  <p:nvPr/>
                </p:nvSpPr>
                <p:spPr bwMode="auto">
                  <a:xfrm>
                    <a:off x="5136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31" name="Line 106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3216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48509" name="Text Box 107"/>
              <p:cNvSpPr txBox="1">
                <a:spLocks noChangeArrowheads="1"/>
              </p:cNvSpPr>
              <p:nvPr/>
            </p:nvSpPr>
            <p:spPr bwMode="auto">
              <a:xfrm>
                <a:off x="3072" y="2544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О</a:t>
                </a:r>
              </a:p>
            </p:txBody>
          </p:sp>
          <p:sp>
            <p:nvSpPr>
              <p:cNvPr id="148510" name="Text Box 108"/>
              <p:cNvSpPr txBox="1">
                <a:spLocks noChangeArrowheads="1"/>
              </p:cNvSpPr>
              <p:nvPr/>
            </p:nvSpPr>
            <p:spPr bwMode="auto">
              <a:xfrm>
                <a:off x="3408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Б</a:t>
                </a:r>
              </a:p>
            </p:txBody>
          </p:sp>
          <p:sp>
            <p:nvSpPr>
              <p:cNvPr id="148511" name="Text Box 109"/>
              <p:cNvSpPr txBox="1">
                <a:spLocks noChangeArrowheads="1"/>
              </p:cNvSpPr>
              <p:nvPr/>
            </p:nvSpPr>
            <p:spPr bwMode="auto">
              <a:xfrm>
                <a:off x="3840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Ъ</a:t>
                </a:r>
              </a:p>
            </p:txBody>
          </p:sp>
          <p:sp>
            <p:nvSpPr>
              <p:cNvPr id="148512" name="Text Box 110"/>
              <p:cNvSpPr txBox="1">
                <a:spLocks noChangeArrowheads="1"/>
              </p:cNvSpPr>
              <p:nvPr/>
            </p:nvSpPr>
            <p:spPr bwMode="auto">
              <a:xfrm>
                <a:off x="4272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Е</a:t>
                </a:r>
              </a:p>
            </p:txBody>
          </p:sp>
          <p:sp>
            <p:nvSpPr>
              <p:cNvPr id="148513" name="Text Box 111"/>
              <p:cNvSpPr txBox="1">
                <a:spLocks noChangeArrowheads="1"/>
              </p:cNvSpPr>
              <p:nvPr/>
            </p:nvSpPr>
            <p:spPr bwMode="auto">
              <a:xfrm>
                <a:off x="4704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К</a:t>
                </a:r>
              </a:p>
            </p:txBody>
          </p:sp>
          <p:sp>
            <p:nvSpPr>
              <p:cNvPr id="148514" name="Text Box 112"/>
              <p:cNvSpPr txBox="1">
                <a:spLocks noChangeArrowheads="1"/>
              </p:cNvSpPr>
              <p:nvPr/>
            </p:nvSpPr>
            <p:spPr bwMode="auto">
              <a:xfrm>
                <a:off x="5136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Т</a:t>
                </a:r>
              </a:p>
            </p:txBody>
          </p:sp>
          <p:sp>
            <p:nvSpPr>
              <p:cNvPr id="148515" name="Text Box 113"/>
              <p:cNvSpPr txBox="1">
                <a:spLocks noChangeArrowheads="1"/>
              </p:cNvSpPr>
              <p:nvPr/>
            </p:nvSpPr>
            <p:spPr bwMode="auto">
              <a:xfrm>
                <a:off x="3072" y="2880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К</a:t>
                </a:r>
              </a:p>
            </p:txBody>
          </p:sp>
          <p:sp>
            <p:nvSpPr>
              <p:cNvPr id="148516" name="Text Box 114"/>
              <p:cNvSpPr txBox="1">
                <a:spLocks noChangeArrowheads="1"/>
              </p:cNvSpPr>
              <p:nvPr/>
            </p:nvSpPr>
            <p:spPr bwMode="auto">
              <a:xfrm>
                <a:off x="3408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У</a:t>
                </a:r>
              </a:p>
            </p:txBody>
          </p:sp>
          <p:sp>
            <p:nvSpPr>
              <p:cNvPr id="148517" name="Text Box 115"/>
              <p:cNvSpPr txBox="1">
                <a:spLocks noChangeArrowheads="1"/>
              </p:cNvSpPr>
              <p:nvPr/>
            </p:nvSpPr>
            <p:spPr bwMode="auto">
              <a:xfrm>
                <a:off x="3840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Р</a:t>
                </a:r>
              </a:p>
            </p:txBody>
          </p:sp>
          <p:sp>
            <p:nvSpPr>
              <p:cNvPr id="148518" name="Text Box 116"/>
              <p:cNvSpPr txBox="1">
                <a:spLocks noChangeArrowheads="1"/>
              </p:cNvSpPr>
              <p:nvPr/>
            </p:nvSpPr>
            <p:spPr bwMode="auto">
              <a:xfrm>
                <a:off x="4272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С</a:t>
                </a:r>
              </a:p>
            </p:txBody>
          </p:sp>
          <p:sp>
            <p:nvSpPr>
              <p:cNvPr id="148519" name="Text Box 117"/>
              <p:cNvSpPr txBox="1">
                <a:spLocks noChangeArrowheads="1"/>
              </p:cNvSpPr>
              <p:nvPr/>
            </p:nvSpPr>
            <p:spPr bwMode="auto">
              <a:xfrm>
                <a:off x="4704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О</a:t>
                </a:r>
              </a:p>
            </p:txBody>
          </p:sp>
          <p:sp>
            <p:nvSpPr>
              <p:cNvPr id="148520" name="Text Box 118"/>
              <p:cNvSpPr txBox="1">
                <a:spLocks noChangeArrowheads="1"/>
              </p:cNvSpPr>
              <p:nvPr/>
            </p:nvSpPr>
            <p:spPr bwMode="auto">
              <a:xfrm>
                <a:off x="5136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Р</a:t>
                </a:r>
              </a:p>
            </p:txBody>
          </p:sp>
        </p:grpSp>
        <p:sp>
          <p:nvSpPr>
            <p:cNvPr id="40055" name="Text Box 119"/>
            <p:cNvSpPr txBox="1">
              <a:spLocks noChangeArrowheads="1"/>
            </p:cNvSpPr>
            <p:nvPr/>
          </p:nvSpPr>
          <p:spPr bwMode="auto">
            <a:xfrm>
              <a:off x="3072" y="3216"/>
              <a:ext cx="336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40056" name="Text Box 120"/>
            <p:cNvSpPr txBox="1">
              <a:spLocks noChangeArrowheads="1"/>
            </p:cNvSpPr>
            <p:nvPr/>
          </p:nvSpPr>
          <p:spPr bwMode="auto">
            <a:xfrm>
              <a:off x="3408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Т</a:t>
              </a:r>
            </a:p>
          </p:txBody>
        </p:sp>
        <p:sp>
          <p:nvSpPr>
            <p:cNvPr id="40057" name="Text Box 121"/>
            <p:cNvSpPr txBox="1">
              <a:spLocks noChangeArrowheads="1"/>
            </p:cNvSpPr>
            <p:nvPr/>
          </p:nvSpPr>
          <p:spPr bwMode="auto">
            <a:xfrm>
              <a:off x="3840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40058" name="Text Box 122"/>
            <p:cNvSpPr txBox="1">
              <a:spLocks noChangeArrowheads="1"/>
            </p:cNvSpPr>
            <p:nvPr/>
          </p:nvSpPr>
          <p:spPr bwMode="auto">
            <a:xfrm>
              <a:off x="4272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Л</a:t>
              </a:r>
            </a:p>
          </p:txBody>
        </p:sp>
        <p:sp>
          <p:nvSpPr>
            <p:cNvPr id="40059" name="Text Box 123"/>
            <p:cNvSpPr txBox="1">
              <a:spLocks noChangeArrowheads="1"/>
            </p:cNvSpPr>
            <p:nvPr/>
          </p:nvSpPr>
          <p:spPr bwMode="auto">
            <a:xfrm>
              <a:off x="4704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40060" name="Text Box 124"/>
            <p:cNvSpPr txBox="1">
              <a:spLocks noChangeArrowheads="1"/>
            </p:cNvSpPr>
            <p:nvPr/>
          </p:nvSpPr>
          <p:spPr bwMode="auto">
            <a:xfrm>
              <a:off x="5136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Я</a:t>
              </a:r>
            </a:p>
          </p:txBody>
        </p:sp>
        <p:sp>
          <p:nvSpPr>
            <p:cNvPr id="148496" name="Text Box 125"/>
            <p:cNvSpPr txBox="1">
              <a:spLocks noChangeArrowheads="1"/>
            </p:cNvSpPr>
            <p:nvPr/>
          </p:nvSpPr>
          <p:spPr bwMode="auto">
            <a:xfrm>
              <a:off x="3072" y="3552"/>
              <a:ext cx="3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М</a:t>
              </a:r>
            </a:p>
          </p:txBody>
        </p:sp>
        <p:sp>
          <p:nvSpPr>
            <p:cNvPr id="148497" name="Text Box 126"/>
            <p:cNvSpPr txBox="1">
              <a:spLocks noChangeArrowheads="1"/>
            </p:cNvSpPr>
            <p:nvPr/>
          </p:nvSpPr>
          <p:spPr bwMode="auto">
            <a:xfrm>
              <a:off x="3408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48498" name="Text Box 127"/>
            <p:cNvSpPr txBox="1">
              <a:spLocks noChangeArrowheads="1"/>
            </p:cNvSpPr>
            <p:nvPr/>
          </p:nvSpPr>
          <p:spPr bwMode="auto">
            <a:xfrm>
              <a:off x="3840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148499" name="Text Box 128"/>
            <p:cNvSpPr txBox="1">
              <a:spLocks noChangeArrowheads="1"/>
            </p:cNvSpPr>
            <p:nvPr/>
          </p:nvSpPr>
          <p:spPr bwMode="auto">
            <a:xfrm>
              <a:off x="4272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148500" name="Text Box 129"/>
            <p:cNvSpPr txBox="1">
              <a:spLocks noChangeArrowheads="1"/>
            </p:cNvSpPr>
            <p:nvPr/>
          </p:nvSpPr>
          <p:spPr bwMode="auto">
            <a:xfrm>
              <a:off x="4704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48501" name="Text Box 130"/>
            <p:cNvSpPr txBox="1">
              <a:spLocks noChangeArrowheads="1"/>
            </p:cNvSpPr>
            <p:nvPr/>
          </p:nvSpPr>
          <p:spPr bwMode="auto">
            <a:xfrm>
              <a:off x="5136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В</a:t>
              </a:r>
            </a:p>
          </p:txBody>
        </p:sp>
        <p:sp>
          <p:nvSpPr>
            <p:cNvPr id="148502" name="Text Box 131"/>
            <p:cNvSpPr txBox="1">
              <a:spLocks noChangeArrowheads="1"/>
            </p:cNvSpPr>
            <p:nvPr/>
          </p:nvSpPr>
          <p:spPr bwMode="auto">
            <a:xfrm>
              <a:off x="3072" y="3888"/>
              <a:ext cx="3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О</a:t>
              </a:r>
            </a:p>
          </p:txBody>
        </p:sp>
        <p:sp>
          <p:nvSpPr>
            <p:cNvPr id="148503" name="Text Box 132"/>
            <p:cNvSpPr txBox="1">
              <a:spLocks noChangeArrowheads="1"/>
            </p:cNvSpPr>
            <p:nvPr/>
          </p:nvSpPr>
          <p:spPr bwMode="auto">
            <a:xfrm>
              <a:off x="3408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Ш</a:t>
              </a:r>
            </a:p>
          </p:txBody>
        </p:sp>
        <p:sp>
          <p:nvSpPr>
            <p:cNvPr id="148504" name="Text Box 133"/>
            <p:cNvSpPr txBox="1">
              <a:spLocks noChangeArrowheads="1"/>
            </p:cNvSpPr>
            <p:nvPr/>
          </p:nvSpPr>
          <p:spPr bwMode="auto">
            <a:xfrm>
              <a:off x="3840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48505" name="Text Box 134"/>
            <p:cNvSpPr txBox="1">
              <a:spLocks noChangeArrowheads="1"/>
            </p:cNvSpPr>
            <p:nvPr/>
          </p:nvSpPr>
          <p:spPr bwMode="auto">
            <a:xfrm>
              <a:off x="4272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Б</a:t>
              </a:r>
            </a:p>
          </p:txBody>
        </p:sp>
        <p:sp>
          <p:nvSpPr>
            <p:cNvPr id="148506" name="Text Box 135"/>
            <p:cNvSpPr txBox="1">
              <a:spLocks noChangeArrowheads="1"/>
            </p:cNvSpPr>
            <p:nvPr/>
          </p:nvSpPr>
          <p:spPr bwMode="auto">
            <a:xfrm>
              <a:off x="4704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К</a:t>
              </a:r>
            </a:p>
          </p:txBody>
        </p:sp>
        <p:sp>
          <p:nvSpPr>
            <p:cNvPr id="148507" name="Text Box 136"/>
            <p:cNvSpPr txBox="1">
              <a:spLocks noChangeArrowheads="1"/>
            </p:cNvSpPr>
            <p:nvPr/>
          </p:nvSpPr>
          <p:spPr bwMode="auto">
            <a:xfrm>
              <a:off x="5136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extBox 1"/>
          <p:cNvSpPr txBox="1">
            <a:spLocks noChangeArrowheads="1"/>
          </p:cNvSpPr>
          <p:nvPr/>
        </p:nvSpPr>
        <p:spPr bwMode="auto">
          <a:xfrm>
            <a:off x="1025525" y="1196975"/>
            <a:ext cx="80105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200" b="1" i="1">
                <a:solidFill>
                  <a:srgbClr val="FF0000"/>
                </a:solidFill>
              </a:rPr>
              <a:t>По итогам первых трех туров в финал выходят две команды, они участвуют в финале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1983985"/>
            <a:ext cx="6425176" cy="4104456"/>
          </a:xfrm>
          <a:prstGeom prst="rect">
            <a:avLst/>
          </a:prstGeom>
          <a:noFill/>
        </p:spPr>
        <p:txBody>
          <a:bodyPr wrap="none">
            <a:prstTxWarp prst="textArchDownPour">
              <a:avLst>
                <a:gd name="adj1" fmla="val 18504354"/>
                <a:gd name="adj2" fmla="val 47879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Финальная игра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TextBox 1"/>
          <p:cNvSpPr txBox="1">
            <a:spLocks noChangeArrowheads="1"/>
          </p:cNvSpPr>
          <p:nvPr/>
        </p:nvSpPr>
        <p:spPr bwMode="auto">
          <a:xfrm>
            <a:off x="1008063" y="1017588"/>
            <a:ext cx="72723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600" b="1">
                <a:solidFill>
                  <a:srgbClr val="0000FF"/>
                </a:solidFill>
              </a:rPr>
              <a:t>Вопросы для финальной игры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898525" y="1636713"/>
            <a:ext cx="7416800" cy="457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FF3300"/>
                </a:solidFill>
                <a:cs typeface="Times New Roman" pitchFamily="18" charset="0"/>
              </a:rPr>
              <a:t>1. Угадай термин:</a:t>
            </a:r>
            <a:endParaRPr lang="ru-RU" altLang="ru-RU" sz="2400" b="1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ru-RU" altLang="ru-RU" sz="2400" b="1">
                <a:solidFill>
                  <a:srgbClr val="FF3300"/>
                </a:solidFill>
                <a:cs typeface="Times New Roman" pitchFamily="18" charset="0"/>
              </a:rPr>
              <a:t>Привычное слово кудлатой наседки </a:t>
            </a:r>
            <a:br>
              <a:rPr lang="ru-RU" altLang="ru-RU" sz="2400" b="1">
                <a:solidFill>
                  <a:srgbClr val="FF33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3300"/>
                </a:solidFill>
                <a:cs typeface="Times New Roman" pitchFamily="18" charset="0"/>
              </a:rPr>
              <a:t>Поставьте на первое место,</a:t>
            </a:r>
            <a:br>
              <a:rPr lang="ru-RU" altLang="ru-RU" sz="2400" b="1">
                <a:solidFill>
                  <a:srgbClr val="FF33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3300"/>
                </a:solidFill>
                <a:cs typeface="Times New Roman" pitchFamily="18" charset="0"/>
              </a:rPr>
              <a:t>На месте втором посмотрите-ка - нота,</a:t>
            </a:r>
            <a:br>
              <a:rPr lang="ru-RU" altLang="ru-RU" sz="2400" b="1">
                <a:solidFill>
                  <a:srgbClr val="FF33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3300"/>
                </a:solidFill>
                <a:cs typeface="Times New Roman" pitchFamily="18" charset="0"/>
              </a:rPr>
              <a:t>Важна для любого оркестра.</a:t>
            </a:r>
            <a:br>
              <a:rPr lang="ru-RU" altLang="ru-RU" sz="2400" b="1">
                <a:solidFill>
                  <a:srgbClr val="FF33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3300"/>
                </a:solidFill>
                <a:cs typeface="Times New Roman" pitchFamily="18" charset="0"/>
              </a:rPr>
              <a:t>На третьем одна одинокая буква </a:t>
            </a:r>
            <a:br>
              <a:rPr lang="ru-RU" altLang="ru-RU" sz="2400" b="1">
                <a:solidFill>
                  <a:srgbClr val="FF33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3300"/>
                </a:solidFill>
                <a:cs typeface="Times New Roman" pitchFamily="18" charset="0"/>
              </a:rPr>
              <a:t>Пятнадцатая в алфавите.</a:t>
            </a:r>
            <a:br>
              <a:rPr lang="ru-RU" altLang="ru-RU" sz="2400" b="1">
                <a:solidFill>
                  <a:srgbClr val="FF33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3300"/>
                </a:solidFill>
                <a:cs typeface="Times New Roman" pitchFamily="18" charset="0"/>
              </a:rPr>
              <a:t>Один из волос на мордашке котенка</a:t>
            </a:r>
            <a:br>
              <a:rPr lang="ru-RU" altLang="ru-RU" sz="2400" b="1">
                <a:solidFill>
                  <a:srgbClr val="FF33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3300"/>
                </a:solidFill>
                <a:cs typeface="Times New Roman" pitchFamily="18" charset="0"/>
              </a:rPr>
              <a:t>На месте четвертом прочтите.</a:t>
            </a:r>
          </a:p>
          <a:p>
            <a:pPr eaLnBrk="1" hangingPunct="1">
              <a:lnSpc>
                <a:spcPct val="118000"/>
              </a:lnSpc>
              <a:spcAft>
                <a:spcPts val="600"/>
              </a:spcAft>
            </a:pPr>
            <a:r>
              <a:rPr lang="en-US" altLang="ru-RU" sz="2400" b="1">
                <a:solidFill>
                  <a:srgbClr val="FF3300"/>
                </a:solidFill>
                <a:latin typeface="Calibri" pitchFamily="34" charset="0"/>
                <a:cs typeface="Times New Roman" pitchFamily="18" charset="0"/>
              </a:rPr>
              <a:t> </a:t>
            </a:r>
            <a:endParaRPr lang="ru-RU" altLang="ru-RU" sz="2400" b="1">
              <a:solidFill>
                <a:srgbClr val="FF33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</a:pPr>
            <a:r>
              <a:rPr lang="en-US" altLang="ru-RU" sz="12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 </a:t>
            </a:r>
            <a:endParaRPr lang="ru-RU" altLang="ru-RU" sz="120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</a:pPr>
            <a:r>
              <a:rPr lang="en-US" altLang="ru-RU" sz="12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 </a:t>
            </a:r>
            <a:endParaRPr lang="ru-RU" altLang="ru-RU" sz="120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898525" y="5248275"/>
            <a:ext cx="2566988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ru-RU" altLang="ru-RU" sz="2400" b="1" i="1">
                <a:solidFill>
                  <a:srgbClr val="0000CC"/>
                </a:solidFill>
                <a:cs typeface="Times New Roman" pitchFamily="18" charset="0"/>
              </a:rPr>
              <a:t>(Косинус)</a:t>
            </a:r>
            <a:endParaRPr lang="ru-RU" altLang="ru-RU" sz="2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endParaRPr lang="ru-RU" altLang="ru-RU" sz="2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913" y="5213350"/>
            <a:ext cx="1944687" cy="6286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 rot="10800000">
            <a:off x="7388225" y="5319713"/>
            <a:ext cx="97790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0535" name="TextBox 6"/>
          <p:cNvSpPr txBox="1">
            <a:spLocks noChangeArrowheads="1"/>
          </p:cNvSpPr>
          <p:nvPr/>
        </p:nvSpPr>
        <p:spPr bwMode="auto">
          <a:xfrm>
            <a:off x="7342188" y="3736975"/>
            <a:ext cx="9382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600" b="1">
                <a:solidFill>
                  <a:srgbClr val="000000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971550" y="981075"/>
            <a:ext cx="7345363" cy="502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  <a:t>Что кружится, что ложится </a:t>
            </a:r>
            <a:b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  <a:t>И на землю и на крыши,</a:t>
            </a:r>
            <a:b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  <a:t>И о чем поэт зимою</a:t>
            </a:r>
            <a:b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  <a:t>По ночам поэмы пишет?</a:t>
            </a:r>
            <a:b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  <a:t>Это первое словечко,</a:t>
            </a:r>
            <a:b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  <a:t>А второе просто “НА”.</a:t>
            </a:r>
            <a:b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  <a:t>Ну, а третье? Угадайте,</a:t>
            </a:r>
            <a:b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  <a:t>Что бежит по проводам?</a:t>
            </a:r>
            <a:b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  <a:t>Напиши, что получилось </a:t>
            </a:r>
            <a:b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  <a:t>И прочти наоборот</a:t>
            </a:r>
            <a:b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  <a:t>Не запутайтесь, читая,</a:t>
            </a:r>
            <a:b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  <a:t>Слово задом наперед.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ru-RU" altLang="ru-RU" sz="2400" b="1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altLang="ru-RU" sz="24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(Снег на ток – котангенс)</a:t>
            </a:r>
            <a:endParaRPr lang="ru-RU" altLang="ru-RU" sz="2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15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060575"/>
            <a:ext cx="863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>
            <a:hlinkClick r:id="rId3" action="ppaction://hlinksldjump"/>
          </p:cNvPr>
          <p:cNvSpPr/>
          <p:nvPr/>
        </p:nvSpPr>
        <p:spPr>
          <a:xfrm>
            <a:off x="7019925" y="4868863"/>
            <a:ext cx="865188" cy="5762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altLang="ru-RU" sz="6000" b="1" i="1" u="sng" smtClean="0">
                <a:solidFill>
                  <a:srgbClr val="FF0066"/>
                </a:solidFill>
                <a:latin typeface="Arial" charset="0"/>
              </a:rPr>
              <a:t>6</a:t>
            </a:r>
            <a:r>
              <a:rPr lang="ru-RU" alt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86019" name="Содержимое 2"/>
          <p:cNvSpPr>
            <a:spLocks noGrp="1"/>
          </p:cNvSpPr>
          <p:nvPr>
            <p:ph idx="1"/>
          </p:nvPr>
        </p:nvSpPr>
        <p:spPr>
          <a:xfrm>
            <a:off x="500063" y="1357313"/>
            <a:ext cx="7786687" cy="2357437"/>
          </a:xfrm>
        </p:spPr>
        <p:txBody>
          <a:bodyPr/>
          <a:lstStyle/>
          <a:p>
            <a:r>
              <a:rPr lang="ru-RU" altLang="ru-RU" smtClean="0">
                <a:solidFill>
                  <a:srgbClr val="000000"/>
                </a:solidFill>
              </a:rPr>
              <a:t>Дым от костра восходит ввысь</a:t>
            </a:r>
          </a:p>
          <a:p>
            <a:r>
              <a:rPr lang="ru-RU" altLang="ru-RU" smtClean="0">
                <a:solidFill>
                  <a:srgbClr val="000000"/>
                </a:solidFill>
              </a:rPr>
              <a:t>И тает, уходя во тьму.</a:t>
            </a:r>
          </a:p>
          <a:p>
            <a:r>
              <a:rPr lang="ru-RU" altLang="ru-RU" smtClean="0">
                <a:solidFill>
                  <a:srgbClr val="000000"/>
                </a:solidFill>
              </a:rPr>
              <a:t>Ты у костра, ты приглядись:</a:t>
            </a:r>
          </a:p>
          <a:p>
            <a:r>
              <a:rPr lang="ru-RU" altLang="ru-RU" smtClean="0">
                <a:solidFill>
                  <a:srgbClr val="000000"/>
                </a:solidFill>
              </a:rPr>
              <a:t>Уходит ввысь... А почему?</a:t>
            </a:r>
          </a:p>
          <a:p>
            <a:endParaRPr lang="ru-RU" alt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786190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pic>
        <p:nvPicPr>
          <p:cNvPr id="86021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713" y="4029075"/>
            <a:ext cx="3062287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2" name="Прямоугольник 1"/>
          <p:cNvSpPr>
            <a:spLocks noChangeArrowheads="1"/>
          </p:cNvSpPr>
          <p:nvPr/>
        </p:nvSpPr>
        <p:spPr bwMode="auto">
          <a:xfrm>
            <a:off x="611188" y="5157788"/>
            <a:ext cx="4572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0000"/>
                </a:solidFill>
              </a:rPr>
              <a:t>Дым тёплый, его плотность меньше и он, вытесняясь более холодным воздухом, поднимается вверх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913" y="1268413"/>
            <a:ext cx="6769100" cy="2851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8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itchFamily="18" charset="0"/>
              </a:rPr>
              <a:t>      Гюго </a:t>
            </a:r>
            <a:r>
              <a:rPr lang="ru-RU" sz="28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itchFamily="18" charset="0"/>
              </a:rPr>
              <a:t>однажды сказал, что у истории ее нет. Все вы ею пользовались, </a:t>
            </a:r>
            <a:br>
              <a:rPr lang="ru-RU" sz="28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itchFamily="18" charset="0"/>
              </a:rPr>
            </a:br>
            <a:r>
              <a:rPr lang="ru-RU" sz="28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itchFamily="18" charset="0"/>
              </a:rPr>
              <a:t>а те из вас, кто работал в операционной среде </a:t>
            </a:r>
            <a:r>
              <a:rPr lang="ru-RU" sz="2800" b="1" dirty="0" err="1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itchFamily="18" charset="0"/>
              </a:rPr>
              <a:t>Windows</a:t>
            </a:r>
            <a:r>
              <a:rPr lang="ru-RU" sz="28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itchFamily="18" charset="0"/>
              </a:rPr>
              <a:t>, </a:t>
            </a:r>
            <a:br>
              <a:rPr lang="ru-RU" sz="28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itchFamily="18" charset="0"/>
              </a:rPr>
            </a:br>
            <a:r>
              <a:rPr lang="ru-RU" sz="28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itchFamily="18" charset="0"/>
              </a:rPr>
              <a:t>знакомы и с ее виртуальной разновидностью. Назовите этот предмет. </a:t>
            </a:r>
          </a:p>
        </p:txBody>
      </p:sp>
      <p:sp>
        <p:nvSpPr>
          <p:cNvPr id="152579" name="TextBox 2"/>
          <p:cNvSpPr txBox="1">
            <a:spLocks noChangeArrowheads="1"/>
          </p:cNvSpPr>
          <p:nvPr/>
        </p:nvSpPr>
        <p:spPr bwMode="auto">
          <a:xfrm>
            <a:off x="1763713" y="4538663"/>
            <a:ext cx="36718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FF0000"/>
                </a:solidFill>
              </a:rPr>
              <a:t>Мусорная корзина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30375" y="4594225"/>
            <a:ext cx="3960813" cy="936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2581" name="TextBox 4"/>
          <p:cNvSpPr txBox="1">
            <a:spLocks noChangeArrowheads="1"/>
          </p:cNvSpPr>
          <p:nvPr/>
        </p:nvSpPr>
        <p:spPr bwMode="auto">
          <a:xfrm>
            <a:off x="3059113" y="476250"/>
            <a:ext cx="3097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FFFF00"/>
                </a:solidFill>
              </a:rPr>
              <a:t>Финальная игра</a:t>
            </a:r>
          </a:p>
        </p:txBody>
      </p:sp>
      <p:sp>
        <p:nvSpPr>
          <p:cNvPr id="3" name="Овал 2">
            <a:hlinkClick r:id="rId2" action="ppaction://hlinksldjump"/>
          </p:cNvPr>
          <p:cNvSpPr/>
          <p:nvPr/>
        </p:nvSpPr>
        <p:spPr>
          <a:xfrm>
            <a:off x="7812088" y="5062538"/>
            <a:ext cx="863600" cy="8143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971550" y="1441450"/>
            <a:ext cx="7407275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SzPts val="1000"/>
              <a:buFont typeface="Symbol" pitchFamily="18" charset="2"/>
              <a:buChar char=""/>
            </a:pPr>
            <a:r>
              <a:rPr lang="ru-RU" alt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Его используют в системах и механизмах для нагрева и охлаждения. </a:t>
            </a:r>
            <a:endParaRPr lang="ru-RU" altLang="ru-RU" sz="2800" b="1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SzPts val="1000"/>
              <a:buFont typeface="Symbol" pitchFamily="18" charset="2"/>
              <a:buChar char=""/>
            </a:pPr>
            <a:r>
              <a:rPr lang="ru-RU" alt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Его используют для уменьшения трения. </a:t>
            </a:r>
            <a:endParaRPr lang="ru-RU" altLang="ru-RU" sz="2800" b="1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SzPts val="1000"/>
              <a:buFont typeface="Symbol" pitchFamily="18" charset="2"/>
              <a:buChar char=""/>
            </a:pPr>
            <a:r>
              <a:rPr lang="ru-RU" alt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 всеми тремя его агрегатными состояниями вы довольно часто встречаетесь. </a:t>
            </a:r>
            <a:endParaRPr lang="ru-RU" altLang="ru-RU" sz="2800" b="1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SzPts val="1000"/>
              <a:buFont typeface="Symbol" pitchFamily="18" charset="2"/>
              <a:buChar char=""/>
            </a:pPr>
            <a:r>
              <a:rPr lang="ru-RU" alt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вещество называют соком жизни на земле.</a:t>
            </a: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SzPts val="1000"/>
              <a:buFont typeface="Symbol" pitchFamily="18" charset="2"/>
              <a:buChar char=""/>
            </a:pPr>
            <a:r>
              <a:rPr lang="ru-RU" altLang="ru-RU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(Вода)</a:t>
            </a:r>
            <a:endParaRPr lang="ru-RU" altLang="ru-RU" sz="2800" b="1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</a:pPr>
            <a:r>
              <a:rPr lang="ru-RU" alt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altLang="ru-RU" sz="2800" b="1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981075"/>
            <a:ext cx="353536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>
                <a:solidFill>
                  <a:srgbClr val="FF0000"/>
                </a:solidFill>
                <a:hlinkClick r:id="rId2" action="ppaction://hlinksldjump"/>
              </a:rPr>
              <a:t>ЧЕРНЫЙ ЯЩИК</a:t>
            </a:r>
            <a:endParaRPr lang="ru-RU" sz="3200" b="1" kern="0" dirty="0">
              <a:solidFill>
                <a:srgbClr val="FF0000"/>
              </a:solidFill>
            </a:endParaRPr>
          </a:p>
        </p:txBody>
      </p:sp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6948488" y="5732463"/>
            <a:ext cx="1008062" cy="5762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71550" y="1125538"/>
            <a:ext cx="7129463" cy="415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/>
              <a:t>1</a:t>
            </a:r>
            <a:r>
              <a:rPr lang="ru-RU" altLang="ru-RU" sz="2400" b="1">
                <a:solidFill>
                  <a:srgbClr val="0000CC"/>
                </a:solidFill>
              </a:rPr>
              <a:t>. Он один из первых ученых, работавших на войну, и первая жертва войны среди людей науки.</a:t>
            </a:r>
          </a:p>
          <a:p>
            <a:pPr eaLnBrk="1" hangingPunct="1"/>
            <a:r>
              <a:rPr lang="ru-RU" altLang="ru-RU" sz="2400" b="1">
                <a:solidFill>
                  <a:srgbClr val="FF3300"/>
                </a:solidFill>
              </a:rPr>
              <a:t>2 Круг его научных интересов</a:t>
            </a:r>
            <a:r>
              <a:rPr lang="en-US" altLang="ru-RU" sz="2400" b="1">
                <a:solidFill>
                  <a:srgbClr val="FF3300"/>
                </a:solidFill>
              </a:rPr>
              <a:t>:</a:t>
            </a:r>
            <a:r>
              <a:rPr lang="ru-RU" altLang="ru-RU" sz="2400" b="1">
                <a:solidFill>
                  <a:srgbClr val="FF3300"/>
                </a:solidFill>
              </a:rPr>
              <a:t> математика, оптика, механика, астрономия.</a:t>
            </a:r>
          </a:p>
          <a:p>
            <a:pPr eaLnBrk="1" hangingPunct="1"/>
            <a:r>
              <a:rPr lang="ru-RU" altLang="ru-RU" sz="2400" b="1">
                <a:solidFill>
                  <a:srgbClr val="00B050"/>
                </a:solidFill>
              </a:rPr>
              <a:t>3.  С одним из его открытий мы сталкиваемся почти каждую неделю.</a:t>
            </a:r>
          </a:p>
          <a:p>
            <a:pPr eaLnBrk="1" hangingPunct="1"/>
            <a:r>
              <a:rPr lang="ru-RU" altLang="ru-RU" sz="2400" b="1">
                <a:solidFill>
                  <a:srgbClr val="00B050"/>
                </a:solidFill>
              </a:rPr>
              <a:t>4. Он сказал</a:t>
            </a:r>
            <a:r>
              <a:rPr lang="en-US" altLang="ru-RU" sz="2400" b="1">
                <a:solidFill>
                  <a:srgbClr val="00B050"/>
                </a:solidFill>
              </a:rPr>
              <a:t>:</a:t>
            </a:r>
            <a:r>
              <a:rPr lang="ru-RU" altLang="ru-RU" sz="2400" b="1">
                <a:solidFill>
                  <a:srgbClr val="00B050"/>
                </a:solidFill>
              </a:rPr>
              <a:t> « Дайте мне точку опоры и я переверну всю Землю»</a:t>
            </a:r>
          </a:p>
          <a:p>
            <a:pPr eaLnBrk="1" hangingPunct="1"/>
            <a:r>
              <a:rPr lang="ru-RU" altLang="ru-RU" sz="2400" b="1">
                <a:solidFill>
                  <a:srgbClr val="FF6600"/>
                </a:solidFill>
              </a:rPr>
              <a:t>5.  По легенде ему принадлежит возглас</a:t>
            </a:r>
            <a:r>
              <a:rPr lang="en-US" altLang="ru-RU" sz="2400" b="1">
                <a:solidFill>
                  <a:srgbClr val="FF6600"/>
                </a:solidFill>
              </a:rPr>
              <a:t>:</a:t>
            </a:r>
            <a:r>
              <a:rPr lang="ru-RU" altLang="ru-RU" sz="2400" b="1">
                <a:solidFill>
                  <a:srgbClr val="FF6600"/>
                </a:solidFill>
              </a:rPr>
              <a:t> «Эврика», сделанный после открытия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5650" y="5265738"/>
            <a:ext cx="2232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FF0000"/>
                </a:solidFill>
              </a:rPr>
              <a:t>Архимед</a:t>
            </a:r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 rot="10800000">
            <a:off x="7440613" y="5265738"/>
            <a:ext cx="990600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16200000">
            <a:off x="1882737" y="2587160"/>
            <a:ext cx="5234510" cy="6912768"/>
          </a:xfrm>
          <a:prstGeom prst="rect">
            <a:avLst/>
          </a:prstGeom>
          <a:noFill/>
        </p:spPr>
        <p:txBody>
          <a:bodyPr spcFirstLastPara="1" wrap="none">
            <a:prstTxWarp prst="textCircl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nvex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spc="50" dirty="0">
                <a:ln w="11430">
                  <a:solidFill>
                    <a:srgbClr val="0000CC"/>
                  </a:solidFill>
                </a:ln>
                <a:solidFill>
                  <a:srgbClr val="CC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БЛИЦ-</a:t>
            </a:r>
          </a:p>
          <a:p>
            <a:pPr algn="ctr">
              <a:defRPr/>
            </a:pPr>
            <a:r>
              <a:rPr lang="ru-RU" sz="9600" b="1" spc="50" dirty="0">
                <a:ln w="11430">
                  <a:solidFill>
                    <a:srgbClr val="0000CC"/>
                  </a:solidFill>
                </a:ln>
                <a:solidFill>
                  <a:srgbClr val="CC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ТУРНИР</a:t>
            </a:r>
          </a:p>
        </p:txBody>
      </p:sp>
      <p:sp>
        <p:nvSpPr>
          <p:cNvPr id="2" name="Овал 1">
            <a:hlinkClick r:id="rId2" action="ppaction://hlinksldjump"/>
          </p:cNvPr>
          <p:cNvSpPr/>
          <p:nvPr/>
        </p:nvSpPr>
        <p:spPr>
          <a:xfrm>
            <a:off x="7308850" y="4437063"/>
            <a:ext cx="792163" cy="7207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Прямоугольник 1"/>
          <p:cNvSpPr>
            <a:spLocks noChangeArrowheads="1"/>
          </p:cNvSpPr>
          <p:nvPr/>
        </p:nvSpPr>
        <p:spPr bwMode="auto">
          <a:xfrm>
            <a:off x="900113" y="1268413"/>
            <a:ext cx="6985000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Может ли работать компьютер без монитора? (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Да)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Если у угла отпилить один угол, то, сколько углов останется? (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углов)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Как называется устройство для вывода информации на экран) 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(Принтер)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Сколько минут надо варить крутое яйцо? (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Нисколько)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Как называется явление природы, когда Луна находится между Солнцем и Землей на одной прямой линии? 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(Солнечное затмение)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Какое устройство отвечает за выполнение всех арифметических операций в компьютере? (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Процессор)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Прибор для измерения объема жидкости? 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(Мензурка)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" name="Равнобедренный треугольник 1">
            <a:hlinkClick r:id="rId2" action="ppaction://hlinksldjump"/>
          </p:cNvPr>
          <p:cNvSpPr/>
          <p:nvPr/>
        </p:nvSpPr>
        <p:spPr>
          <a:xfrm>
            <a:off x="7740650" y="5373688"/>
            <a:ext cx="503238" cy="3714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Прямоугольник 1"/>
          <p:cNvSpPr>
            <a:spLocks noChangeArrowheads="1"/>
          </p:cNvSpPr>
          <p:nvPr/>
        </p:nvSpPr>
        <p:spPr bwMode="auto">
          <a:xfrm>
            <a:off x="971550" y="1125538"/>
            <a:ext cx="7200900" cy="447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В комнате горело пять свечей. Две из них потушили. Сколько свечей осталось? (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Две)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Когда солнце светит, да не греет? (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Зимой)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Можно ли работать на компьютере без оперативной памяти? 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(Нет)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В комнате горели пять лампочек. Две из них перегорели. Сколько лампочек осталось? (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Пять)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Назовите единицы информации. (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бит, байт, Кб, Мб, Гб, Тб)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Сколько раз в сказке А. С. Пушкина “Сказка о рыбаке и рыбке” старик ходил к морю просить рыбку исполнить его желания? (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Три)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Что к нам ближе ЛУНА или СОЛНЦЕ? (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Луна)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" name="Равнобедренный треугольник 1">
            <a:hlinkClick r:id="rId2" action="ppaction://hlinksldjump"/>
          </p:cNvPr>
          <p:cNvSpPr/>
          <p:nvPr/>
        </p:nvSpPr>
        <p:spPr>
          <a:xfrm>
            <a:off x="7235825" y="5157788"/>
            <a:ext cx="504825" cy="5746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Прямоугольник 1"/>
          <p:cNvSpPr>
            <a:spLocks noChangeArrowheads="1"/>
          </p:cNvSpPr>
          <p:nvPr/>
        </p:nvSpPr>
        <p:spPr bwMode="auto">
          <a:xfrm>
            <a:off x="747713" y="981075"/>
            <a:ext cx="7488237" cy="568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498475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498475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498475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498475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498475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Каков информационный объем 3–х дюймовой дискеты? (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1.44 Мб)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Зайцы пилят бревно. Они сделали 10 распилов. Сколько получилось чурбачков? 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(11)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Совокупность дорожек с одинаковым номером на магнитных дисках? (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Цилиндр)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На столе стояли три стакана с ягодами. Вова съел один стакан и поставил его на стол. Сколько стаканов осталось на столе? (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Номер элемента массива? 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(Индекс)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Какую величину измеряет спидометр автомобиля? 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(Скорость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) </a:t>
            </a:r>
            <a:r>
              <a:rPr lang="en-US" altLang="ru-RU" b="1">
                <a:solidFill>
                  <a:srgbClr val="000000"/>
                </a:solidFill>
                <a:cs typeface="Times New Roman" pitchFamily="18" charset="0"/>
                <a:hlinkClick r:id="rId2" action="ppaction://hlinksldjump"/>
              </a:rPr>
              <a:t> II 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  <a:hlinkClick r:id="rId2" action="ppaction://hlinksldjump"/>
              </a:rPr>
              <a:t>тур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</a:pP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Сказку “Дикие лебеди” написал … (</a:t>
            </a:r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Андерсен)</a:t>
            </a:r>
            <a:r>
              <a:rPr lang="ru-RU" alt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alt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</a:pPr>
            <a:r>
              <a:rPr lang="ru-RU" altLang="ru-RU" sz="12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 </a:t>
            </a:r>
          </a:p>
          <a:p>
            <a:pPr eaLnBrk="1" hangingPunct="1">
              <a:lnSpc>
                <a:spcPct val="118000"/>
              </a:lnSpc>
              <a:spcAft>
                <a:spcPts val="600"/>
              </a:spcAf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 </a:t>
            </a:r>
          </a:p>
          <a:p>
            <a:pPr eaLnBrk="1" hangingPunct="1">
              <a:lnSpc>
                <a:spcPct val="118000"/>
              </a:lnSpc>
              <a:spcAft>
                <a:spcPts val="600"/>
              </a:spcAft>
            </a:pPr>
            <a:r>
              <a:rPr lang="ru-RU" altLang="ru-RU" sz="12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 </a:t>
            </a:r>
          </a:p>
        </p:txBody>
      </p:sp>
      <p:sp>
        <p:nvSpPr>
          <p:cNvPr id="2" name="Равнобедренный треугольник 1">
            <a:hlinkClick r:id="rId2" action="ppaction://hlinksldjump"/>
          </p:cNvPr>
          <p:cNvSpPr/>
          <p:nvPr/>
        </p:nvSpPr>
        <p:spPr>
          <a:xfrm>
            <a:off x="7235825" y="4941888"/>
            <a:ext cx="576263" cy="5746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773989" y="1106331"/>
            <a:ext cx="7380000" cy="756084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spcFirstLastPara="1" wrap="none">
            <a:prstTxWarp prst="textCircle">
              <a:avLst/>
            </a:prstTxWarp>
            <a:spAutoFit/>
            <a:sp3d extrusionH="57150">
              <a:bevelT w="82550" h="38100" prst="coolSlant"/>
            </a:sp3d>
          </a:bodyPr>
          <a:lstStyle/>
          <a:p>
            <a:pPr algn="ctr">
              <a:defRPr/>
            </a:pPr>
            <a:r>
              <a:rPr lang="ru-RU" sz="9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УСТАМИ </a:t>
            </a:r>
            <a:r>
              <a:rPr lang="ru-RU" sz="9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 action="ppaction://hlinksldjump"/>
              </a:rPr>
              <a:t>МЛАДЕНЦА</a:t>
            </a:r>
            <a:endParaRPr lang="ru-RU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750" y="333375"/>
            <a:ext cx="8424863" cy="69453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Сначала он плавал, потом стал и летать. </a:t>
            </a:r>
            <a:endParaRPr lang="ru-RU" sz="32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Он многим, будучи их проводником, спас жизнь. </a:t>
            </a:r>
            <a:endParaRPr lang="ru-RU" sz="32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Он не любит большую жару и сильную тряску. </a:t>
            </a:r>
            <a:endParaRPr lang="ru-RU" sz="32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Он всегда целенаправлен. </a:t>
            </a:r>
            <a:endParaRPr lang="ru-RU" sz="32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Он безразличен к драгоценным металлам и алмазам, но волнуется при взаимодействии с железом. </a:t>
            </a: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tabLst>
                <a:tab pos="457200" algn="l"/>
              </a:tabLst>
              <a:defRPr/>
            </a:pPr>
            <a:r>
              <a:rPr lang="ru-RU" sz="32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Компас)</a:t>
            </a:r>
            <a:endParaRPr lang="ru-RU" sz="3200" b="1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endParaRPr lang="ru-RU" sz="32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" name="Овал 2">
            <a:hlinkClick r:id="rId3" action="ppaction://hlinksldjump"/>
          </p:cNvPr>
          <p:cNvSpPr/>
          <p:nvPr/>
        </p:nvSpPr>
        <p:spPr>
          <a:xfrm>
            <a:off x="7380288" y="5445125"/>
            <a:ext cx="504825" cy="5048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8950" y="765175"/>
            <a:ext cx="8353425" cy="52705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2400" b="1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Как орудие войны это изобретение упоминается в источниках XIII веке, XV веке, в конце XVIII и середине XX века.</a:t>
            </a:r>
            <a:endParaRPr lang="ru-RU" sz="2400" b="1">
              <a:solidFill>
                <a:srgbClr val="CC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2400" b="1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Данное изобретение используется и в мирных целях. </a:t>
            </a:r>
            <a:endParaRPr lang="ru-RU" sz="2400" b="1">
              <a:solidFill>
                <a:srgbClr val="CC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2400" b="1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Предполагается, что родина этого изобретения Китай</a:t>
            </a:r>
            <a:endParaRPr lang="ru-RU" sz="2400" b="1">
              <a:solidFill>
                <a:srgbClr val="CC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2400" b="1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В Европе XIII веке его разновидность получила название - "летающий огонь", или "огненный волан", а в середине XX в. - имя милой девушки. </a:t>
            </a:r>
            <a:endParaRPr lang="ru-RU" sz="2400" b="1">
              <a:solidFill>
                <a:srgbClr val="CC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2400" b="1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Это изобретение – основной двигатель космических кораблей. </a:t>
            </a:r>
          </a:p>
          <a:p>
            <a:pPr lvl="4">
              <a:lnSpc>
                <a:spcPct val="118000"/>
              </a:lnSpc>
              <a:spcAft>
                <a:spcPts val="600"/>
              </a:spcAft>
              <a:tabLst>
                <a:tab pos="457200" algn="l"/>
              </a:tabLst>
              <a:defRPr/>
            </a:pPr>
            <a:r>
              <a:rPr lang="ru-RU" sz="2400" b="1" i="1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(Ракета)</a:t>
            </a:r>
            <a:endParaRPr lang="ru-RU" sz="2400" b="1">
              <a:solidFill>
                <a:srgbClr val="CC00FF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" name="Овал 2">
            <a:hlinkClick r:id="rId3" action="ppaction://hlinksldjump"/>
          </p:cNvPr>
          <p:cNvSpPr/>
          <p:nvPr/>
        </p:nvSpPr>
        <p:spPr>
          <a:xfrm>
            <a:off x="7885113" y="5157788"/>
            <a:ext cx="647700" cy="574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altLang="ru-RU" sz="6000" b="1" i="1" u="sng" smtClean="0">
                <a:solidFill>
                  <a:srgbClr val="FF0066"/>
                </a:solidFill>
                <a:latin typeface="Arial" charset="0"/>
              </a:rPr>
              <a:t>7</a:t>
            </a:r>
            <a:r>
              <a:rPr lang="ru-RU" alt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87043" name="Содержимое 2"/>
          <p:cNvSpPr>
            <a:spLocks noGrp="1"/>
          </p:cNvSpPr>
          <p:nvPr>
            <p:ph idx="1"/>
          </p:nvPr>
        </p:nvSpPr>
        <p:spPr>
          <a:xfrm>
            <a:off x="500063" y="1357313"/>
            <a:ext cx="7786687" cy="235743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z="1800" smtClean="0"/>
              <a:t> ЛОВКОСТЬ  ДИДОНЫ.</a:t>
            </a:r>
          </a:p>
          <a:p>
            <a:r>
              <a:rPr lang="ru-RU" altLang="ru-RU" sz="1800" smtClean="0"/>
              <a:t>Об основании города Корфагена существует древнее предание. Дидона, дочь тирского царя, потеряв мужа, убитого ее братом, бежала в Африку. Там она купила у нумидийского царя столько земли, «сколько занимает воловья шкура». Когда сделка состоялась, Дидона разрезала воловью шкуру на тонкие ремешки и благодаря такой уловке охватила участок земли, достаточный для сооружения крепости. Так, будто бы, возникла крепость Карфаген, а впоследствии был построен и город. Попробуйте приблизительно определить, какую площадь могла, согласно этому преданию, занять крепость, если считать, что размер воловьей шкуры 4 кв. метра, а ширина ремешков, на которые Дидона ее разрезала, 1 мм.</a:t>
            </a:r>
            <a:r>
              <a:rPr lang="ru-RU" altLang="ru-RU" sz="1600" smtClean="0"/>
              <a:t>  </a:t>
            </a:r>
          </a:p>
          <a:p>
            <a:endParaRPr lang="ru-RU" alt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26995" y="52133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23850" y="6092825"/>
            <a:ext cx="57864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/>
              <a:t>1 квадратный километр </a:t>
            </a:r>
          </a:p>
        </p:txBody>
      </p:sp>
      <p:pic>
        <p:nvPicPr>
          <p:cNvPr id="87046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4284663"/>
            <a:ext cx="2786062" cy="257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50825" y="188913"/>
            <a:ext cx="8569325" cy="556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587375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587375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587375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eaLnBrk="0" hangingPunct="0">
              <a:tabLst>
                <a:tab pos="587375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587375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7375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7375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7375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7375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</a:pPr>
            <a:r>
              <a:rPr lang="ru-RU" alt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Чувствительность его глаз так велика, что при идеальных условиях видимости они могут увидеть ночью с вершины горы свет горящей спички на расстоянии 80 км. </a:t>
            </a:r>
            <a:endParaRPr lang="ru-RU" altLang="ru-RU" sz="28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</a:pPr>
            <a:r>
              <a:rPr lang="ru-RU" alt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Мощность, развиваемая его сердцем, 2,2 Вт. </a:t>
            </a:r>
            <a:endParaRPr lang="ru-RU" altLang="ru-RU" sz="28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</a:pPr>
            <a:r>
              <a:rPr lang="ru-RU" alt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Его мозг за 0,05с  распознаёт объект, изображение которого зафиксировал глаз. </a:t>
            </a:r>
            <a:endParaRPr lang="ru-RU" altLang="ru-RU" sz="28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</a:pPr>
            <a:r>
              <a:rPr lang="ru-RU" alt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 свою жизнь оно съедает около 40 т. пищи. </a:t>
            </a:r>
            <a:endParaRPr lang="ru-RU" altLang="ru-RU" sz="28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</a:pPr>
            <a:r>
              <a:rPr lang="ru-RU" alt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Это самое умное животное на Земле.</a:t>
            </a:r>
          </a:p>
          <a:p>
            <a:pPr lvl="3" eaLnBrk="1" hangingPunct="1">
              <a:lnSpc>
                <a:spcPct val="118000"/>
              </a:lnSpc>
              <a:spcAft>
                <a:spcPts val="600"/>
              </a:spcAft>
            </a:pPr>
            <a:r>
              <a:rPr lang="ru-RU" alt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(Человек) </a:t>
            </a:r>
            <a:endParaRPr lang="ru-RU" altLang="ru-RU" sz="28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7812088" y="5084763"/>
            <a:ext cx="504825" cy="6651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6927" y="376901"/>
            <a:ext cx="8676455" cy="4247317"/>
          </a:xfrm>
          <a:prstGeom prst="rect">
            <a:avLst/>
          </a:prstGeom>
          <a:noFill/>
        </p:spPr>
        <p:txBody>
          <a:bodyPr>
            <a:prstTxWarp prst="textButtonPour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dirty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ПЕСНИ, </a:t>
            </a:r>
          </a:p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ТАНЦЫ, </a:t>
            </a:r>
          </a:p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</a:t>
            </a:r>
            <a:r>
              <a:rPr lang="ru-RU" sz="5400" b="1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СТИХИ</a:t>
            </a:r>
          </a:p>
        </p:txBody>
      </p:sp>
      <p:pic>
        <p:nvPicPr>
          <p:cNvPr id="163843" name="Picture 13" descr="RED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25" y="5327650"/>
            <a:ext cx="1223963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44" name="Picture 13" descr="RED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175" y="5327650"/>
            <a:ext cx="1223963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45" name="Picture 13" descr="RED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638" y="4011613"/>
            <a:ext cx="1223962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46" name="Picture 13" descr="RED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913" y="3768725"/>
            <a:ext cx="1223962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47" name="Picture 13" descr="RED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75" y="2787650"/>
            <a:ext cx="1223963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48" name="Picture 13" descr="RED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988" y="4572000"/>
            <a:ext cx="1223962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49" name="Picture 13" descr="RED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863" y="2176463"/>
            <a:ext cx="1223962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50" name="Picture 13" descr="RED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3348038"/>
            <a:ext cx="1223962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51" name="Picture 13" descr="RED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53988"/>
            <a:ext cx="1223962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52" name="Picture 13" descr="RED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376238"/>
            <a:ext cx="1223963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53" name="Picture 13" descr="RED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925" y="549275"/>
            <a:ext cx="1223963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54" name="Picture 13" descr="RED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115888"/>
            <a:ext cx="1223963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>
            <a:hlinkClick r:id="rId3" action="ppaction://hlinksldjump"/>
          </p:cNvPr>
          <p:cNvSpPr/>
          <p:nvPr/>
        </p:nvSpPr>
        <p:spPr>
          <a:xfrm>
            <a:off x="8388350" y="4624388"/>
            <a:ext cx="576263" cy="8207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rgbClr val="0000CC"/>
                </a:solidFill>
              </a:rPr>
              <a:t>Игра со зрителями</a:t>
            </a:r>
          </a:p>
        </p:txBody>
      </p:sp>
      <p:sp>
        <p:nvSpPr>
          <p:cNvPr id="164867" name="Rectangle 3"/>
          <p:cNvSpPr>
            <a:spLocks noGrp="1"/>
          </p:cNvSpPr>
          <p:nvPr>
            <p:ph type="body" idx="1"/>
          </p:nvPr>
        </p:nvSpPr>
        <p:spPr>
          <a:xfrm>
            <a:off x="457200" y="981075"/>
            <a:ext cx="8229600" cy="1181100"/>
          </a:xfrm>
        </p:spPr>
        <p:txBody>
          <a:bodyPr/>
          <a:lstStyle/>
          <a:p>
            <a:pPr marL="609600" indent="-609600"/>
            <a:r>
              <a:rPr lang="ru-RU" altLang="ru-RU" b="1" smtClean="0"/>
              <a:t>Найдите лишнее слово:</a:t>
            </a:r>
            <a:endParaRPr lang="ru-RU" altLang="ru-RU" smtClean="0"/>
          </a:p>
        </p:txBody>
      </p:sp>
      <p:pic>
        <p:nvPicPr>
          <p:cNvPr id="164868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45" y="3268669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64870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28813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grpSp>
        <p:nvGrpSpPr>
          <p:cNvPr id="164871" name="Group 7"/>
          <p:cNvGrpSpPr>
            <a:grpSpLocks/>
          </p:cNvGrpSpPr>
          <p:nvPr/>
        </p:nvGrpSpPr>
        <p:grpSpPr bwMode="auto">
          <a:xfrm>
            <a:off x="3635375" y="1628775"/>
            <a:ext cx="3962400" cy="2590800"/>
            <a:chOff x="3072" y="2544"/>
            <a:chExt cx="2496" cy="1632"/>
          </a:xfrm>
        </p:grpSpPr>
        <p:grpSp>
          <p:nvGrpSpPr>
            <p:cNvPr id="164937" name="Group 8"/>
            <p:cNvGrpSpPr>
              <a:grpSpLocks/>
            </p:cNvGrpSpPr>
            <p:nvPr/>
          </p:nvGrpSpPr>
          <p:grpSpPr bwMode="auto">
            <a:xfrm>
              <a:off x="3072" y="2544"/>
              <a:ext cx="2496" cy="1583"/>
              <a:chOff x="3072" y="2544"/>
              <a:chExt cx="2496" cy="1583"/>
            </a:xfrm>
          </p:grpSpPr>
          <p:grpSp>
            <p:nvGrpSpPr>
              <p:cNvPr id="164956" name="Group 9"/>
              <p:cNvGrpSpPr>
                <a:grpSpLocks/>
              </p:cNvGrpSpPr>
              <p:nvPr/>
            </p:nvGrpSpPr>
            <p:grpSpPr bwMode="auto">
              <a:xfrm>
                <a:off x="3072" y="2544"/>
                <a:ext cx="2495" cy="1583"/>
                <a:chOff x="3072" y="2544"/>
                <a:chExt cx="2495" cy="1583"/>
              </a:xfrm>
            </p:grpSpPr>
            <p:sp>
              <p:nvSpPr>
                <p:cNvPr id="164969" name="Rectangle 10"/>
                <p:cNvSpPr>
                  <a:spLocks noChangeArrowheads="1"/>
                </p:cNvSpPr>
                <p:nvPr/>
              </p:nvSpPr>
              <p:spPr bwMode="auto">
                <a:xfrm>
                  <a:off x="3072" y="3888"/>
                  <a:ext cx="2496" cy="240"/>
                </a:xfrm>
                <a:prstGeom prst="rect">
                  <a:avLst/>
                </a:prstGeom>
                <a:solidFill>
                  <a:srgbClr val="CC0099"/>
                </a:solidFill>
                <a:ln w="9360">
                  <a:solidFill>
                    <a:srgbClr val="FFFFCC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ru-RU" alt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4970" name="Line 11"/>
                <p:cNvSpPr>
                  <a:spLocks noChangeShapeType="1"/>
                </p:cNvSpPr>
                <p:nvPr/>
              </p:nvSpPr>
              <p:spPr bwMode="auto">
                <a:xfrm>
                  <a:off x="3408" y="3888"/>
                  <a:ext cx="1" cy="240"/>
                </a:xfrm>
                <a:prstGeom prst="line">
                  <a:avLst/>
                </a:prstGeom>
                <a:noFill/>
                <a:ln w="9360">
                  <a:solidFill>
                    <a:srgbClr val="FFFFCC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64971" name="Group 12"/>
                <p:cNvGrpSpPr>
                  <a:grpSpLocks/>
                </p:cNvGrpSpPr>
                <p:nvPr/>
              </p:nvGrpSpPr>
              <p:grpSpPr bwMode="auto">
                <a:xfrm>
                  <a:off x="3072" y="2544"/>
                  <a:ext cx="2495" cy="1583"/>
                  <a:chOff x="3072" y="2544"/>
                  <a:chExt cx="2495" cy="1583"/>
                </a:xfrm>
              </p:grpSpPr>
              <p:grpSp>
                <p:nvGrpSpPr>
                  <p:cNvPr id="164972" name="Group 13"/>
                  <p:cNvGrpSpPr>
                    <a:grpSpLocks/>
                  </p:cNvGrpSpPr>
                  <p:nvPr/>
                </p:nvGrpSpPr>
                <p:grpSpPr bwMode="auto">
                  <a:xfrm>
                    <a:off x="3072" y="2544"/>
                    <a:ext cx="2495" cy="1583"/>
                    <a:chOff x="3072" y="2544"/>
                    <a:chExt cx="2495" cy="1583"/>
                  </a:xfrm>
                </p:grpSpPr>
                <p:sp>
                  <p:nvSpPr>
                    <p:cNvPr id="164980" name="Rectangle 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2544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eaLnBrk="1" hangingPunct="1"/>
                      <a:endParaRPr lang="ru-RU" alt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4981" name="Rectangle 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3216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eaLnBrk="1" hangingPunct="1"/>
                      <a:endParaRPr lang="ru-RU" alt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4982" name="Rectangle 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3552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eaLnBrk="1" hangingPunct="1"/>
                      <a:endParaRPr lang="ru-RU" alt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4983" name="Line 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84" name="Line 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85" name="Line 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86" name="Line 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87" name="Line 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88" name="Line 2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89" name="Line 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0" name="Line 2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1" name="Line 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2" name="Line 2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3" name="Line 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4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5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6" name="Line 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7" name="Line 3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8" name="Line 3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9" name="Line 3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5000" name="Line 3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64973" name="Rectangle 35"/>
                  <p:cNvSpPr>
                    <a:spLocks noChangeArrowheads="1"/>
                  </p:cNvSpPr>
                  <p:nvPr/>
                </p:nvSpPr>
                <p:spPr bwMode="auto">
                  <a:xfrm>
                    <a:off x="3072" y="2880"/>
                    <a:ext cx="2496" cy="240"/>
                  </a:xfrm>
                  <a:prstGeom prst="rect">
                    <a:avLst/>
                  </a:prstGeom>
                  <a:solidFill>
                    <a:srgbClr val="CC0099"/>
                  </a:solidFill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/>
                    <a:endParaRPr lang="ru-RU" altLang="ru-RU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4974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3408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75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3840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76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77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4704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78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5136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79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3216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64957" name="Text Box 42"/>
              <p:cNvSpPr txBox="1">
                <a:spLocks noChangeArrowheads="1"/>
              </p:cNvSpPr>
              <p:nvPr/>
            </p:nvSpPr>
            <p:spPr bwMode="auto">
              <a:xfrm>
                <a:off x="3072" y="2544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Ъ</a:t>
                </a:r>
              </a:p>
            </p:txBody>
          </p:sp>
          <p:sp>
            <p:nvSpPr>
              <p:cNvPr id="164958" name="Text Box 43"/>
              <p:cNvSpPr txBox="1">
                <a:spLocks noChangeArrowheads="1"/>
              </p:cNvSpPr>
              <p:nvPr/>
            </p:nvSpPr>
            <p:spPr bwMode="auto">
              <a:xfrm>
                <a:off x="3408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Е</a:t>
                </a:r>
              </a:p>
            </p:txBody>
          </p:sp>
          <p:sp>
            <p:nvSpPr>
              <p:cNvPr id="164959" name="Text Box 44"/>
              <p:cNvSpPr txBox="1">
                <a:spLocks noChangeArrowheads="1"/>
              </p:cNvSpPr>
              <p:nvPr/>
            </p:nvSpPr>
            <p:spPr bwMode="auto">
              <a:xfrm>
                <a:off x="3840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Т</a:t>
                </a:r>
              </a:p>
            </p:txBody>
          </p:sp>
          <p:sp>
            <p:nvSpPr>
              <p:cNvPr id="164960" name="Text Box 45"/>
              <p:cNvSpPr txBox="1">
                <a:spLocks noChangeArrowheads="1"/>
              </p:cNvSpPr>
              <p:nvPr/>
            </p:nvSpPr>
            <p:spPr bwMode="auto">
              <a:xfrm>
                <a:off x="4272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Б</a:t>
                </a:r>
              </a:p>
            </p:txBody>
          </p:sp>
          <p:sp>
            <p:nvSpPr>
              <p:cNvPr id="164961" name="Text Box 46"/>
              <p:cNvSpPr txBox="1">
                <a:spLocks noChangeArrowheads="1"/>
              </p:cNvSpPr>
              <p:nvPr/>
            </p:nvSpPr>
            <p:spPr bwMode="auto">
              <a:xfrm>
                <a:off x="4704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К</a:t>
                </a:r>
              </a:p>
            </p:txBody>
          </p:sp>
          <p:sp>
            <p:nvSpPr>
              <p:cNvPr id="164962" name="Text Box 47"/>
              <p:cNvSpPr txBox="1">
                <a:spLocks noChangeArrowheads="1"/>
              </p:cNvSpPr>
              <p:nvPr/>
            </p:nvSpPr>
            <p:spPr bwMode="auto">
              <a:xfrm>
                <a:off x="5136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О</a:t>
                </a:r>
              </a:p>
            </p:txBody>
          </p:sp>
          <p:sp>
            <p:nvSpPr>
              <p:cNvPr id="164963" name="Text Box 48"/>
              <p:cNvSpPr txBox="1">
                <a:spLocks noChangeArrowheads="1"/>
              </p:cNvSpPr>
              <p:nvPr/>
            </p:nvSpPr>
            <p:spPr bwMode="auto">
              <a:xfrm>
                <a:off x="3072" y="2880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Р</a:t>
                </a:r>
              </a:p>
            </p:txBody>
          </p:sp>
          <p:sp>
            <p:nvSpPr>
              <p:cNvPr id="164964" name="Text Box 49"/>
              <p:cNvSpPr txBox="1">
                <a:spLocks noChangeArrowheads="1"/>
              </p:cNvSpPr>
              <p:nvPr/>
            </p:nvSpPr>
            <p:spPr bwMode="auto">
              <a:xfrm>
                <a:off x="3408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О</a:t>
                </a:r>
              </a:p>
            </p:txBody>
          </p:sp>
          <p:sp>
            <p:nvSpPr>
              <p:cNvPr id="164965" name="Text Box 50"/>
              <p:cNvSpPr txBox="1">
                <a:spLocks noChangeArrowheads="1"/>
              </p:cNvSpPr>
              <p:nvPr/>
            </p:nvSpPr>
            <p:spPr bwMode="auto">
              <a:xfrm>
                <a:off x="3840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К</a:t>
                </a:r>
              </a:p>
            </p:txBody>
          </p:sp>
          <p:sp>
            <p:nvSpPr>
              <p:cNvPr id="164966" name="Text Box 51"/>
              <p:cNvSpPr txBox="1">
                <a:spLocks noChangeArrowheads="1"/>
              </p:cNvSpPr>
              <p:nvPr/>
            </p:nvSpPr>
            <p:spPr bwMode="auto">
              <a:xfrm>
                <a:off x="4272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С</a:t>
                </a:r>
              </a:p>
            </p:txBody>
          </p:sp>
          <p:sp>
            <p:nvSpPr>
              <p:cNvPr id="164967" name="Text Box 52"/>
              <p:cNvSpPr txBox="1">
                <a:spLocks noChangeArrowheads="1"/>
              </p:cNvSpPr>
              <p:nvPr/>
            </p:nvSpPr>
            <p:spPr bwMode="auto">
              <a:xfrm>
                <a:off x="4704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У</a:t>
                </a:r>
              </a:p>
            </p:txBody>
          </p:sp>
          <p:sp>
            <p:nvSpPr>
              <p:cNvPr id="164968" name="Text Box 53"/>
              <p:cNvSpPr txBox="1">
                <a:spLocks noChangeArrowheads="1"/>
              </p:cNvSpPr>
              <p:nvPr/>
            </p:nvSpPr>
            <p:spPr bwMode="auto">
              <a:xfrm>
                <a:off x="5136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Р</a:t>
                </a:r>
              </a:p>
            </p:txBody>
          </p:sp>
        </p:grpSp>
        <p:sp>
          <p:nvSpPr>
            <p:cNvPr id="164938" name="Text Box 54"/>
            <p:cNvSpPr txBox="1">
              <a:spLocks noChangeArrowheads="1"/>
            </p:cNvSpPr>
            <p:nvPr/>
          </p:nvSpPr>
          <p:spPr bwMode="auto">
            <a:xfrm>
              <a:off x="3072" y="3216"/>
              <a:ext cx="3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64939" name="Text Box 55"/>
            <p:cNvSpPr txBox="1">
              <a:spLocks noChangeArrowheads="1"/>
            </p:cNvSpPr>
            <p:nvPr/>
          </p:nvSpPr>
          <p:spPr bwMode="auto">
            <a:xfrm>
              <a:off x="3408" y="3216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Я</a:t>
              </a:r>
            </a:p>
          </p:txBody>
        </p:sp>
        <p:sp>
          <p:nvSpPr>
            <p:cNvPr id="164940" name="Text Box 56"/>
            <p:cNvSpPr txBox="1">
              <a:spLocks noChangeArrowheads="1"/>
            </p:cNvSpPr>
            <p:nvPr/>
          </p:nvSpPr>
          <p:spPr bwMode="auto">
            <a:xfrm>
              <a:off x="3840" y="3216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Л</a:t>
              </a:r>
            </a:p>
          </p:txBody>
        </p:sp>
        <p:sp>
          <p:nvSpPr>
            <p:cNvPr id="164941" name="Text Box 57"/>
            <p:cNvSpPr txBox="1">
              <a:spLocks noChangeArrowheads="1"/>
            </p:cNvSpPr>
            <p:nvPr/>
          </p:nvSpPr>
          <p:spPr bwMode="auto">
            <a:xfrm>
              <a:off x="4272" y="3216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Т</a:t>
              </a:r>
            </a:p>
          </p:txBody>
        </p:sp>
        <p:sp>
          <p:nvSpPr>
            <p:cNvPr id="164942" name="Text Box 58"/>
            <p:cNvSpPr txBox="1">
              <a:spLocks noChangeArrowheads="1"/>
            </p:cNvSpPr>
            <p:nvPr/>
          </p:nvSpPr>
          <p:spPr bwMode="auto">
            <a:xfrm>
              <a:off x="4704" y="3216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64943" name="Text Box 59"/>
            <p:cNvSpPr txBox="1">
              <a:spLocks noChangeArrowheads="1"/>
            </p:cNvSpPr>
            <p:nvPr/>
          </p:nvSpPr>
          <p:spPr bwMode="auto">
            <a:xfrm>
              <a:off x="5136" y="3216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64944" name="Text Box 60"/>
            <p:cNvSpPr txBox="1">
              <a:spLocks noChangeArrowheads="1"/>
            </p:cNvSpPr>
            <p:nvPr/>
          </p:nvSpPr>
          <p:spPr bwMode="auto">
            <a:xfrm>
              <a:off x="3072" y="3552"/>
              <a:ext cx="3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164945" name="Text Box 61"/>
            <p:cNvSpPr txBox="1">
              <a:spLocks noChangeArrowheads="1"/>
            </p:cNvSpPr>
            <p:nvPr/>
          </p:nvSpPr>
          <p:spPr bwMode="auto">
            <a:xfrm>
              <a:off x="3408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В</a:t>
              </a:r>
            </a:p>
          </p:txBody>
        </p:sp>
        <p:sp>
          <p:nvSpPr>
            <p:cNvPr id="164946" name="Text Box 62"/>
            <p:cNvSpPr txBox="1">
              <a:spLocks noChangeArrowheads="1"/>
            </p:cNvSpPr>
            <p:nvPr/>
          </p:nvSpPr>
          <p:spPr bwMode="auto">
            <a:xfrm>
              <a:off x="3840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64947" name="Text Box 63"/>
            <p:cNvSpPr txBox="1">
              <a:spLocks noChangeArrowheads="1"/>
            </p:cNvSpPr>
            <p:nvPr/>
          </p:nvSpPr>
          <p:spPr bwMode="auto">
            <a:xfrm>
              <a:off x="4272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164948" name="Text Box 64"/>
            <p:cNvSpPr txBox="1">
              <a:spLocks noChangeArrowheads="1"/>
            </p:cNvSpPr>
            <p:nvPr/>
          </p:nvSpPr>
          <p:spPr bwMode="auto">
            <a:xfrm>
              <a:off x="4704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64949" name="Text Box 65"/>
            <p:cNvSpPr txBox="1">
              <a:spLocks noChangeArrowheads="1"/>
            </p:cNvSpPr>
            <p:nvPr/>
          </p:nvSpPr>
          <p:spPr bwMode="auto">
            <a:xfrm>
              <a:off x="5136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М</a:t>
              </a:r>
            </a:p>
          </p:txBody>
        </p:sp>
        <p:sp>
          <p:nvSpPr>
            <p:cNvPr id="164950" name="Text Box 66"/>
            <p:cNvSpPr txBox="1">
              <a:spLocks noChangeArrowheads="1"/>
            </p:cNvSpPr>
            <p:nvPr/>
          </p:nvSpPr>
          <p:spPr bwMode="auto">
            <a:xfrm>
              <a:off x="3072" y="3888"/>
              <a:ext cx="3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64951" name="Text Box 67"/>
            <p:cNvSpPr txBox="1">
              <a:spLocks noChangeArrowheads="1"/>
            </p:cNvSpPr>
            <p:nvPr/>
          </p:nvSpPr>
          <p:spPr bwMode="auto">
            <a:xfrm>
              <a:off x="3408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К</a:t>
              </a:r>
            </a:p>
          </p:txBody>
        </p:sp>
        <p:sp>
          <p:nvSpPr>
            <p:cNvPr id="164952" name="Text Box 68"/>
            <p:cNvSpPr txBox="1">
              <a:spLocks noChangeArrowheads="1"/>
            </p:cNvSpPr>
            <p:nvPr/>
          </p:nvSpPr>
          <p:spPr bwMode="auto">
            <a:xfrm>
              <a:off x="3840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Ш</a:t>
              </a:r>
            </a:p>
          </p:txBody>
        </p:sp>
        <p:sp>
          <p:nvSpPr>
            <p:cNvPr id="164953" name="Text Box 69"/>
            <p:cNvSpPr txBox="1">
              <a:spLocks noChangeArrowheads="1"/>
            </p:cNvSpPr>
            <p:nvPr/>
          </p:nvSpPr>
          <p:spPr bwMode="auto">
            <a:xfrm>
              <a:off x="4272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64954" name="Text Box 70"/>
            <p:cNvSpPr txBox="1">
              <a:spLocks noChangeArrowheads="1"/>
            </p:cNvSpPr>
            <p:nvPr/>
          </p:nvSpPr>
          <p:spPr bwMode="auto">
            <a:xfrm>
              <a:off x="4704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Б</a:t>
              </a:r>
            </a:p>
          </p:txBody>
        </p:sp>
        <p:sp>
          <p:nvSpPr>
            <p:cNvPr id="164955" name="Text Box 71"/>
            <p:cNvSpPr txBox="1">
              <a:spLocks noChangeArrowheads="1"/>
            </p:cNvSpPr>
            <p:nvPr/>
          </p:nvSpPr>
          <p:spPr bwMode="auto">
            <a:xfrm>
              <a:off x="5136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О</a:t>
              </a:r>
            </a:p>
          </p:txBody>
        </p:sp>
      </p:grpSp>
      <p:grpSp>
        <p:nvGrpSpPr>
          <p:cNvPr id="8" name="Group 72"/>
          <p:cNvGrpSpPr>
            <a:grpSpLocks/>
          </p:cNvGrpSpPr>
          <p:nvPr/>
        </p:nvGrpSpPr>
        <p:grpSpPr bwMode="auto">
          <a:xfrm>
            <a:off x="1042988" y="4267200"/>
            <a:ext cx="3962400" cy="2590800"/>
            <a:chOff x="3072" y="2544"/>
            <a:chExt cx="2496" cy="1632"/>
          </a:xfrm>
        </p:grpSpPr>
        <p:grpSp>
          <p:nvGrpSpPr>
            <p:cNvPr id="164873" name="Group 73"/>
            <p:cNvGrpSpPr>
              <a:grpSpLocks/>
            </p:cNvGrpSpPr>
            <p:nvPr/>
          </p:nvGrpSpPr>
          <p:grpSpPr bwMode="auto">
            <a:xfrm>
              <a:off x="3072" y="2544"/>
              <a:ext cx="2496" cy="1583"/>
              <a:chOff x="3072" y="2544"/>
              <a:chExt cx="2496" cy="1583"/>
            </a:xfrm>
          </p:grpSpPr>
          <p:grpSp>
            <p:nvGrpSpPr>
              <p:cNvPr id="164892" name="Group 74"/>
              <p:cNvGrpSpPr>
                <a:grpSpLocks/>
              </p:cNvGrpSpPr>
              <p:nvPr/>
            </p:nvGrpSpPr>
            <p:grpSpPr bwMode="auto">
              <a:xfrm>
                <a:off x="3072" y="2544"/>
                <a:ext cx="2495" cy="1583"/>
                <a:chOff x="3072" y="2544"/>
                <a:chExt cx="2495" cy="1583"/>
              </a:xfrm>
            </p:grpSpPr>
            <p:sp>
              <p:nvSpPr>
                <p:cNvPr id="164905" name="Rectangle 75"/>
                <p:cNvSpPr>
                  <a:spLocks noChangeArrowheads="1"/>
                </p:cNvSpPr>
                <p:nvPr/>
              </p:nvSpPr>
              <p:spPr bwMode="auto">
                <a:xfrm>
                  <a:off x="3072" y="3888"/>
                  <a:ext cx="2496" cy="240"/>
                </a:xfrm>
                <a:prstGeom prst="rect">
                  <a:avLst/>
                </a:prstGeom>
                <a:solidFill>
                  <a:srgbClr val="CC0099"/>
                </a:solidFill>
                <a:ln w="9360">
                  <a:solidFill>
                    <a:srgbClr val="FFFFCC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ru-RU" alt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4906" name="Line 76"/>
                <p:cNvSpPr>
                  <a:spLocks noChangeShapeType="1"/>
                </p:cNvSpPr>
                <p:nvPr/>
              </p:nvSpPr>
              <p:spPr bwMode="auto">
                <a:xfrm>
                  <a:off x="3408" y="3888"/>
                  <a:ext cx="1" cy="240"/>
                </a:xfrm>
                <a:prstGeom prst="line">
                  <a:avLst/>
                </a:prstGeom>
                <a:noFill/>
                <a:ln w="9360">
                  <a:solidFill>
                    <a:srgbClr val="FFFFCC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64907" name="Group 77"/>
                <p:cNvGrpSpPr>
                  <a:grpSpLocks/>
                </p:cNvGrpSpPr>
                <p:nvPr/>
              </p:nvGrpSpPr>
              <p:grpSpPr bwMode="auto">
                <a:xfrm>
                  <a:off x="3072" y="2544"/>
                  <a:ext cx="2495" cy="1583"/>
                  <a:chOff x="3072" y="2544"/>
                  <a:chExt cx="2495" cy="1583"/>
                </a:xfrm>
              </p:grpSpPr>
              <p:grpSp>
                <p:nvGrpSpPr>
                  <p:cNvPr id="164908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3072" y="2544"/>
                    <a:ext cx="2495" cy="1583"/>
                    <a:chOff x="3072" y="2544"/>
                    <a:chExt cx="2495" cy="1583"/>
                  </a:xfrm>
                </p:grpSpPr>
                <p:sp>
                  <p:nvSpPr>
                    <p:cNvPr id="164916" name="Rectangle 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2544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eaLnBrk="1" hangingPunct="1"/>
                      <a:endParaRPr lang="ru-RU" alt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4917" name="Rectangle 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3216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eaLnBrk="1" hangingPunct="1"/>
                      <a:endParaRPr lang="ru-RU" alt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4918" name="Rectangle 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3552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eaLnBrk="1" hangingPunct="1"/>
                      <a:endParaRPr lang="ru-RU" alt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4919" name="Line 8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0" name="Line 8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1" name="Line 8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2" name="Line 8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3" name="Line 8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4" name="Line 8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5" name="Line 8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6" name="Line 8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7" name="Line 9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8" name="Line 9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9" name="Line 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30" name="Line 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31" name="Line 9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32" name="Line 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33" name="Line 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34" name="Line 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35" name="Line 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36" name="Line 9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64909" name="Rectangle 100"/>
                  <p:cNvSpPr>
                    <a:spLocks noChangeArrowheads="1"/>
                  </p:cNvSpPr>
                  <p:nvPr/>
                </p:nvSpPr>
                <p:spPr bwMode="auto">
                  <a:xfrm>
                    <a:off x="3072" y="2880"/>
                    <a:ext cx="2496" cy="240"/>
                  </a:xfrm>
                  <a:prstGeom prst="rect">
                    <a:avLst/>
                  </a:prstGeom>
                  <a:solidFill>
                    <a:srgbClr val="CC0099"/>
                  </a:solidFill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/>
                    <a:endParaRPr lang="ru-RU" altLang="ru-RU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4910" name="Line 101"/>
                  <p:cNvSpPr>
                    <a:spLocks noChangeShapeType="1"/>
                  </p:cNvSpPr>
                  <p:nvPr/>
                </p:nvSpPr>
                <p:spPr bwMode="auto">
                  <a:xfrm>
                    <a:off x="3408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11" name="Line 102"/>
                  <p:cNvSpPr>
                    <a:spLocks noChangeShapeType="1"/>
                  </p:cNvSpPr>
                  <p:nvPr/>
                </p:nvSpPr>
                <p:spPr bwMode="auto">
                  <a:xfrm>
                    <a:off x="3840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12" name="Line 103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13" name="Line 104"/>
                  <p:cNvSpPr>
                    <a:spLocks noChangeShapeType="1"/>
                  </p:cNvSpPr>
                  <p:nvPr/>
                </p:nvSpPr>
                <p:spPr bwMode="auto">
                  <a:xfrm>
                    <a:off x="4704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14" name="Line 105"/>
                  <p:cNvSpPr>
                    <a:spLocks noChangeShapeType="1"/>
                  </p:cNvSpPr>
                  <p:nvPr/>
                </p:nvSpPr>
                <p:spPr bwMode="auto">
                  <a:xfrm>
                    <a:off x="5136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15" name="Line 106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3216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64893" name="Text Box 107"/>
              <p:cNvSpPr txBox="1">
                <a:spLocks noChangeArrowheads="1"/>
              </p:cNvSpPr>
              <p:nvPr/>
            </p:nvSpPr>
            <p:spPr bwMode="auto">
              <a:xfrm>
                <a:off x="3072" y="2544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О</a:t>
                </a:r>
              </a:p>
            </p:txBody>
          </p:sp>
          <p:sp>
            <p:nvSpPr>
              <p:cNvPr id="164894" name="Text Box 108"/>
              <p:cNvSpPr txBox="1">
                <a:spLocks noChangeArrowheads="1"/>
              </p:cNvSpPr>
              <p:nvPr/>
            </p:nvSpPr>
            <p:spPr bwMode="auto">
              <a:xfrm>
                <a:off x="3408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Б</a:t>
                </a:r>
              </a:p>
            </p:txBody>
          </p:sp>
          <p:sp>
            <p:nvSpPr>
              <p:cNvPr id="164895" name="Text Box 109"/>
              <p:cNvSpPr txBox="1">
                <a:spLocks noChangeArrowheads="1"/>
              </p:cNvSpPr>
              <p:nvPr/>
            </p:nvSpPr>
            <p:spPr bwMode="auto">
              <a:xfrm>
                <a:off x="3840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Ъ</a:t>
                </a:r>
              </a:p>
            </p:txBody>
          </p:sp>
          <p:sp>
            <p:nvSpPr>
              <p:cNvPr id="164896" name="Text Box 110"/>
              <p:cNvSpPr txBox="1">
                <a:spLocks noChangeArrowheads="1"/>
              </p:cNvSpPr>
              <p:nvPr/>
            </p:nvSpPr>
            <p:spPr bwMode="auto">
              <a:xfrm>
                <a:off x="4272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Е</a:t>
                </a:r>
              </a:p>
            </p:txBody>
          </p:sp>
          <p:sp>
            <p:nvSpPr>
              <p:cNvPr id="164897" name="Text Box 111"/>
              <p:cNvSpPr txBox="1">
                <a:spLocks noChangeArrowheads="1"/>
              </p:cNvSpPr>
              <p:nvPr/>
            </p:nvSpPr>
            <p:spPr bwMode="auto">
              <a:xfrm>
                <a:off x="4704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К</a:t>
                </a:r>
              </a:p>
            </p:txBody>
          </p:sp>
          <p:sp>
            <p:nvSpPr>
              <p:cNvPr id="164898" name="Text Box 112"/>
              <p:cNvSpPr txBox="1">
                <a:spLocks noChangeArrowheads="1"/>
              </p:cNvSpPr>
              <p:nvPr/>
            </p:nvSpPr>
            <p:spPr bwMode="auto">
              <a:xfrm>
                <a:off x="5136" y="2544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Т</a:t>
                </a:r>
              </a:p>
            </p:txBody>
          </p:sp>
          <p:sp>
            <p:nvSpPr>
              <p:cNvPr id="164899" name="Text Box 113"/>
              <p:cNvSpPr txBox="1">
                <a:spLocks noChangeArrowheads="1"/>
              </p:cNvSpPr>
              <p:nvPr/>
            </p:nvSpPr>
            <p:spPr bwMode="auto">
              <a:xfrm>
                <a:off x="3072" y="2880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К</a:t>
                </a:r>
              </a:p>
            </p:txBody>
          </p:sp>
          <p:sp>
            <p:nvSpPr>
              <p:cNvPr id="164900" name="Text Box 114"/>
              <p:cNvSpPr txBox="1">
                <a:spLocks noChangeArrowheads="1"/>
              </p:cNvSpPr>
              <p:nvPr/>
            </p:nvSpPr>
            <p:spPr bwMode="auto">
              <a:xfrm>
                <a:off x="3408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У</a:t>
                </a:r>
              </a:p>
            </p:txBody>
          </p:sp>
          <p:sp>
            <p:nvSpPr>
              <p:cNvPr id="164901" name="Text Box 115"/>
              <p:cNvSpPr txBox="1">
                <a:spLocks noChangeArrowheads="1"/>
              </p:cNvSpPr>
              <p:nvPr/>
            </p:nvSpPr>
            <p:spPr bwMode="auto">
              <a:xfrm>
                <a:off x="3840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Р</a:t>
                </a:r>
              </a:p>
            </p:txBody>
          </p:sp>
          <p:sp>
            <p:nvSpPr>
              <p:cNvPr id="164902" name="Text Box 116"/>
              <p:cNvSpPr txBox="1">
                <a:spLocks noChangeArrowheads="1"/>
              </p:cNvSpPr>
              <p:nvPr/>
            </p:nvSpPr>
            <p:spPr bwMode="auto">
              <a:xfrm>
                <a:off x="4272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С</a:t>
                </a:r>
              </a:p>
            </p:txBody>
          </p:sp>
          <p:sp>
            <p:nvSpPr>
              <p:cNvPr id="164903" name="Text Box 117"/>
              <p:cNvSpPr txBox="1">
                <a:spLocks noChangeArrowheads="1"/>
              </p:cNvSpPr>
              <p:nvPr/>
            </p:nvSpPr>
            <p:spPr bwMode="auto">
              <a:xfrm>
                <a:off x="4704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О</a:t>
                </a:r>
              </a:p>
            </p:txBody>
          </p:sp>
          <p:sp>
            <p:nvSpPr>
              <p:cNvPr id="164904" name="Text Box 118"/>
              <p:cNvSpPr txBox="1">
                <a:spLocks noChangeArrowheads="1"/>
              </p:cNvSpPr>
              <p:nvPr/>
            </p:nvSpPr>
            <p:spPr bwMode="auto">
              <a:xfrm>
                <a:off x="5136" y="2880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buSzPct val="100000"/>
                </a:pPr>
                <a:r>
                  <a:rPr lang="ru-RU" altLang="ru-RU" sz="2400">
                    <a:solidFill>
                      <a:srgbClr val="FFFFCC"/>
                    </a:solidFill>
                    <a:latin typeface="Times New Roman" pitchFamily="18" charset="0"/>
                  </a:rPr>
                  <a:t>Р</a:t>
                </a:r>
              </a:p>
            </p:txBody>
          </p:sp>
        </p:grpSp>
        <p:sp>
          <p:nvSpPr>
            <p:cNvPr id="40055" name="Text Box 119"/>
            <p:cNvSpPr txBox="1">
              <a:spLocks noChangeArrowheads="1"/>
            </p:cNvSpPr>
            <p:nvPr/>
          </p:nvSpPr>
          <p:spPr bwMode="auto">
            <a:xfrm>
              <a:off x="3072" y="3216"/>
              <a:ext cx="336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40056" name="Text Box 120"/>
            <p:cNvSpPr txBox="1">
              <a:spLocks noChangeArrowheads="1"/>
            </p:cNvSpPr>
            <p:nvPr/>
          </p:nvSpPr>
          <p:spPr bwMode="auto">
            <a:xfrm>
              <a:off x="3408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Т</a:t>
              </a:r>
            </a:p>
          </p:txBody>
        </p:sp>
        <p:sp>
          <p:nvSpPr>
            <p:cNvPr id="40057" name="Text Box 121"/>
            <p:cNvSpPr txBox="1">
              <a:spLocks noChangeArrowheads="1"/>
            </p:cNvSpPr>
            <p:nvPr/>
          </p:nvSpPr>
          <p:spPr bwMode="auto">
            <a:xfrm>
              <a:off x="3840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40058" name="Text Box 122"/>
            <p:cNvSpPr txBox="1">
              <a:spLocks noChangeArrowheads="1"/>
            </p:cNvSpPr>
            <p:nvPr/>
          </p:nvSpPr>
          <p:spPr bwMode="auto">
            <a:xfrm>
              <a:off x="4272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Л</a:t>
              </a:r>
            </a:p>
          </p:txBody>
        </p:sp>
        <p:sp>
          <p:nvSpPr>
            <p:cNvPr id="40059" name="Text Box 123"/>
            <p:cNvSpPr txBox="1">
              <a:spLocks noChangeArrowheads="1"/>
            </p:cNvSpPr>
            <p:nvPr/>
          </p:nvSpPr>
          <p:spPr bwMode="auto">
            <a:xfrm>
              <a:off x="4704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40060" name="Text Box 124"/>
            <p:cNvSpPr txBox="1">
              <a:spLocks noChangeArrowheads="1"/>
            </p:cNvSpPr>
            <p:nvPr/>
          </p:nvSpPr>
          <p:spPr bwMode="auto">
            <a:xfrm>
              <a:off x="5136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Я</a:t>
              </a:r>
            </a:p>
          </p:txBody>
        </p:sp>
        <p:sp>
          <p:nvSpPr>
            <p:cNvPr id="164880" name="Text Box 125"/>
            <p:cNvSpPr txBox="1">
              <a:spLocks noChangeArrowheads="1"/>
            </p:cNvSpPr>
            <p:nvPr/>
          </p:nvSpPr>
          <p:spPr bwMode="auto">
            <a:xfrm>
              <a:off x="3072" y="3552"/>
              <a:ext cx="3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М</a:t>
              </a:r>
            </a:p>
          </p:txBody>
        </p:sp>
        <p:sp>
          <p:nvSpPr>
            <p:cNvPr id="164881" name="Text Box 126"/>
            <p:cNvSpPr txBox="1">
              <a:spLocks noChangeArrowheads="1"/>
            </p:cNvSpPr>
            <p:nvPr/>
          </p:nvSpPr>
          <p:spPr bwMode="auto">
            <a:xfrm>
              <a:off x="3408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64882" name="Text Box 127"/>
            <p:cNvSpPr txBox="1">
              <a:spLocks noChangeArrowheads="1"/>
            </p:cNvSpPr>
            <p:nvPr/>
          </p:nvSpPr>
          <p:spPr bwMode="auto">
            <a:xfrm>
              <a:off x="3840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164883" name="Text Box 128"/>
            <p:cNvSpPr txBox="1">
              <a:spLocks noChangeArrowheads="1"/>
            </p:cNvSpPr>
            <p:nvPr/>
          </p:nvSpPr>
          <p:spPr bwMode="auto">
            <a:xfrm>
              <a:off x="4272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164884" name="Text Box 129"/>
            <p:cNvSpPr txBox="1">
              <a:spLocks noChangeArrowheads="1"/>
            </p:cNvSpPr>
            <p:nvPr/>
          </p:nvSpPr>
          <p:spPr bwMode="auto">
            <a:xfrm>
              <a:off x="4704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64885" name="Text Box 130"/>
            <p:cNvSpPr txBox="1">
              <a:spLocks noChangeArrowheads="1"/>
            </p:cNvSpPr>
            <p:nvPr/>
          </p:nvSpPr>
          <p:spPr bwMode="auto">
            <a:xfrm>
              <a:off x="5136" y="3552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В</a:t>
              </a:r>
            </a:p>
          </p:txBody>
        </p:sp>
        <p:sp>
          <p:nvSpPr>
            <p:cNvPr id="164886" name="Text Box 131"/>
            <p:cNvSpPr txBox="1">
              <a:spLocks noChangeArrowheads="1"/>
            </p:cNvSpPr>
            <p:nvPr/>
          </p:nvSpPr>
          <p:spPr bwMode="auto">
            <a:xfrm>
              <a:off x="3072" y="3888"/>
              <a:ext cx="3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О</a:t>
              </a:r>
            </a:p>
          </p:txBody>
        </p:sp>
        <p:sp>
          <p:nvSpPr>
            <p:cNvPr id="164887" name="Text Box 132"/>
            <p:cNvSpPr txBox="1">
              <a:spLocks noChangeArrowheads="1"/>
            </p:cNvSpPr>
            <p:nvPr/>
          </p:nvSpPr>
          <p:spPr bwMode="auto">
            <a:xfrm>
              <a:off x="3408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Ш</a:t>
              </a:r>
            </a:p>
          </p:txBody>
        </p:sp>
        <p:sp>
          <p:nvSpPr>
            <p:cNvPr id="164888" name="Text Box 133"/>
            <p:cNvSpPr txBox="1">
              <a:spLocks noChangeArrowheads="1"/>
            </p:cNvSpPr>
            <p:nvPr/>
          </p:nvSpPr>
          <p:spPr bwMode="auto">
            <a:xfrm>
              <a:off x="3840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64889" name="Text Box 134"/>
            <p:cNvSpPr txBox="1">
              <a:spLocks noChangeArrowheads="1"/>
            </p:cNvSpPr>
            <p:nvPr/>
          </p:nvSpPr>
          <p:spPr bwMode="auto">
            <a:xfrm>
              <a:off x="4272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Б</a:t>
              </a:r>
            </a:p>
          </p:txBody>
        </p:sp>
        <p:sp>
          <p:nvSpPr>
            <p:cNvPr id="164890" name="Text Box 135"/>
            <p:cNvSpPr txBox="1">
              <a:spLocks noChangeArrowheads="1"/>
            </p:cNvSpPr>
            <p:nvPr/>
          </p:nvSpPr>
          <p:spPr bwMode="auto">
            <a:xfrm>
              <a:off x="4704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К</a:t>
              </a:r>
            </a:p>
          </p:txBody>
        </p:sp>
        <p:sp>
          <p:nvSpPr>
            <p:cNvPr id="164891" name="Text Box 136"/>
            <p:cNvSpPr txBox="1">
              <a:spLocks noChangeArrowheads="1"/>
            </p:cNvSpPr>
            <p:nvPr/>
          </p:nvSpPr>
          <p:spPr bwMode="auto">
            <a:xfrm>
              <a:off x="5136" y="388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SzPct val="100000"/>
              </a:pPr>
              <a:r>
                <a:rPr lang="ru-RU" alt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Прямоугольник 1"/>
          <p:cNvSpPr>
            <a:spLocks noChangeArrowheads="1"/>
          </p:cNvSpPr>
          <p:nvPr/>
        </p:nvSpPr>
        <p:spPr bwMode="auto">
          <a:xfrm>
            <a:off x="900113" y="1382713"/>
            <a:ext cx="7488237" cy="493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18000"/>
              </a:lnSpc>
              <a:spcAft>
                <a:spcPts val="600"/>
              </a:spcAft>
            </a:pPr>
            <a:r>
              <a:rPr lang="ru-RU" altLang="ru-RU" sz="2400" b="1">
                <a:solidFill>
                  <a:srgbClr val="FFFFCC"/>
                </a:solidFill>
                <a:cs typeface="Times New Roman" pitchFamily="18" charset="0"/>
              </a:rPr>
              <a:t>Мы поздравляем команду … с победой, остальные команды благодарим за участие и хотим напомнить слова Павла Антакольского: </a:t>
            </a:r>
            <a:endParaRPr lang="ru-RU" altLang="ru-RU" sz="2400" b="1">
              <a:solidFill>
                <a:srgbClr val="FFFFCC"/>
              </a:solidFill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8000"/>
              </a:lnSpc>
              <a:spcAft>
                <a:spcPts val="600"/>
              </a:spcAft>
            </a:pPr>
            <a:r>
              <a:rPr lang="ru-RU" altLang="ru-RU" sz="2400" b="1">
                <a:solidFill>
                  <a:srgbClr val="FFFF00"/>
                </a:solidFill>
                <a:cs typeface="Times New Roman" pitchFamily="18" charset="0"/>
              </a:rPr>
              <a:t>Продолжается век.</a:t>
            </a:r>
            <a:br>
              <a:rPr lang="ru-RU" altLang="ru-RU" sz="2400" b="1">
                <a:solidFill>
                  <a:srgbClr val="FFFF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FF00"/>
                </a:solidFill>
                <a:cs typeface="Times New Roman" pitchFamily="18" charset="0"/>
              </a:rPr>
              <a:t>И другой приближается век.</a:t>
            </a:r>
            <a:br>
              <a:rPr lang="ru-RU" altLang="ru-RU" sz="2400" b="1">
                <a:solidFill>
                  <a:srgbClr val="FFFF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FF00"/>
                </a:solidFill>
                <a:cs typeface="Times New Roman" pitchFamily="18" charset="0"/>
              </a:rPr>
              <a:t>По кремнистым вершинам</a:t>
            </a:r>
            <a:br>
              <a:rPr lang="ru-RU" altLang="ru-RU" sz="2400" b="1">
                <a:solidFill>
                  <a:srgbClr val="FFFF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FF00"/>
                </a:solidFill>
                <a:cs typeface="Times New Roman" pitchFamily="18" charset="0"/>
              </a:rPr>
              <a:t>Взбираясь к опасным вершинам</a:t>
            </a:r>
            <a:br>
              <a:rPr lang="ru-RU" altLang="ru-RU" sz="2400" b="1">
                <a:solidFill>
                  <a:srgbClr val="FFFF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FF00"/>
                </a:solidFill>
                <a:cs typeface="Times New Roman" pitchFamily="18" charset="0"/>
              </a:rPr>
              <a:t>Никогда, никогда, никогда</a:t>
            </a:r>
            <a:br>
              <a:rPr lang="ru-RU" altLang="ru-RU" sz="2400" b="1">
                <a:solidFill>
                  <a:srgbClr val="FFFF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FF00"/>
                </a:solidFill>
                <a:cs typeface="Times New Roman" pitchFamily="18" charset="0"/>
              </a:rPr>
              <a:t>Не отдаст человек</a:t>
            </a:r>
            <a:br>
              <a:rPr lang="ru-RU" altLang="ru-RU" sz="2400" b="1">
                <a:solidFill>
                  <a:srgbClr val="FFFF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FF00"/>
                </a:solidFill>
                <a:cs typeface="Times New Roman" pitchFamily="18" charset="0"/>
              </a:rPr>
              <a:t>Своего превосходства</a:t>
            </a:r>
            <a:br>
              <a:rPr lang="ru-RU" altLang="ru-RU" sz="2400" b="1">
                <a:solidFill>
                  <a:srgbClr val="FFFF00"/>
                </a:solidFill>
                <a:cs typeface="Times New Roman" pitchFamily="18" charset="0"/>
              </a:rPr>
            </a:br>
            <a:r>
              <a:rPr lang="ru-RU" altLang="ru-RU" sz="2400" b="1">
                <a:solidFill>
                  <a:srgbClr val="FFFF00"/>
                </a:solidFill>
                <a:cs typeface="Times New Roman" pitchFamily="18" charset="0"/>
              </a:rPr>
              <a:t>Умнейшим машинам.</a:t>
            </a:r>
            <a:endParaRPr lang="ru-RU" altLang="ru-RU" sz="2400" b="1">
              <a:solidFill>
                <a:srgbClr val="FFFF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" name="Овал 1">
            <a:hlinkClick r:id="rId2" action="ppaction://hlinksldjump"/>
          </p:cNvPr>
          <p:cNvSpPr/>
          <p:nvPr/>
        </p:nvSpPr>
        <p:spPr>
          <a:xfrm>
            <a:off x="8532813" y="1052513"/>
            <a:ext cx="431800" cy="7207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88640"/>
            <a:ext cx="7344816" cy="2520280"/>
          </a:xfrm>
          <a:prstGeom prst="rect">
            <a:avLst/>
          </a:prstGeom>
          <a:noFill/>
        </p:spPr>
        <p:txBody>
          <a:bodyPr spcFirstLastPara="1">
            <a:prstTxWarp prst="textArchDown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kern="0" cap="all" dirty="0">
                <a:ln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СПАСИБО</a:t>
            </a:r>
            <a:r>
              <a:rPr lang="ru-RU" sz="7200" b="1" kern="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 </a:t>
            </a:r>
            <a:r>
              <a:rPr lang="ru-RU" sz="7200" b="1" kern="0" cap="all" dirty="0">
                <a:ln/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ВСЕМ!</a:t>
            </a:r>
            <a:endParaRPr lang="en-US" sz="7200" b="1" kern="0" cap="all" dirty="0">
              <a:ln/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"/>
              <a:ea typeface="Times New Roman"/>
            </a:endParaRPr>
          </a:p>
          <a:p>
            <a:pPr algn="ctr">
              <a:defRPr/>
            </a:pPr>
            <a:r>
              <a:rPr lang="ru-RU" sz="7200" b="1" kern="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 </a:t>
            </a:r>
            <a:r>
              <a:rPr lang="ru-RU" sz="7200" b="1" kern="0" cap="all" dirty="0">
                <a:ln/>
                <a:solidFill>
                  <a:srgbClr val="CC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ДО</a:t>
            </a:r>
            <a:r>
              <a:rPr lang="ru-RU" sz="7200" b="1" kern="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 </a:t>
            </a:r>
            <a:r>
              <a:rPr lang="ru-RU" sz="7200" b="1" kern="0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НОВЫХ</a:t>
            </a:r>
            <a:r>
              <a:rPr lang="ru-RU" sz="7200" b="1" kern="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 </a:t>
            </a:r>
            <a:r>
              <a:rPr lang="ru-RU" sz="7200" b="1" kern="0" cap="all" dirty="0">
                <a:ln/>
                <a:solidFill>
                  <a:srgbClr val="92D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ВСТРЕЧ!</a:t>
            </a:r>
            <a:endParaRPr lang="ru-RU" sz="7200" b="1" cap="all" dirty="0">
              <a:ln/>
              <a:solidFill>
                <a:srgbClr val="92D05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анимированные (11)">
  <a:themeElements>
    <a:clrScheme name="Default Design 13">
      <a:dk1>
        <a:srgbClr val="808080"/>
      </a:dk1>
      <a:lt1>
        <a:srgbClr val="FFFFFF"/>
      </a:lt1>
      <a:dk2>
        <a:srgbClr val="5E2420"/>
      </a:dk2>
      <a:lt2>
        <a:srgbClr val="FFFFFF"/>
      </a:lt2>
      <a:accent1>
        <a:srgbClr val="D29F29"/>
      </a:accent1>
      <a:accent2>
        <a:srgbClr val="C04527"/>
      </a:accent2>
      <a:accent3>
        <a:srgbClr val="B6ACAB"/>
      </a:accent3>
      <a:accent4>
        <a:srgbClr val="DADADA"/>
      </a:accent4>
      <a:accent5>
        <a:srgbClr val="E5CDAC"/>
      </a:accent5>
      <a:accent6>
        <a:srgbClr val="AE3E22"/>
      </a:accent6>
      <a:hlink>
        <a:srgbClr val="B89749"/>
      </a:hlink>
      <a:folHlink>
        <a:srgbClr val="B58346"/>
      </a:folHlink>
    </a:clrScheme>
    <a:fontScheme name="Default Design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808080"/>
        </a:dk1>
        <a:lt1>
          <a:srgbClr val="FFFFFF"/>
        </a:lt1>
        <a:dk2>
          <a:srgbClr val="5E2420"/>
        </a:dk2>
        <a:lt2>
          <a:srgbClr val="FFFFFF"/>
        </a:lt2>
        <a:accent1>
          <a:srgbClr val="D29F29"/>
        </a:accent1>
        <a:accent2>
          <a:srgbClr val="C04527"/>
        </a:accent2>
        <a:accent3>
          <a:srgbClr val="B6ACAB"/>
        </a:accent3>
        <a:accent4>
          <a:srgbClr val="DADADA"/>
        </a:accent4>
        <a:accent5>
          <a:srgbClr val="E5CDAC"/>
        </a:accent5>
        <a:accent6>
          <a:srgbClr val="AE3E22"/>
        </a:accent6>
        <a:hlink>
          <a:srgbClr val="B89749"/>
        </a:hlink>
        <a:folHlink>
          <a:srgbClr val="B5834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5C1F00"/>
        </a:dk1>
        <a:lt1>
          <a:srgbClr val="FFFFFF"/>
        </a:lt1>
        <a:dk2>
          <a:srgbClr val="5E2420"/>
        </a:dk2>
        <a:lt2>
          <a:srgbClr val="FFFFFF"/>
        </a:lt2>
        <a:accent1>
          <a:srgbClr val="713E39"/>
        </a:accent1>
        <a:accent2>
          <a:srgbClr val="BE7960"/>
        </a:accent2>
        <a:accent3>
          <a:srgbClr val="B6ACAB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3265</Words>
  <Application>Microsoft Office PowerPoint</Application>
  <PresentationFormat>Экран (4:3)</PresentationFormat>
  <Paragraphs>686</Paragraphs>
  <Slides>94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94</vt:i4>
      </vt:variant>
    </vt:vector>
  </HeadingPairs>
  <TitlesOfParts>
    <vt:vector size="107" baseType="lpstr">
      <vt:lpstr>Тема Office</vt:lpstr>
      <vt:lpstr>1_Тема Office</vt:lpstr>
      <vt:lpstr>2_Тема Office</vt:lpstr>
      <vt:lpstr>Аспект</vt:lpstr>
      <vt:lpstr>Кутюр</vt:lpstr>
      <vt:lpstr>анимированные (11)</vt:lpstr>
      <vt:lpstr>Волна</vt:lpstr>
      <vt:lpstr>Открытая</vt:lpstr>
      <vt:lpstr>Воздушный поток</vt:lpstr>
      <vt:lpstr>Официальная</vt:lpstr>
      <vt:lpstr>1_Аспект</vt:lpstr>
      <vt:lpstr>Аптека</vt:lpstr>
      <vt:lpstr>Формула</vt:lpstr>
      <vt:lpstr>Презентация PowerPoint</vt:lpstr>
      <vt:lpstr> I тур</vt:lpstr>
      <vt:lpstr>Физика 10</vt:lpstr>
      <vt:lpstr>Физика 20</vt:lpstr>
      <vt:lpstr>Физика 30</vt:lpstr>
      <vt:lpstr>Физика 40</vt:lpstr>
      <vt:lpstr>Физика 50</vt:lpstr>
      <vt:lpstr>Физика 60</vt:lpstr>
      <vt:lpstr>Физика 70</vt:lpstr>
      <vt:lpstr>Физика 80</vt:lpstr>
      <vt:lpstr>Математика 10</vt:lpstr>
      <vt:lpstr>Математика 20</vt:lpstr>
      <vt:lpstr>Математика 30</vt:lpstr>
      <vt:lpstr>Математика 40</vt:lpstr>
      <vt:lpstr>Математика 50</vt:lpstr>
      <vt:lpstr>Математика 60</vt:lpstr>
      <vt:lpstr>Математика 70</vt:lpstr>
      <vt:lpstr>Математика 80</vt:lpstr>
      <vt:lpstr>Информатика 10</vt:lpstr>
      <vt:lpstr>Информатика 20</vt:lpstr>
      <vt:lpstr>Информатика 30</vt:lpstr>
      <vt:lpstr>Информатика 40</vt:lpstr>
      <vt:lpstr>Информатика 50</vt:lpstr>
      <vt:lpstr>Информатика 60</vt:lpstr>
      <vt:lpstr>Информатика 70 </vt:lpstr>
      <vt:lpstr>Информатика 80</vt:lpstr>
      <vt:lpstr> II тур</vt:lpstr>
      <vt:lpstr>Физика 10</vt:lpstr>
      <vt:lpstr>           Физика 20</vt:lpstr>
      <vt:lpstr>Физика 30</vt:lpstr>
      <vt:lpstr>Физика 40</vt:lpstr>
      <vt:lpstr>Физика 50</vt:lpstr>
      <vt:lpstr>Физика 60</vt:lpstr>
      <vt:lpstr>Физика 70</vt:lpstr>
      <vt:lpstr>Физика 80</vt:lpstr>
      <vt:lpstr> </vt:lpstr>
      <vt:lpstr>Математика 20</vt:lpstr>
      <vt:lpstr>Математика 30</vt:lpstr>
      <vt:lpstr>Математика 40</vt:lpstr>
      <vt:lpstr>Математика 50</vt:lpstr>
      <vt:lpstr>Математика 60</vt:lpstr>
      <vt:lpstr>Математика 70</vt:lpstr>
      <vt:lpstr>Математика 80</vt:lpstr>
      <vt:lpstr>Информатика 10 </vt:lpstr>
      <vt:lpstr>Информатика 20</vt:lpstr>
      <vt:lpstr>Информатика 30</vt:lpstr>
      <vt:lpstr>Информатика 40</vt:lpstr>
      <vt:lpstr>Информатика 50</vt:lpstr>
      <vt:lpstr>Информатика 60</vt:lpstr>
      <vt:lpstr>Информатика 70</vt:lpstr>
      <vt:lpstr>Информатика 80</vt:lpstr>
      <vt:lpstr> III тур</vt:lpstr>
      <vt:lpstr>Физика 10</vt:lpstr>
      <vt:lpstr>Физика 20</vt:lpstr>
      <vt:lpstr>Физика 30</vt:lpstr>
      <vt:lpstr> </vt:lpstr>
      <vt:lpstr>Физика 50</vt:lpstr>
      <vt:lpstr>Физика 60</vt:lpstr>
      <vt:lpstr>Физика 70</vt:lpstr>
      <vt:lpstr>Физика 80</vt:lpstr>
      <vt:lpstr>Математика 10</vt:lpstr>
      <vt:lpstr>Математика 20</vt:lpstr>
      <vt:lpstr>Математика 30</vt:lpstr>
      <vt:lpstr>Математика 40</vt:lpstr>
      <vt:lpstr>Математика 50</vt:lpstr>
      <vt:lpstr>Математика 60</vt:lpstr>
      <vt:lpstr>Математика 70</vt:lpstr>
      <vt:lpstr>Математика 80</vt:lpstr>
      <vt:lpstr>Информатика 10 </vt:lpstr>
      <vt:lpstr>Информатика 20 </vt:lpstr>
      <vt:lpstr>Информатика 30 </vt:lpstr>
      <vt:lpstr>Информатика 40 </vt:lpstr>
      <vt:lpstr>Информатика 50 </vt:lpstr>
      <vt:lpstr>Информатика 60 </vt:lpstr>
      <vt:lpstr>Информатика 70 </vt:lpstr>
      <vt:lpstr>Информатика 80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со зрителями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Игоревич</dc:creator>
  <cp:lastModifiedBy>Ученик 205 кабинет</cp:lastModifiedBy>
  <cp:revision>73</cp:revision>
  <dcterms:modified xsi:type="dcterms:W3CDTF">2017-03-28T04:39:00Z</dcterms:modified>
</cp:coreProperties>
</file>