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97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3-tub-ru.yandex.net/i?id=7fa56bd519135c0294fc7239b1fe2121&amp;n=33&amp;h=215&amp;w=4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4505325" cy="2047876"/>
          </a:xfrm>
          <a:prstGeom prst="rect">
            <a:avLst/>
          </a:prstGeom>
          <a:noFill/>
        </p:spPr>
      </p:pic>
      <p:pic>
        <p:nvPicPr>
          <p:cNvPr id="1028" name="Picture 4" descr="http://sannikov.org/foto/pogr/images/9_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140968"/>
            <a:ext cx="4392488" cy="3140772"/>
          </a:xfrm>
          <a:prstGeom prst="rect">
            <a:avLst/>
          </a:prstGeom>
          <a:noFill/>
        </p:spPr>
      </p:pic>
      <p:pic>
        <p:nvPicPr>
          <p:cNvPr id="1030" name="Picture 6" descr="http://bonusmebel.com/images-gallery/materialy/sistema_kupe/napolnenie/sistema-foto/transport/big/11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3861264" cy="2583186"/>
          </a:xfrm>
          <a:prstGeom prst="rect">
            <a:avLst/>
          </a:prstGeom>
          <a:noFill/>
        </p:spPr>
      </p:pic>
      <p:pic>
        <p:nvPicPr>
          <p:cNvPr id="1032" name="Picture 8" descr="https://im3-tub-ru.yandex.net/i?id=bded6d7735f3d6752f9f198d4f97fbc0&amp;n=33&amp;h=215&amp;w=4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4664"/>
            <a:ext cx="3962400" cy="2047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ipmk.com.ua/images/user/images/mebel/mebel62/big/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3698776" cy="2774082"/>
          </a:xfrm>
          <a:prstGeom prst="rect">
            <a:avLst/>
          </a:prstGeom>
          <a:noFill/>
        </p:spPr>
      </p:pic>
      <p:pic>
        <p:nvPicPr>
          <p:cNvPr id="14340" name="Picture 4" descr="https://im2-tub-ru.yandex.net/i?id=accdeef998cafa0e8f498b2776162210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0648"/>
            <a:ext cx="4173835" cy="3126742"/>
          </a:xfrm>
          <a:prstGeom prst="rect">
            <a:avLst/>
          </a:prstGeom>
          <a:noFill/>
        </p:spPr>
      </p:pic>
      <p:pic>
        <p:nvPicPr>
          <p:cNvPr id="14342" name="Picture 6" descr="http://www.avtorinok.ru/news/pics/Ford_Taurus_pic_160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89040"/>
            <a:ext cx="4194607" cy="2420888"/>
          </a:xfrm>
          <a:prstGeom prst="rect">
            <a:avLst/>
          </a:prstGeom>
          <a:noFill/>
        </p:spPr>
      </p:pic>
      <p:pic>
        <p:nvPicPr>
          <p:cNvPr id="14344" name="Picture 8" descr="http://333v.ru/uploads/14/1439e9e5bd997e6a9fca54f810199cb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645024"/>
            <a:ext cx="3936437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aanvi.ru/img/photosession/koh_larn_pattaya_2011/koh_larn_pattaya_2011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4032448" cy="2701740"/>
          </a:xfrm>
          <a:prstGeom prst="rect">
            <a:avLst/>
          </a:prstGeom>
          <a:noFill/>
        </p:spPr>
      </p:pic>
      <p:pic>
        <p:nvPicPr>
          <p:cNvPr id="15364" name="Picture 4" descr="http://s00.yaplakal.com/pics/pics_original/7/8/4/389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645024"/>
            <a:ext cx="4556056" cy="2866518"/>
          </a:xfrm>
          <a:prstGeom prst="rect">
            <a:avLst/>
          </a:prstGeom>
          <a:noFill/>
        </p:spPr>
      </p:pic>
      <p:pic>
        <p:nvPicPr>
          <p:cNvPr id="15366" name="Picture 6" descr="https://im3-tub-ru.yandex.net/i?id=827c0255983a8cbd9a50783018f60b96&amp;n=33&amp;h=215&amp;w=3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6672"/>
            <a:ext cx="4179811" cy="2880320"/>
          </a:xfrm>
          <a:prstGeom prst="rect">
            <a:avLst/>
          </a:prstGeom>
          <a:noFill/>
        </p:spPr>
      </p:pic>
      <p:pic>
        <p:nvPicPr>
          <p:cNvPr id="15368" name="Picture 8" descr="https://im2-tub-ru.yandex.net/i?id=6618b7864b8a28e258b548a027089a17&amp;n=33&amp;h=215&amp;w=3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717032"/>
            <a:ext cx="4114167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m0-tub-ru.yandex.net/i?id=afd2c78d5116a5808d990e35d32b8403&amp;n=33&amp;h=215&amp;w=3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3638550" cy="2047876"/>
          </a:xfrm>
          <a:prstGeom prst="rect">
            <a:avLst/>
          </a:prstGeom>
          <a:noFill/>
        </p:spPr>
      </p:pic>
      <p:pic>
        <p:nvPicPr>
          <p:cNvPr id="17412" name="Picture 4" descr="http://kragrad.ru/media/news/large/4228_1682380092294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56992"/>
            <a:ext cx="4490864" cy="3046304"/>
          </a:xfrm>
          <a:prstGeom prst="rect">
            <a:avLst/>
          </a:prstGeom>
          <a:noFill/>
        </p:spPr>
      </p:pic>
      <p:pic>
        <p:nvPicPr>
          <p:cNvPr id="17414" name="Picture 6" descr="https://im2-tub-ru.yandex.net/i?id=7199e2ade96d8483f977f870b5c280ff&amp;n=33&amp;h=215&amp;w=3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5976" y="404664"/>
            <a:ext cx="4293014" cy="2448272"/>
          </a:xfrm>
          <a:prstGeom prst="rect">
            <a:avLst/>
          </a:prstGeom>
          <a:noFill/>
        </p:spPr>
      </p:pic>
      <p:pic>
        <p:nvPicPr>
          <p:cNvPr id="17416" name="Picture 8" descr="https://im0-tub-ru.yandex.net/i?id=2bbdb439ef198b4151b6b32eface84ac&amp;n=33&amp;h=215&amp;w=3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01008"/>
            <a:ext cx="3651498" cy="2322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kam24.ru/uploads/thumb565_vert_mi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364083" cy="2232248"/>
          </a:xfrm>
          <a:prstGeom prst="rect">
            <a:avLst/>
          </a:prstGeom>
          <a:noFill/>
        </p:spPr>
      </p:pic>
      <p:pic>
        <p:nvPicPr>
          <p:cNvPr id="16388" name="Picture 4" descr="http://www.beautyufa.ru/wp-content/uploads/2015/01/%D0%BF%D0%B5%D1%80%D0%B5%D0%B2%D0%BE%D0%B7%D0%BA%D0%B0-%D0%B3%D1%80%D1%83%D0%B7%D0%BE%D0%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254558"/>
            <a:ext cx="4464496" cy="2976330"/>
          </a:xfrm>
          <a:prstGeom prst="rect">
            <a:avLst/>
          </a:prstGeom>
          <a:noFill/>
        </p:spPr>
      </p:pic>
      <p:pic>
        <p:nvPicPr>
          <p:cNvPr id="16390" name="Picture 6" descr="http://yar-cargo.ru/wp-content/uploads/DSC0123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356992"/>
            <a:ext cx="3744416" cy="2808312"/>
          </a:xfrm>
          <a:prstGeom prst="rect">
            <a:avLst/>
          </a:prstGeom>
          <a:noFill/>
        </p:spPr>
      </p:pic>
      <p:pic>
        <p:nvPicPr>
          <p:cNvPr id="16392" name="Picture 8" descr="http://bezformata.ru/content/Images/000/003/079/image3079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60648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m2-tub-ru.yandex.net/i?id=aaa21d311638d88cbc423426699dcc1b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032448" cy="3020825"/>
          </a:xfrm>
          <a:prstGeom prst="rect">
            <a:avLst/>
          </a:prstGeom>
          <a:noFill/>
        </p:spPr>
      </p:pic>
      <p:pic>
        <p:nvPicPr>
          <p:cNvPr id="18436" name="Picture 4" descr="http://s.66.ru/localStorage/news/72/a0/3a/06/72a03a06_resizedScaled_817to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12976"/>
            <a:ext cx="4350190" cy="3110386"/>
          </a:xfrm>
          <a:prstGeom prst="rect">
            <a:avLst/>
          </a:prstGeom>
          <a:noFill/>
        </p:spPr>
      </p:pic>
      <p:pic>
        <p:nvPicPr>
          <p:cNvPr id="18438" name="Picture 6" descr="http://pravdapfo.ru/sites/default/files/taksi_vodno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2462" y="260648"/>
            <a:ext cx="3893994" cy="2592288"/>
          </a:xfrm>
          <a:prstGeom prst="rect">
            <a:avLst/>
          </a:prstGeom>
          <a:noFill/>
        </p:spPr>
      </p:pic>
      <p:pic>
        <p:nvPicPr>
          <p:cNvPr id="18440" name="Picture 8" descr="https://im0-tub-ru.yandex.net/i?id=3f18a00d9bc9ec9a0dbc57a885ea2678&amp;n=33&amp;h=215&amp;w=3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17032"/>
            <a:ext cx="4388802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3-tub-ru.yandex.net/i?id=c205839c721af163d2ef560fc708d40a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600400" cy="2396552"/>
          </a:xfrm>
          <a:prstGeom prst="rect">
            <a:avLst/>
          </a:prstGeom>
          <a:noFill/>
        </p:spPr>
      </p:pic>
      <p:pic>
        <p:nvPicPr>
          <p:cNvPr id="1028" name="Picture 4" descr="http://mycliparts.ru/images/5e304f84d348eef752c9fda5db10ec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4180607" cy="2810297"/>
          </a:xfrm>
          <a:prstGeom prst="rect">
            <a:avLst/>
          </a:prstGeom>
          <a:noFill/>
        </p:spPr>
      </p:pic>
      <p:pic>
        <p:nvPicPr>
          <p:cNvPr id="1030" name="Picture 6" descr="http://m.novayagazeta-ug.ru/sites/default/files/news/01-2014/samolet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0844" y="404664"/>
            <a:ext cx="3686810" cy="2304256"/>
          </a:xfrm>
          <a:prstGeom prst="rect">
            <a:avLst/>
          </a:prstGeom>
          <a:noFill/>
        </p:spPr>
      </p:pic>
      <p:pic>
        <p:nvPicPr>
          <p:cNvPr id="1032" name="Picture 8" descr="https://im2-tub-ru.yandex.net/i?id=493506acd57d912ea69de6c16d0c7245&amp;n=33&amp;h=215&amp;w=3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284984"/>
            <a:ext cx="4052206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packard</dc:creator>
  <cp:lastModifiedBy>Дом</cp:lastModifiedBy>
  <cp:revision>4</cp:revision>
  <dcterms:created xsi:type="dcterms:W3CDTF">2016-11-09T12:26:04Z</dcterms:created>
  <dcterms:modified xsi:type="dcterms:W3CDTF">2019-05-17T11:41:07Z</dcterms:modified>
</cp:coreProperties>
</file>