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4" r:id="rId10"/>
    <p:sldId id="272" r:id="rId11"/>
    <p:sldId id="265" r:id="rId12"/>
    <p:sldId id="271" r:id="rId13"/>
    <p:sldId id="266" r:id="rId14"/>
    <p:sldId id="270" r:id="rId15"/>
    <p:sldId id="274" r:id="rId16"/>
    <p:sldId id="273" r:id="rId17"/>
    <p:sldId id="26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1803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2835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0466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766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112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4033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583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778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320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549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3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5F448-0CCD-4FD5-8ACE-23E66EBB391E}" type="datetimeFigureOut">
              <a:rPr lang="ru-RU" smtClean="0"/>
              <a:pPr/>
              <a:t>05.09.2022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D3684-095A-4D90-A430-070A336CE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27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2640" y="0"/>
            <a:ext cx="109321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792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creozavr.com/sites/default/files/styles/2_0_png_original/public/vectors/2019-12/defense-vector-333956491.svg.png?itok=e5LE6td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1132" y="323555"/>
            <a:ext cx="6159305" cy="6159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868" y="1447800"/>
            <a:ext cx="11035810" cy="39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788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Щетка оформлена забавными изображениями маленьких рыбок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6399" y="390988"/>
            <a:ext cx="6094216" cy="6094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6000" y="25400"/>
            <a:ext cx="10160000" cy="680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964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lacepic.ru/wp-content/uploads/2018/06/images-pic-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7082" y="255343"/>
            <a:ext cx="7624802" cy="6342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upload/blogs2/2020/1/31402_1531124a211564d0d5f231e9b713b8fb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8966" y="0"/>
            <a:ext cx="83421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s://y.yarn.co/f76b1ca5-c051-42d0-a916-276bb0bf0d1f_screensh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778" y="639932"/>
            <a:ext cx="11994222" cy="5254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6172" y="0"/>
            <a:ext cx="86796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247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доброта? Вымыть миску у кота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1793" y="1237740"/>
            <a:ext cx="3785847" cy="490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17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Напоить водой цветок, он ужасно одинок.</a:t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0474" y="1203113"/>
            <a:ext cx="7331051" cy="509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74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Починить сестре игрушку,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пропустить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вперёд старушку,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65120" y="1314450"/>
            <a:ext cx="7005320" cy="525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909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Грусть лечить любви словами,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усталой маме.</a:t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0" y="1445895"/>
            <a:ext cx="666750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294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девчонке незнакомой,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донести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портфель до дома.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7357" y="1690688"/>
            <a:ext cx="7464843" cy="450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900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тепла и доброты, распускаются цветы.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Согревает всех она, словно лучик из окна.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2250" y="1808412"/>
            <a:ext cx="6503670" cy="467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217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ed-kopilka.ru/upload/blogs2/2020/1/31402_6b6dc12d9307b7730654ad3f3c812546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440" y="0"/>
            <a:ext cx="1058359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24325"/>
            <a:ext cx="6934200" cy="689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610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38</Words>
  <Application>Microsoft Office PowerPoint</Application>
  <PresentationFormat>Произвольный</PresentationFormat>
  <Paragraphs>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Что такое доброта? Вымыть миску у кота, </vt:lpstr>
      <vt:lpstr>Напоить водой цветок, он ужасно одинок. </vt:lpstr>
      <vt:lpstr>Починить сестре игрушку,  пропустить вперёд старушку, </vt:lpstr>
      <vt:lpstr>Грусть лечить любви словами,  помогать усталой маме. </vt:lpstr>
      <vt:lpstr>А девчонке незнакомой,  донести портфель до дома. </vt:lpstr>
      <vt:lpstr>От тепла и доброты, распускаются цветы. Согревает всех она, словно лучик из окна.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5</cp:revision>
  <dcterms:created xsi:type="dcterms:W3CDTF">2020-01-25T19:33:01Z</dcterms:created>
  <dcterms:modified xsi:type="dcterms:W3CDTF">2022-09-05T02:04:28Z</dcterms:modified>
</cp:coreProperties>
</file>