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41" d="100"/>
          <a:sy n="41" d="100"/>
        </p:scale>
        <p:origin x="-132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F9F57-A892-4122-8D26-D6CAB710035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1B129-909D-4FE4-B0C4-B6F58DBC0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 (1).jpg"/>
          <p:cNvPicPr>
            <a:picLocks noChangeAspect="1"/>
          </p:cNvPicPr>
          <p:nvPr/>
        </p:nvPicPr>
        <p:blipFill>
          <a:blip r:embed="rId3" cstate="print"/>
          <a:srcRect r="25942" b="16400"/>
          <a:stretch>
            <a:fillRect/>
          </a:stretch>
        </p:blipFill>
        <p:spPr>
          <a:xfrm>
            <a:off x="683568" y="188640"/>
            <a:ext cx="8100392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9144000" cy="2800767"/>
          </a:xfrm>
        </p:spPr>
        <p:txBody>
          <a:bodyPr wrap="square">
            <a:spAutoFit/>
          </a:bodyPr>
          <a:lstStyle/>
          <a:p>
            <a:r>
              <a:rPr lang="ru-RU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Lucida Sans Unicode" pitchFamily="34" charset="0"/>
                <a:cs typeface="Lucida Sans Unicode" pitchFamily="34" charset="0"/>
              </a:rPr>
              <a:t>Нетрадиционные </a:t>
            </a:r>
            <a:r>
              <a:rPr lang="ru-RU" b="1" i="1" dirty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Lucida Sans Unicode" pitchFamily="34" charset="0"/>
                <a:cs typeface="Lucida Sans Unicode" pitchFamily="34" charset="0"/>
              </a:rPr>
              <a:t>виды изобразительной </a:t>
            </a:r>
            <a:r>
              <a:rPr lang="ru-RU" b="1" i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Lucida Sans Unicode" pitchFamily="34" charset="0"/>
                <a:cs typeface="Lucida Sans Unicode" pitchFamily="34" charset="0"/>
              </a:rPr>
              <a:t>деятельности в условия дошкольного учреждения </a:t>
            </a:r>
            <a:endParaRPr lang="ru-RU" b="1" i="1" dirty="0">
              <a:ln w="18000">
                <a:solidFill>
                  <a:srgbClr val="00206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path path="rect">
                  <a:fillToRect l="100000" t="100000"/>
                </a:path>
                <a:tileRect r="-100000" b="-100000"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Этапы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600201"/>
            <a:ext cx="6264696" cy="449309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i="1" dirty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a:rPr>
              <a:t>Р</a:t>
            </a:r>
            <a:r>
              <a:rPr lang="ru-RU" b="1" i="1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a:rPr>
              <a:t>исование пальчиками (</a:t>
            </a:r>
            <a:r>
              <a:rPr lang="ru-RU" b="1" i="1" dirty="0" err="1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a:rPr>
              <a:t>пальцеграфия</a:t>
            </a:r>
            <a:r>
              <a:rPr lang="ru-RU" b="1" i="1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a:rPr>
              <a:t>).</a:t>
            </a:r>
          </a:p>
          <a:p>
            <a:pPr>
              <a:buFont typeface="Wingdings" pitchFamily="2" charset="2"/>
              <a:buChar char="ü"/>
            </a:pPr>
            <a:endParaRPr lang="ru-RU" b="1" i="1" dirty="0" smtClean="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</a:endParaRP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a:rPr>
              <a:t>Рисование </a:t>
            </a:r>
            <a:r>
              <a:rPr lang="ru-RU" b="1" i="1" dirty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a:rPr>
              <a:t>ладонями </a:t>
            </a:r>
            <a:endParaRPr lang="ru-RU" b="1" i="1" dirty="0" smtClean="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</a:endParaRPr>
          </a:p>
          <a:p>
            <a:pPr>
              <a:buNone/>
            </a:pPr>
            <a:r>
              <a:rPr lang="ru-RU" b="1" i="1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a:rPr>
              <a:t>(«</a:t>
            </a:r>
            <a:r>
              <a:rPr lang="ru-RU" b="1" i="1" dirty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a:rPr>
              <a:t>цветные ладошки</a:t>
            </a:r>
            <a:r>
              <a:rPr lang="ru-RU" b="1" i="1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a:rPr>
              <a:t>»)</a:t>
            </a: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 (4).jpg"/>
          <p:cNvPicPr>
            <a:picLocks noChangeAspect="1"/>
          </p:cNvPicPr>
          <p:nvPr/>
        </p:nvPicPr>
        <p:blipFill>
          <a:blip r:embed="rId2" cstate="print"/>
          <a:srcRect r="5113" b="17450"/>
          <a:stretch>
            <a:fillRect/>
          </a:stretch>
        </p:blipFill>
        <p:spPr>
          <a:xfrm>
            <a:off x="3888697" y="0"/>
            <a:ext cx="5255303" cy="3429000"/>
          </a:xfrm>
          <a:prstGeom prst="rect">
            <a:avLst/>
          </a:prstGeom>
        </p:spPr>
      </p:pic>
      <p:pic>
        <p:nvPicPr>
          <p:cNvPr id="4" name="Содержимое 3" descr="image (2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942947"/>
            <a:ext cx="5220072" cy="391505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51920" cy="285293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Рисования пальчиками</a:t>
            </a:r>
            <a:endParaRPr lang="ru-RU" b="1" dirty="0">
              <a:ln w="11430"/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://co8tula.ru/upload/iblock/00e/00e467164fc84573e632da1ab04de1d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507072"/>
            <a:ext cx="3275856" cy="335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mage (8)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 l="9430" r="7043" b="21409"/>
          <a:stretch>
            <a:fillRect/>
          </a:stretch>
        </p:blipFill>
        <p:spPr>
          <a:xfrm>
            <a:off x="0" y="0"/>
            <a:ext cx="5675313" cy="4005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e (6).jpg"/>
          <p:cNvPicPr>
            <a:picLocks noChangeAspect="1"/>
          </p:cNvPicPr>
          <p:nvPr/>
        </p:nvPicPr>
        <p:blipFill>
          <a:blip r:embed="rId3" cstate="print"/>
          <a:srcRect l="22705" t="7396" b="18192"/>
          <a:stretch>
            <a:fillRect/>
          </a:stretch>
        </p:blipFill>
        <p:spPr>
          <a:xfrm>
            <a:off x="3995936" y="3140968"/>
            <a:ext cx="5148064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 descr="http://img-fotki.yandex.ru/get/5000/jlipeiton.1b3/0_4ae61_eb435512_L.jpg"/>
          <p:cNvPicPr>
            <a:picLocks noChangeAspect="1" noChangeArrowheads="1"/>
          </p:cNvPicPr>
          <p:nvPr/>
        </p:nvPicPr>
        <p:blipFill>
          <a:blip r:embed="rId4" cstate="print"/>
          <a:srcRect r="-1303" b="6838"/>
          <a:stretch>
            <a:fillRect/>
          </a:stretch>
        </p:blipFill>
        <p:spPr bwMode="auto">
          <a:xfrm>
            <a:off x="467544" y="4077072"/>
            <a:ext cx="2736304" cy="2491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8" name="Picture 4" descr="http://dzhida.ru/wp-content/uploads/2015/10/Palitr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60648"/>
            <a:ext cx="2520280" cy="273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 (13).jpg"/>
          <p:cNvPicPr>
            <a:picLocks noChangeAspect="1"/>
          </p:cNvPicPr>
          <p:nvPr/>
        </p:nvPicPr>
        <p:blipFill>
          <a:blip r:embed="rId2" cstate="print"/>
          <a:srcRect l="9270" r="5113" b="19550"/>
          <a:stretch>
            <a:fillRect/>
          </a:stretch>
        </p:blipFill>
        <p:spPr>
          <a:xfrm>
            <a:off x="0" y="0"/>
            <a:ext cx="9503851" cy="6883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332656"/>
            <a:ext cx="8388424" cy="2016224"/>
          </a:xfrm>
          <a:custGeom>
            <a:avLst/>
            <a:gdLst>
              <a:gd name="connsiteX0" fmla="*/ 0 w 8388424"/>
              <a:gd name="connsiteY0" fmla="*/ 1008112 h 2016224"/>
              <a:gd name="connsiteX1" fmla="*/ 3214019 w 8388424"/>
              <a:gd name="connsiteY1" fmla="*/ 27921 h 2016224"/>
              <a:gd name="connsiteX2" fmla="*/ 4194214 w 8388424"/>
              <a:gd name="connsiteY2" fmla="*/ 5 h 2016224"/>
              <a:gd name="connsiteX3" fmla="*/ 5174411 w 8388424"/>
              <a:gd name="connsiteY3" fmla="*/ 27922 h 2016224"/>
              <a:gd name="connsiteX4" fmla="*/ 8388425 w 8388424"/>
              <a:gd name="connsiteY4" fmla="*/ 1008125 h 2016224"/>
              <a:gd name="connsiteX5" fmla="*/ 5174408 w 8388424"/>
              <a:gd name="connsiteY5" fmla="*/ 1988321 h 2016224"/>
              <a:gd name="connsiteX6" fmla="*/ 4194212 w 8388424"/>
              <a:gd name="connsiteY6" fmla="*/ 2016237 h 2016224"/>
              <a:gd name="connsiteX7" fmla="*/ 3214015 w 8388424"/>
              <a:gd name="connsiteY7" fmla="*/ 1988321 h 2016224"/>
              <a:gd name="connsiteX8" fmla="*/ 0 w 8388424"/>
              <a:gd name="connsiteY8" fmla="*/ 1008121 h 2016224"/>
              <a:gd name="connsiteX9" fmla="*/ 0 w 8388424"/>
              <a:gd name="connsiteY9" fmla="*/ 1008112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88424" h="2016224">
                <a:moveTo>
                  <a:pt x="0" y="1008112"/>
                </a:moveTo>
                <a:cubicBezTo>
                  <a:pt x="9" y="542103"/>
                  <a:pt x="1328893" y="136828"/>
                  <a:pt x="3214019" y="27921"/>
                </a:cubicBezTo>
                <a:cubicBezTo>
                  <a:pt x="3535040" y="9375"/>
                  <a:pt x="3864050" y="5"/>
                  <a:pt x="4194214" y="5"/>
                </a:cubicBezTo>
                <a:cubicBezTo>
                  <a:pt x="4524379" y="5"/>
                  <a:pt x="4853389" y="9375"/>
                  <a:pt x="5174411" y="27922"/>
                </a:cubicBezTo>
                <a:cubicBezTo>
                  <a:pt x="7059553" y="136831"/>
                  <a:pt x="8388439" y="542111"/>
                  <a:pt x="8388425" y="1008125"/>
                </a:cubicBezTo>
                <a:cubicBezTo>
                  <a:pt x="8388425" y="1474136"/>
                  <a:pt x="7059540" y="1879413"/>
                  <a:pt x="5174408" y="1988321"/>
                </a:cubicBezTo>
                <a:cubicBezTo>
                  <a:pt x="4853386" y="2006867"/>
                  <a:pt x="4524377" y="2016237"/>
                  <a:pt x="4194212" y="2016237"/>
                </a:cubicBezTo>
                <a:cubicBezTo>
                  <a:pt x="3864047" y="2016237"/>
                  <a:pt x="3535037" y="2006867"/>
                  <a:pt x="3214015" y="1988321"/>
                </a:cubicBezTo>
                <a:cubicBezTo>
                  <a:pt x="1328876" y="1879413"/>
                  <a:pt x="-9" y="1474133"/>
                  <a:pt x="0" y="1008121"/>
                </a:cubicBezTo>
                <a:lnTo>
                  <a:pt x="0" y="1008112"/>
                </a:lnTo>
                <a:close/>
              </a:path>
            </a:pathLst>
          </a:cu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i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rgbClr val="CCCCFF"/>
                    </a:gs>
                    <a:gs pos="17999">
                      <a:srgbClr val="99CCFF"/>
                    </a:gs>
                    <a:gs pos="36000">
                      <a:srgbClr val="9966FF"/>
                    </a:gs>
                    <a:gs pos="61000">
                      <a:srgbClr val="CC99FF"/>
                    </a:gs>
                    <a:gs pos="82001">
                      <a:srgbClr val="99CCFF"/>
                    </a:gs>
                    <a:gs pos="100000">
                      <a:srgbClr val="CCCCFF"/>
                    </a:gs>
                  </a:gsLst>
                  <a:lin ang="72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Рисования ладонями</a:t>
            </a:r>
            <a:endParaRPr lang="ru-RU" b="1" i="1" spc="50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72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allpapera.ru/images/trueimg/originals/30/FF39E115A652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4499992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age (16).jpg"/>
          <p:cNvPicPr>
            <a:picLocks noChangeAspect="1"/>
          </p:cNvPicPr>
          <p:nvPr/>
        </p:nvPicPr>
        <p:blipFill>
          <a:blip r:embed="rId3" cstate="print"/>
          <a:srcRect l="33405" b="17620"/>
          <a:stretch>
            <a:fillRect/>
          </a:stretch>
        </p:blipFill>
        <p:spPr>
          <a:xfrm>
            <a:off x="4564755" y="2609528"/>
            <a:ext cx="4579245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image (14).jpg"/>
          <p:cNvPicPr>
            <a:picLocks noChangeAspect="1"/>
          </p:cNvPicPr>
          <p:nvPr/>
        </p:nvPicPr>
        <p:blipFill>
          <a:blip r:embed="rId4" cstate="print"/>
          <a:srcRect r="18101"/>
          <a:stretch>
            <a:fillRect/>
          </a:stretch>
        </p:blipFill>
        <p:spPr>
          <a:xfrm>
            <a:off x="0" y="0"/>
            <a:ext cx="4644008" cy="4252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4272677"/>
            <a:ext cx="445676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внимания 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</TotalTime>
  <Words>28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Нетрадиционные виды изобразительной деятельности в условия дошкольного учреждения </vt:lpstr>
      <vt:lpstr>Этапы </vt:lpstr>
      <vt:lpstr>Рисования пальчиками</vt:lpstr>
      <vt:lpstr>Слайд 4</vt:lpstr>
      <vt:lpstr>Рисования ладонями</vt:lpstr>
      <vt:lpstr>Слайд 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Нетрадиционные виды изобразительной деятельности в условия дошкольного учреждения</dc:title>
  <dc:creator>123</dc:creator>
  <cp:lastModifiedBy>123</cp:lastModifiedBy>
  <cp:revision>15</cp:revision>
  <dcterms:created xsi:type="dcterms:W3CDTF">2016-11-14T12:22:46Z</dcterms:created>
  <dcterms:modified xsi:type="dcterms:W3CDTF">2016-11-14T17:36:38Z</dcterms:modified>
</cp:coreProperties>
</file>