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3.wdp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2" Type="http://schemas.openxmlformats.org/officeDocument/2006/relationships/audio" Target="../media/media2.mp3"/><Relationship Id="rId16" Type="http://schemas.microsoft.com/office/2007/relationships/media" Target="../media/media2.mp3"/><Relationship Id="rId1" Type="http://schemas.openxmlformats.org/officeDocument/2006/relationships/audio" Target="../media/media1.mp3"/><Relationship Id="rId11" Type="http://schemas.openxmlformats.org/officeDocument/2006/relationships/image" Target="../media/image6.png"/><Relationship Id="rId15" Type="http://schemas.microsoft.com/office/2007/relationships/hdphoto" Target="../media/hdphoto4.wdp"/><Relationship Id="rId10" Type="http://schemas.microsoft.com/office/2007/relationships/media" Target="../media/media1.mp3"/><Relationship Id="rId4" Type="http://schemas.openxmlformats.org/officeDocument/2006/relationships/image" Target="../media/image4.png"/><Relationship Id="rId9" Type="http://schemas.microsoft.com/office/2007/relationships/hdphoto" Target="../media/hdphoto2.wdp"/><Relationship Id="rId1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2.xml"/><Relationship Id="rId12" Type="http://schemas.openxmlformats.org/officeDocument/2006/relationships/image" Target="../media/image6.png"/><Relationship Id="rId17" Type="http://schemas.microsoft.com/office/2007/relationships/media" Target="../media/media4.mp3"/><Relationship Id="rId2" Type="http://schemas.openxmlformats.org/officeDocument/2006/relationships/video" Target="NULL" TargetMode="External"/><Relationship Id="rId16" Type="http://schemas.microsoft.com/office/2007/relationships/hdphoto" Target="../media/hdphoto8.wdp"/><Relationship Id="rId1" Type="http://schemas.openxmlformats.org/officeDocument/2006/relationships/audio" Target="../media/media3.mp3"/><Relationship Id="rId11" Type="http://schemas.microsoft.com/office/2007/relationships/media" Target="../media/media3.mp3"/><Relationship Id="rId5" Type="http://schemas.openxmlformats.org/officeDocument/2006/relationships/image" Target="../media/image10.png"/><Relationship Id="rId15" Type="http://schemas.openxmlformats.org/officeDocument/2006/relationships/image" Target="../media/image13.png"/><Relationship Id="rId10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openxmlformats.org/officeDocument/2006/relationships/image" Target="../media/image11.png"/><Relationship Id="rId14" Type="http://schemas.microsoft.com/office/2007/relationships/hdphoto" Target="../media/hdphoto7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12" Type="http://schemas.openxmlformats.org/officeDocument/2006/relationships/image" Target="../media/image6.png"/><Relationship Id="rId17" Type="http://schemas.microsoft.com/office/2007/relationships/media" Target="../media/media6.mp3"/><Relationship Id="rId2" Type="http://schemas.openxmlformats.org/officeDocument/2006/relationships/audio" Target="../media/media6.mp3"/><Relationship Id="rId16" Type="http://schemas.microsoft.com/office/2007/relationships/hdphoto" Target="../media/hdphoto12.wdp"/><Relationship Id="rId1" Type="http://schemas.openxmlformats.org/officeDocument/2006/relationships/audio" Target="../media/media5.mp3"/><Relationship Id="rId11" Type="http://schemas.microsoft.com/office/2007/relationships/media" Target="../media/media5.mp3"/><Relationship Id="rId5" Type="http://schemas.openxmlformats.org/officeDocument/2006/relationships/image" Target="../media/image14.png"/><Relationship Id="rId15" Type="http://schemas.openxmlformats.org/officeDocument/2006/relationships/image" Target="../media/image17.png"/><Relationship Id="rId10" Type="http://schemas.microsoft.com/office/2007/relationships/hdphoto" Target="../media/hdphoto10.wdp"/><Relationship Id="rId4" Type="http://schemas.openxmlformats.org/officeDocument/2006/relationships/image" Target="../media/image9.png"/><Relationship Id="rId9" Type="http://schemas.openxmlformats.org/officeDocument/2006/relationships/image" Target="../media/image15.png"/><Relationship Id="rId14" Type="http://schemas.microsoft.com/office/2007/relationships/hdphoto" Target="../media/hdphoto11.wdp"/></Relationships>
</file>

<file path=ppt/slides/_rels/slide5.xml.rels><?xml version="1.0" encoding="UTF-8" standalone="yes"?>
<Relationships xmlns="http://schemas.openxmlformats.org/package/2006/relationships"><Relationship Id="rId13" Type="http://schemas.microsoft.com/office/2007/relationships/hdphoto" Target="../media/hdphoto15.wdp"/><Relationship Id="rId18" Type="http://schemas.openxmlformats.org/officeDocument/2006/relationships/image" Target="../media/image23.png"/><Relationship Id="rId26" Type="http://schemas.microsoft.com/office/2007/relationships/media" Target="../media/media9.wma"/><Relationship Id="rId3" Type="http://schemas.openxmlformats.org/officeDocument/2006/relationships/audio" Target="../media/media9.wma"/><Relationship Id="rId21" Type="http://schemas.openxmlformats.org/officeDocument/2006/relationships/image" Target="../media/image25.png"/><Relationship Id="rId12" Type="http://schemas.openxmlformats.org/officeDocument/2006/relationships/image" Target="../media/image20.png"/><Relationship Id="rId17" Type="http://schemas.microsoft.com/office/2007/relationships/hdphoto" Target="../media/hdphoto17.wdp"/><Relationship Id="rId25" Type="http://schemas.microsoft.com/office/2007/relationships/media" Target="../media/media8.wma"/><Relationship Id="rId2" Type="http://schemas.openxmlformats.org/officeDocument/2006/relationships/audio" Target="../media/media8.wma"/><Relationship Id="rId16" Type="http://schemas.openxmlformats.org/officeDocument/2006/relationships/image" Target="../media/image22.png"/><Relationship Id="rId20" Type="http://schemas.openxmlformats.org/officeDocument/2006/relationships/image" Target="../media/image24.png"/><Relationship Id="rId1" Type="http://schemas.openxmlformats.org/officeDocument/2006/relationships/video" Target="NULL" TargetMode="External"/><Relationship Id="rId11" Type="http://schemas.microsoft.com/office/2007/relationships/hdphoto" Target="../media/hdphoto14.wdp"/><Relationship Id="rId24" Type="http://schemas.openxmlformats.org/officeDocument/2006/relationships/image" Target="../media/image6.png"/><Relationship Id="rId5" Type="http://schemas.openxmlformats.org/officeDocument/2006/relationships/image" Target="../media/image18.png"/><Relationship Id="rId15" Type="http://schemas.microsoft.com/office/2007/relationships/hdphoto" Target="../media/hdphoto16.wdp"/><Relationship Id="rId23" Type="http://schemas.microsoft.com/office/2007/relationships/media" Target="../media/media7.wma"/><Relationship Id="rId10" Type="http://schemas.openxmlformats.org/officeDocument/2006/relationships/image" Target="../media/image19.png"/><Relationship Id="rId19" Type="http://schemas.microsoft.com/office/2007/relationships/hdphoto" Target="../media/hdphoto18.wdp"/><Relationship Id="rId4" Type="http://schemas.openxmlformats.org/officeDocument/2006/relationships/slideLayout" Target="../slideLayouts/slideLayout2.xml"/><Relationship Id="rId9" Type="http://schemas.microsoft.com/office/2007/relationships/hdphoto" Target="../media/hdphoto13.wdp"/><Relationship Id="rId14" Type="http://schemas.openxmlformats.org/officeDocument/2006/relationships/image" Target="../media/image21.png"/><Relationship Id="rId22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microsoft.com/office/2007/relationships/hdphoto" Target="../media/hdphoto19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14.wdp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microsoft.com/office/2007/relationships/hdphoto" Target="../media/hdphoto20.wdp"/><Relationship Id="rId7" Type="http://schemas.microsoft.com/office/2007/relationships/hdphoto" Target="../media/hdphoto22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hdphoto" Target="../media/hdphoto21.wdp"/><Relationship Id="rId10" Type="http://schemas.openxmlformats.org/officeDocument/2006/relationships/image" Target="../media/image35.png"/><Relationship Id="rId4" Type="http://schemas.openxmlformats.org/officeDocument/2006/relationships/image" Target="../media/image31.pn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3488" y="5061397"/>
            <a:ext cx="5756856" cy="1535804"/>
          </a:xfrm>
          <a:ln w="76200">
            <a:noFill/>
          </a:ln>
        </p:spPr>
        <p:txBody>
          <a:bodyPr>
            <a:noAutofit/>
          </a:bodyPr>
          <a:lstStyle/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Выполнила </a:t>
            </a:r>
            <a:r>
              <a:rPr lang="ru-RU" sz="1600" b="1" dirty="0" smtClean="0">
                <a:solidFill>
                  <a:schemeClr val="tx1"/>
                </a:solidFill>
              </a:rPr>
              <a:t> воспитатель 1 кв.кат.</a:t>
            </a:r>
          </a:p>
          <a:p>
            <a:pPr algn="l"/>
            <a:r>
              <a:rPr lang="ru-RU" sz="1600" b="1" dirty="0" err="1" smtClean="0">
                <a:solidFill>
                  <a:schemeClr val="tx1"/>
                </a:solidFill>
              </a:rPr>
              <a:t>Асадуллина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Гузалия</a:t>
            </a:r>
            <a:r>
              <a:rPr lang="ru-RU" sz="1600" b="1" dirty="0" smtClean="0">
                <a:solidFill>
                  <a:schemeClr val="tx1"/>
                </a:solidFill>
              </a:rPr>
              <a:t> </a:t>
            </a:r>
            <a:r>
              <a:rPr lang="ru-RU" sz="1600" b="1" dirty="0" err="1" smtClean="0">
                <a:solidFill>
                  <a:schemeClr val="tx1"/>
                </a:solidFill>
              </a:rPr>
              <a:t>Мидехатовна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85129" y="1576417"/>
            <a:ext cx="7890429" cy="1754326"/>
          </a:xfrm>
          <a:prstGeom prst="rect">
            <a:avLst/>
          </a:prstGeom>
          <a:noFill/>
          <a:ln w="76200">
            <a:noFill/>
          </a:ln>
        </p:spPr>
        <p:txBody>
          <a:bodyPr wrap="none" lIns="91440" tIns="45720" rIns="91440" bIns="45720">
            <a:spAutoFit/>
            <a:scene3d>
              <a:camera prst="orthographicFront">
                <a:rot lat="0" lon="299951" rev="0"/>
              </a:camera>
              <a:lightRig rig="threePt" dir="t"/>
            </a:scene3d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ДОМАШНИЕ ЖИВОТНЫЕ </a:t>
            </a:r>
          </a:p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 ИХ ДЕТЁНЫШИ</a:t>
            </a:r>
            <a:endParaRPr lang="ru-RU" sz="5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3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20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451" y="193470"/>
            <a:ext cx="10539336" cy="1789876"/>
          </a:xfrm>
          <a:ln w="76200">
            <a:noFill/>
          </a:ln>
        </p:spPr>
        <p:txBody>
          <a:bodyPr>
            <a:normAutofit fontScale="90000"/>
          </a:bodyPr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ru-RU" sz="5400" b="1" cap="none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ДОМАШНИЕ ЖИВОТНЫЕ </a:t>
            </a:r>
            <a:br>
              <a:rPr lang="ru-RU" sz="5400" b="1" cap="none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</a:br>
            <a:r>
              <a:rPr lang="ru-RU" sz="5400" b="1" cap="none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И ИХ ДЕТЁНЫШИ</a:t>
            </a:r>
            <a:br>
              <a:rPr lang="ru-RU" sz="5400" b="1" cap="none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6" name="КОШКА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9290" b="92350" l="9455" r="978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6264" y="3741708"/>
            <a:ext cx="4266249" cy="2838995"/>
          </a:xfrm>
        </p:spPr>
      </p:pic>
      <p:pic>
        <p:nvPicPr>
          <p:cNvPr id="7" name="котенок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2435" y="4240608"/>
            <a:ext cx="1407659" cy="2115806"/>
          </a:xfrm>
          <a:prstGeom prst="rect">
            <a:avLst/>
          </a:prstGeom>
        </p:spPr>
      </p:pic>
      <p:pic>
        <p:nvPicPr>
          <p:cNvPr id="8" name="звук кош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964937" y="4918591"/>
            <a:ext cx="609600" cy="609600"/>
          </a:xfrm>
          <a:prstGeom prst="rect">
            <a:avLst/>
          </a:prstGeom>
        </p:spPr>
      </p:pic>
      <p:pic>
        <p:nvPicPr>
          <p:cNvPr id="9" name="СОБАКА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6725" b="96784" l="9972" r="89744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42" t="6627" r="9208" b="1849"/>
          <a:stretch/>
        </p:blipFill>
        <p:spPr>
          <a:xfrm>
            <a:off x="0" y="1701197"/>
            <a:ext cx="4628456" cy="5078822"/>
          </a:xfrm>
          <a:prstGeom prst="rect">
            <a:avLst/>
          </a:prstGeom>
        </p:spPr>
      </p:pic>
      <p:pic>
        <p:nvPicPr>
          <p:cNvPr id="10" name="Щенок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4211" b="100000" l="10000" r="9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04" t="5359" r="7306"/>
          <a:stretch/>
        </p:blipFill>
        <p:spPr>
          <a:xfrm>
            <a:off x="4267418" y="4183842"/>
            <a:ext cx="2050026" cy="2569142"/>
          </a:xfrm>
          <a:prstGeom prst="rect">
            <a:avLst/>
          </a:prstGeom>
        </p:spPr>
      </p:pic>
      <p:pic>
        <p:nvPicPr>
          <p:cNvPr id="11" name="звук собак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9038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72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469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07626" y="195568"/>
            <a:ext cx="6767147" cy="1298561"/>
          </a:xfrm>
          <a:prstGeom prst="rect">
            <a:avLst/>
          </a:prstGeom>
          <a:ln w="76200">
            <a:noFill/>
          </a:ln>
        </p:spPr>
      </p:pic>
      <p:pic>
        <p:nvPicPr>
          <p:cNvPr id="5" name="КОЗА"/>
          <p:cNvPicPr>
            <a:picLocks noGrp="1" noChangeAspect="1"/>
          </p:cNvPicPr>
          <p:nvPr>
            <p:ph sz="quarter" idx="13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682" b="13069"/>
          <a:stretch/>
        </p:blipFill>
        <p:spPr>
          <a:xfrm>
            <a:off x="8592317" y="1494129"/>
            <a:ext cx="3599683" cy="3608813"/>
          </a:xfrm>
        </p:spPr>
      </p:pic>
      <p:pic>
        <p:nvPicPr>
          <p:cNvPr id="6" name="козлёнок 5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9916" b="89916" l="6891" r="96639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34" t="8432" r="5535" b="11943"/>
          <a:stretch/>
        </p:blipFill>
        <p:spPr>
          <a:xfrm>
            <a:off x="7593211" y="3071046"/>
            <a:ext cx="2344994" cy="2064774"/>
          </a:xfrm>
          <a:prstGeom prst="rect">
            <a:avLst/>
          </a:prstGeom>
        </p:spPr>
      </p:pic>
      <p:pic>
        <p:nvPicPr>
          <p:cNvPr id="7" name="звук коз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276515" y="3153697"/>
            <a:ext cx="609600" cy="609600"/>
          </a:xfrm>
          <a:prstGeom prst="rect">
            <a:avLst/>
          </a:prstGeom>
        </p:spPr>
      </p:pic>
      <p:pic>
        <p:nvPicPr>
          <p:cNvPr id="8" name="СВИНЬЯ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2098" b="93706" l="1434" r="100000">
                        <a14:foregroundMark x1="85305" y1="23077" x2="85305" y2="23077"/>
                        <a14:foregroundMark x1="97491" y1="61538" x2="97491" y2="61538"/>
                        <a14:foregroundMark x1="80645" y1="89510" x2="80645" y2="89510"/>
                        <a14:foregroundMark x1="27599" y1="88811" x2="27599" y2="88811"/>
                        <a14:foregroundMark x1="4659" y1="86713" x2="4659" y2="86713"/>
                        <a14:foregroundMark x1="7885" y1="72727" x2="7885" y2="72727"/>
                        <a14:foregroundMark x1="22581" y1="55944" x2="22581" y2="55944"/>
                        <a14:foregroundMark x1="60932" y1="67832" x2="60932" y2="67832"/>
                        <a14:foregroundMark x1="58781" y1="68531" x2="58781" y2="68531"/>
                        <a14:foregroundMark x1="62724" y1="72727" x2="62724" y2="72727"/>
                        <a14:foregroundMark x1="62366" y1="81119" x2="62366" y2="81119"/>
                        <a14:foregroundMark x1="60215" y1="83217" x2="60215" y2="83217"/>
                        <a14:foregroundMark x1="61649" y1="88112" x2="61649" y2="88112"/>
                        <a14:backgroundMark x1="9677" y1="81818" x2="9677" y2="81818"/>
                        <a14:backgroundMark x1="12903" y1="75524" x2="12903" y2="75524"/>
                        <a14:backgroundMark x1="16129" y1="68531" x2="16129" y2="68531"/>
                        <a14:backgroundMark x1="17921" y1="60140" x2="17921" y2="60140"/>
                        <a14:backgroundMark x1="16487" y1="62937" x2="16487" y2="62937"/>
                        <a14:backgroundMark x1="18638" y1="65734" x2="18638" y2="65734"/>
                        <a14:backgroundMark x1="18996" y1="59441" x2="18996" y2="59441"/>
                        <a14:backgroundMark x1="30108" y1="59441" x2="30108" y2="59441"/>
                        <a14:backgroundMark x1="67384" y1="72028" x2="67384" y2="72028"/>
                        <a14:backgroundMark x1="66308" y1="64336" x2="66308" y2="64336"/>
                        <a14:backgroundMark x1="65591" y1="67832" x2="65591" y2="67832"/>
                        <a14:backgroundMark x1="75269" y1="79720" x2="75269" y2="79720"/>
                        <a14:backgroundMark x1="65950" y1="81818" x2="65950" y2="81818"/>
                        <a14:backgroundMark x1="66308" y1="86713" x2="66308" y2="86713"/>
                        <a14:backgroundMark x1="79570" y1="67832" x2="79570" y2="67832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7829" y="1692557"/>
            <a:ext cx="5701510" cy="2922280"/>
          </a:xfrm>
          <a:prstGeom prst="rect">
            <a:avLst/>
          </a:prstGeom>
        </p:spPr>
      </p:pic>
      <p:pic>
        <p:nvPicPr>
          <p:cNvPr id="9" name="поросёнок"/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98261" l="1629" r="954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524"/>
          <a:stretch/>
        </p:blipFill>
        <p:spPr>
          <a:xfrm flipH="1">
            <a:off x="3624810" y="3656943"/>
            <a:ext cx="2479083" cy="1945286"/>
          </a:xfrm>
          <a:prstGeom prst="rect">
            <a:avLst/>
          </a:prstGeom>
        </p:spPr>
      </p:pic>
      <p:pic>
        <p:nvPicPr>
          <p:cNvPr id="10" name="звук свинь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xmlns="" r:embed="rId17">
                  <p14:trim st="3914" end="22393.874432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409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5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58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2113" y="118044"/>
            <a:ext cx="6767147" cy="1298561"/>
          </a:xfrm>
          <a:prstGeom prst="rect">
            <a:avLst/>
          </a:prstGeom>
          <a:ln w="76200">
            <a:noFill/>
          </a:ln>
        </p:spPr>
      </p:pic>
      <p:pic>
        <p:nvPicPr>
          <p:cNvPr id="5" name="КОРОВА"/>
          <p:cNvPicPr>
            <a:picLocks noGrp="1" noChangeAspect="1"/>
          </p:cNvPicPr>
          <p:nvPr>
            <p:ph sz="quarter" idx="13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0" b="100000" l="0" r="99234">
                        <a14:backgroundMark x1="2299" y1="2890" x2="2299" y2="2890"/>
                        <a14:backgroundMark x1="24904" y1="1734" x2="24904" y2="1734"/>
                        <a14:backgroundMark x1="27203" y1="1734" x2="27203" y2="1734"/>
                        <a14:backgroundMark x1="29502" y1="1734" x2="29502" y2="1734"/>
                        <a14:backgroundMark x1="31801" y1="1156" x2="31801" y2="1156"/>
                        <a14:backgroundMark x1="34866" y1="1734" x2="34866" y2="1734"/>
                        <a14:backgroundMark x1="37548" y1="1156" x2="37548" y2="1156"/>
                        <a14:backgroundMark x1="70115" y1="1734" x2="70115" y2="1734"/>
                        <a14:backgroundMark x1="67050" y1="1734" x2="67050" y2="1734"/>
                        <a14:backgroundMark x1="63602" y1="2890" x2="63602" y2="2890"/>
                        <a14:backgroundMark x1="61686" y1="2312" x2="61686" y2="2312"/>
                        <a14:backgroundMark x1="59004" y1="2312" x2="59004" y2="2312"/>
                        <a14:backgroundMark x1="56705" y1="1156" x2="56705" y2="1156"/>
                        <a14:backgroundMark x1="54406" y1="2312" x2="54406" y2="2312"/>
                        <a14:backgroundMark x1="50575" y1="2312" x2="50575" y2="2312"/>
                        <a14:backgroundMark x1="47893" y1="1156" x2="47893" y2="1156"/>
                        <a14:backgroundMark x1="45211" y1="1734" x2="45211" y2="1734"/>
                        <a14:backgroundMark x1="42529" y1="1156" x2="42529" y2="1156"/>
                        <a14:backgroundMark x1="39847" y1="1734" x2="39847" y2="1734"/>
                        <a14:backgroundMark x1="21839" y1="1734" x2="21839" y2="1734"/>
                        <a14:backgroundMark x1="18774" y1="1734" x2="18774" y2="1734"/>
                        <a14:backgroundMark x1="16475" y1="1156" x2="16475" y2="1156"/>
                        <a14:backgroundMark x1="4981" y1="1156" x2="4981" y2="1156"/>
                        <a14:backgroundMark x1="8429" y1="1734" x2="8429" y2="1734"/>
                        <a14:backgroundMark x1="10728" y1="1734" x2="10728" y2="1734"/>
                        <a14:backgroundMark x1="13027" y1="1156" x2="13027" y2="11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5722" y="1609488"/>
            <a:ext cx="5939726" cy="3937060"/>
          </a:xfrm>
        </p:spPr>
      </p:pic>
      <p:pic>
        <p:nvPicPr>
          <p:cNvPr id="6" name="телёнок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backgroundRemoval t="0" b="100000" l="2128" r="97872">
                        <a14:foregroundMark x1="23404" y1="7895" x2="23404" y2="7895"/>
                        <a14:foregroundMark x1="22695" y1="33553" x2="22695" y2="33553"/>
                        <a14:foregroundMark x1="52482" y1="18421" x2="52482" y2="18421"/>
                        <a14:foregroundMark x1="46099" y1="15789" x2="46099" y2="15789"/>
                        <a14:foregroundMark x1="53901" y1="14474" x2="53901" y2="14474"/>
                        <a14:foregroundMark x1="51773" y1="11842" x2="51773" y2="11842"/>
                        <a14:foregroundMark x1="82979" y1="21053" x2="82979" y2="21053"/>
                        <a14:foregroundMark x1="71631" y1="13158" x2="71631" y2="13158"/>
                        <a14:foregroundMark x1="81560" y1="15789" x2="81560" y2="15789"/>
                        <a14:foregroundMark x1="85816" y1="16447" x2="85816" y2="16447"/>
                        <a14:foregroundMark x1="82979" y1="13816" x2="82979" y2="13816"/>
                        <a14:foregroundMark x1="77305" y1="11842" x2="77305" y2="11842"/>
                        <a14:foregroundMark x1="88652" y1="17763" x2="88652" y2="17763"/>
                        <a14:foregroundMark x1="92199" y1="21711" x2="92199" y2="21711"/>
                        <a14:foregroundMark x1="90071" y1="21711" x2="90071" y2="21711"/>
                        <a14:foregroundMark x1="90780" y1="25658" x2="90780" y2="25658"/>
                        <a14:foregroundMark x1="90071" y1="31579" x2="90071" y2="31579"/>
                      </a14:backgroundRemoval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3199" y="3454564"/>
            <a:ext cx="3157135" cy="3403436"/>
          </a:xfrm>
          <a:prstGeom prst="rect">
            <a:avLst/>
          </a:prstGeom>
        </p:spPr>
      </p:pic>
      <p:pic>
        <p:nvPicPr>
          <p:cNvPr id="7" name="звук корова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8" name="ЛОШАДЬ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ackgroundRemoval t="3047" b="95155" l="13098" r="941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29" t="3762" r="6086" b="4190"/>
          <a:stretch/>
        </p:blipFill>
        <p:spPr>
          <a:xfrm flipH="1">
            <a:off x="7197211" y="2158825"/>
            <a:ext cx="5117689" cy="4566439"/>
          </a:xfrm>
          <a:prstGeom prst="rect">
            <a:avLst/>
          </a:prstGeom>
        </p:spPr>
      </p:pic>
      <p:pic>
        <p:nvPicPr>
          <p:cNvPr id="2" name="жеребёнок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ackgroundRemoval t="0" b="100000" l="1765" r="100000">
                        <a14:backgroundMark x1="13235" y1="85988" x2="13235" y2="85988"/>
                        <a14:backgroundMark x1="72647" y1="96545" x2="72647" y2="96545"/>
                        <a14:backgroundMark x1="12647" y1="64299" x2="12647" y2="642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5686" y="3256935"/>
            <a:ext cx="2263401" cy="3468329"/>
          </a:xfrm>
          <a:prstGeom prst="rect">
            <a:avLst/>
          </a:prstGeom>
        </p:spPr>
      </p:pic>
      <p:pic>
        <p:nvPicPr>
          <p:cNvPr id="3" name="звук лошад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1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79260" y="1473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140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63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61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1"/>
            <a:ext cx="10364451" cy="798489"/>
          </a:xfrm>
        </p:spPr>
        <p:txBody>
          <a:bodyPr>
            <a:normAutofit/>
          </a:bodyPr>
          <a:lstStyle/>
          <a:p>
            <a:r>
              <a:rPr lang="ru-RU" sz="4900" b="1" cap="none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ПОКОРМИ ЖИВОТНОЕ</a:t>
            </a:r>
            <a:endParaRPr lang="ru-RU" dirty="0"/>
          </a:p>
        </p:txBody>
      </p:sp>
      <p:pic>
        <p:nvPicPr>
          <p:cNvPr id="4" name="кость"/>
          <p:cNvPicPr>
            <a:picLocks noGrp="1" noChangeAspect="1"/>
          </p:cNvPicPr>
          <p:nvPr>
            <p:ph sz="quarter" idx="13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0" b="97273" l="278" r="1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875" y="6160992"/>
            <a:ext cx="1981660" cy="605507"/>
          </a:xfrm>
        </p:spPr>
      </p:pic>
      <p:pic>
        <p:nvPicPr>
          <p:cNvPr id="5" name="мясо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ackgroundRemoval t="8876" b="89941" l="7173" r="932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230" y="5383161"/>
            <a:ext cx="1357501" cy="968007"/>
          </a:xfrm>
          <a:prstGeom prst="rect">
            <a:avLst/>
          </a:prstGeom>
        </p:spPr>
      </p:pic>
      <p:pic>
        <p:nvPicPr>
          <p:cNvPr id="6" name="рыба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0" b="100000" l="1684" r="9899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09257" y="5427406"/>
            <a:ext cx="1805161" cy="1239909"/>
          </a:xfrm>
          <a:prstGeom prst="rect">
            <a:avLst/>
          </a:prstGeom>
        </p:spPr>
      </p:pic>
      <p:pic>
        <p:nvPicPr>
          <p:cNvPr id="7" name="молоко"/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 xmlns="">
                  <a14:imgLayer r:embed="rId15">
                    <a14:imgEffect>
                      <a14:backgroundRemoval t="34719" b="93888" l="9780" r="366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954" t="32111" r="61517" b="5801"/>
          <a:stretch/>
        </p:blipFill>
        <p:spPr>
          <a:xfrm>
            <a:off x="10117393" y="5105318"/>
            <a:ext cx="785623" cy="1651819"/>
          </a:xfrm>
          <a:prstGeom prst="rect">
            <a:avLst/>
          </a:prstGeom>
        </p:spPr>
      </p:pic>
      <p:pic>
        <p:nvPicPr>
          <p:cNvPr id="8" name="сено"/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 xmlns="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84" t="14435" r="7877" b="8683"/>
          <a:stretch/>
        </p:blipFill>
        <p:spPr>
          <a:xfrm>
            <a:off x="4319693" y="5624522"/>
            <a:ext cx="1735601" cy="123347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трава"/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 xmlns="">
                  <a14:imgLayer r:embed="rId19">
                    <a14:imgEffect>
                      <a14:backgroundRemoval t="9574" b="95745" l="9859" r="896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659" t="4735" r="19732" b="3021"/>
          <a:stretch/>
        </p:blipFill>
        <p:spPr>
          <a:xfrm>
            <a:off x="5902703" y="5624522"/>
            <a:ext cx="882623" cy="1205534"/>
          </a:xfrm>
          <a:prstGeom prst="rect">
            <a:avLst/>
          </a:prstGeom>
        </p:spPr>
      </p:pic>
      <p:pic>
        <p:nvPicPr>
          <p:cNvPr id="10" name="собака"/>
          <p:cNvPicPr>
            <a:picLocks noChangeAspect="1"/>
          </p:cNvPicPr>
          <p:nvPr/>
        </p:nvPicPr>
        <p:blipFill rotWithShape="1">
          <a:blip r:embed="rId20"/>
          <a:srcRect l="8214" t="6651" r="10345" b="4026"/>
          <a:stretch/>
        </p:blipFill>
        <p:spPr>
          <a:xfrm>
            <a:off x="0" y="798491"/>
            <a:ext cx="2550017" cy="2728966"/>
          </a:xfrm>
          <a:prstGeom prst="rect">
            <a:avLst/>
          </a:prstGeom>
        </p:spPr>
      </p:pic>
      <p:pic>
        <p:nvPicPr>
          <p:cNvPr id="11" name="корова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>
            <a:off x="7086425" y="798490"/>
            <a:ext cx="5008275" cy="3321710"/>
          </a:xfrm>
          <a:prstGeom prst="rect">
            <a:avLst/>
          </a:prstGeom>
        </p:spPr>
      </p:pic>
      <p:pic>
        <p:nvPicPr>
          <p:cNvPr id="12" name="кошка"/>
          <p:cNvPicPr>
            <a:picLocks noChangeAspect="1"/>
          </p:cNvPicPr>
          <p:nvPr/>
        </p:nvPicPr>
        <p:blipFill rotWithShape="1">
          <a:blip r:embed="rId22"/>
          <a:srcRect l="8332" t="16243" r="2340" b="6981"/>
          <a:stretch/>
        </p:blipFill>
        <p:spPr>
          <a:xfrm>
            <a:off x="3890465" y="1926815"/>
            <a:ext cx="2293688" cy="1309572"/>
          </a:xfrm>
          <a:prstGeom prst="rect">
            <a:avLst/>
          </a:prstGeom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23">
                  <p14:trim st="1068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560931" y="1972001"/>
            <a:ext cx="609600" cy="609600"/>
          </a:xfrm>
          <a:prstGeom prst="rect">
            <a:avLst/>
          </a:prstGeom>
        </p:spPr>
      </p:pic>
      <p:pic>
        <p:nvPicPr>
          <p:cNvPr id="1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2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0009618" y="986249"/>
            <a:ext cx="609600" cy="609600"/>
          </a:xfrm>
          <a:prstGeom prst="rect">
            <a:avLst/>
          </a:prstGeom>
        </p:spPr>
      </p:pic>
      <p:pic>
        <p:nvPicPr>
          <p:cNvPr id="17" name="Записанный звук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xmlns="" r:embed="rId26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760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0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1.11111E-6 L 0.44818 0.2861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09" y="14306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81481E-6 L -0.30248 0.2891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30" y="1444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52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978" b="94132" l="9780" r="98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0503" y="2256503"/>
            <a:ext cx="4601498" cy="4601498"/>
          </a:xfrm>
        </p:spPr>
      </p:pic>
      <p:sp>
        <p:nvSpPr>
          <p:cNvPr id="8" name="Прямоугольник 7"/>
          <p:cNvSpPr/>
          <p:nvPr/>
        </p:nvSpPr>
        <p:spPr>
          <a:xfrm>
            <a:off x="417558" y="0"/>
            <a:ext cx="113562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КАКУЮ ПОЛЬЗУ ПРИНОСЯТ ДОМАШНИЕ </a:t>
            </a:r>
            <a:r>
              <a:rPr lang="ru-RU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ЖИВОТНЫЕ </a:t>
            </a:r>
            <a:r>
              <a:rPr lang="ru-RU" sz="54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ЧЕЛОВЕКУ</a:t>
            </a:r>
            <a:endParaRPr lang="ru-RU" sz="5400" b="1" dirty="0">
              <a:ln w="9525">
                <a:solidFill>
                  <a:prstClr val="white"/>
                </a:solidFill>
                <a:prstDash val="solid"/>
              </a:ln>
              <a:solidFill>
                <a:srgbClr val="6953B7"/>
              </a:solidFill>
              <a:effectLst>
                <a:outerShdw blurRad="12700" dist="38100" dir="2700000" algn="tl" rotWithShape="0">
                  <a:srgbClr val="43AFD6">
                    <a:lumMod val="60000"/>
                    <a:lumOff val="40000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8876" b="89941" l="5485" r="9240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48474" y="1686005"/>
            <a:ext cx="4200085" cy="299499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89109" l="9630" r="93333">
                        <a14:backgroundMark x1="81481" y1="9901" x2="81481" y2="9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69312" y="3434592"/>
            <a:ext cx="4575841" cy="342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631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0"/>
            <a:ext cx="10364451" cy="959560"/>
          </a:xfrm>
        </p:spPr>
        <p:txBody>
          <a:bodyPr>
            <a:normAutofit/>
          </a:bodyPr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ru-RU" sz="5400" b="1" cap="none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ГДЕ МОЙ ДОМ?</a:t>
            </a:r>
            <a:endParaRPr lang="ru-RU" dirty="0"/>
          </a:p>
        </p:txBody>
      </p:sp>
      <p:pic>
        <p:nvPicPr>
          <p:cNvPr id="4" name="конура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73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042" y="4906736"/>
            <a:ext cx="1908768" cy="1514336"/>
          </a:xfrm>
        </p:spPr>
      </p:pic>
      <p:pic>
        <p:nvPicPr>
          <p:cNvPr id="5" name="конюшня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4430" b="9899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51"/>
          <a:stretch/>
        </p:blipFill>
        <p:spPr>
          <a:xfrm>
            <a:off x="8010833" y="4164569"/>
            <a:ext cx="3612280" cy="225650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свинарник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25638" b="73826" l="3718" r="98910">
                        <a14:foregroundMark x1="5000" y1="60537" x2="5000" y2="60537"/>
                        <a14:foregroundMark x1="5256" y1="66846" x2="5256" y2="66846"/>
                        <a14:foregroundMark x1="5000" y1="71275" x2="5000" y2="71275"/>
                        <a14:foregroundMark x1="7115" y1="69933" x2="7115" y2="69933"/>
                        <a14:foregroundMark x1="7372" y1="68054" x2="7372" y2="68054"/>
                        <a14:foregroundMark x1="7372" y1="63624" x2="7372" y2="63624"/>
                        <a14:foregroundMark x1="7372" y1="61074" x2="7372" y2="61074"/>
                        <a14:foregroundMark x1="7115" y1="58658" x2="7115" y2="58658"/>
                        <a14:foregroundMark x1="10128" y1="61074" x2="10128" y2="61074"/>
                        <a14:foregroundMark x1="10449" y1="65503" x2="10449" y2="65503"/>
                        <a14:foregroundMark x1="10449" y1="68725" x2="10449" y2="68725"/>
                        <a14:foregroundMark x1="9231" y1="71946" x2="9231" y2="71946"/>
                        <a14:foregroundMark x1="12821" y1="71275" x2="12821" y2="71275"/>
                        <a14:foregroundMark x1="13141" y1="68054" x2="13141" y2="68054"/>
                        <a14:foregroundMark x1="15897" y1="64295" x2="15897" y2="64295"/>
                        <a14:foregroundMark x1="18910" y1="63624" x2="18910" y2="63624"/>
                        <a14:foregroundMark x1="20705" y1="59866" x2="20705" y2="59866"/>
                        <a14:foregroundMark x1="23141" y1="61745" x2="23141" y2="61745"/>
                        <a14:foregroundMark x1="21026" y1="65503" x2="21026" y2="65503"/>
                        <a14:foregroundMark x1="19808" y1="68725" x2="19808" y2="68725"/>
                        <a14:foregroundMark x1="18269" y1="69933" x2="18269" y2="69933"/>
                        <a14:foregroundMark x1="16154" y1="71275" x2="16154" y2="71275"/>
                        <a14:foregroundMark x1="22500" y1="71275" x2="22500" y2="71275"/>
                        <a14:foregroundMark x1="24936" y1="69933" x2="24936" y2="69933"/>
                        <a14:foregroundMark x1="26154" y1="64966" x2="26154" y2="64966"/>
                        <a14:foregroundMark x1="30962" y1="65503" x2="30962" y2="65503"/>
                        <a14:foregroundMark x1="27051" y1="70604" x2="27051" y2="70604"/>
                        <a14:foregroundMark x1="28846" y1="68725" x2="28846" y2="68725"/>
                        <a14:foregroundMark x1="33718" y1="63087" x2="33718" y2="63087"/>
                        <a14:foregroundMark x1="36410" y1="61745" x2="36410" y2="61745"/>
                        <a14:foregroundMark x1="31603" y1="61074" x2="31603" y2="61074"/>
                        <a14:foregroundMark x1="33397" y1="69933" x2="33397" y2="69933"/>
                        <a14:foregroundMark x1="30962" y1="69933" x2="30962" y2="69933"/>
                        <a14:foregroundMark x1="35513" y1="67517" x2="35513" y2="67517"/>
                        <a14:foregroundMark x1="38846" y1="62416" x2="38846" y2="62416"/>
                        <a14:foregroundMark x1="41603" y1="64295" x2="41603" y2="64295"/>
                        <a14:foregroundMark x1="42756" y1="64966" x2="42756" y2="64966"/>
                        <a14:foregroundMark x1="46090" y1="66846" x2="46090" y2="66846"/>
                        <a14:foregroundMark x1="47051" y1="67517" x2="47051" y2="67517"/>
                        <a14:foregroundMark x1="43397" y1="69933" x2="43397" y2="69933"/>
                        <a14:foregroundMark x1="40064" y1="69396" x2="40064" y2="69396"/>
                        <a14:foregroundMark x1="48846" y1="66846" x2="48846" y2="66846"/>
                        <a14:foregroundMark x1="52179" y1="66846" x2="52179" y2="66846"/>
                        <a14:foregroundMark x1="56731" y1="66846" x2="56731" y2="66846"/>
                        <a14:foregroundMark x1="60000" y1="66846" x2="60000" y2="66846"/>
                        <a14:foregroundMark x1="63077" y1="68725" x2="63077" y2="68725"/>
                        <a14:foregroundMark x1="67564" y1="68725" x2="67564" y2="68725"/>
                        <a14:foregroundMark x1="73013" y1="68725" x2="73013" y2="68725"/>
                        <a14:foregroundMark x1="78782" y1="67517" x2="78782" y2="67517"/>
                        <a14:foregroundMark x1="68205" y1="65503" x2="68205" y2="65503"/>
                        <a14:foregroundMark x1="62436" y1="64295" x2="62436" y2="64295"/>
                        <a14:foregroundMark x1="60962" y1="63624" x2="60962" y2="63624"/>
                        <a14:foregroundMark x1="56090" y1="62416" x2="56090" y2="62416"/>
                        <a14:foregroundMark x1="53974" y1="61745" x2="53974" y2="61745"/>
                        <a14:foregroundMark x1="53654" y1="70604" x2="53654" y2="70604"/>
                        <a14:foregroundMark x1="50064" y1="70604" x2="50064" y2="70604"/>
                        <a14:foregroundMark x1="46731" y1="71275" x2="46731" y2="71275"/>
                        <a14:foregroundMark x1="58205" y1="71275" x2="58205" y2="71275"/>
                        <a14:foregroundMark x1="61859" y1="69933" x2="61859" y2="69933"/>
                        <a14:foregroundMark x1="66090" y1="63624" x2="66090" y2="63624"/>
                        <a14:foregroundMark x1="71218" y1="63624" x2="71218" y2="63624"/>
                        <a14:foregroundMark x1="72436" y1="64966" x2="72436" y2="64966"/>
                        <a14:foregroundMark x1="75128" y1="64966" x2="75128" y2="64966"/>
                        <a14:foregroundMark x1="77244" y1="64966" x2="77244" y2="64966"/>
                        <a14:foregroundMark x1="80000" y1="64295" x2="80000" y2="64295"/>
                        <a14:foregroundMark x1="82436" y1="66174" x2="82436" y2="66174"/>
                        <a14:foregroundMark x1="83333" y1="66174" x2="83333" y2="66174"/>
                        <a14:foregroundMark x1="84808" y1="65503" x2="85769" y2="66174"/>
                        <a14:foregroundMark x1="88462" y1="67517" x2="88462" y2="67517"/>
                        <a14:foregroundMark x1="91795" y1="65503" x2="91795" y2="65503"/>
                        <a14:foregroundMark x1="93910" y1="68054" x2="93910" y2="68054"/>
                        <a14:foregroundMark x1="96026" y1="67517" x2="96026" y2="67517"/>
                        <a14:foregroundMark x1="97244" y1="60537" x2="97244" y2="60537"/>
                        <a14:foregroundMark x1="84808" y1="70604" x2="84808" y2="70604"/>
                        <a14:foregroundMark x1="76987" y1="71275" x2="76987" y2="71275"/>
                        <a14:foregroundMark x1="71218" y1="71946" x2="71218" y2="71946"/>
                        <a14:foregroundMark x1="89679" y1="63624" x2="89679" y2="63624"/>
                        <a14:foregroundMark x1="93910" y1="63087" x2="93910" y2="63087"/>
                        <a14:foregroundMark x1="96923" y1="57315" x2="96923" y2="57315"/>
                        <a14:foregroundMark x1="97244" y1="64966" x2="97244" y2="64966"/>
                        <a14:foregroundMark x1="97564" y1="70604" x2="97564" y2="70604"/>
                        <a14:foregroundMark x1="90897" y1="71275" x2="92372" y2="71275"/>
                        <a14:foregroundMark x1="79679" y1="71275" x2="79679" y2="71275"/>
                        <a14:foregroundMark x1="74231" y1="70604" x2="74231" y2="70604"/>
                        <a14:foregroundMark x1="69423" y1="70604" x2="69423" y2="70604"/>
                        <a14:foregroundMark x1="66410" y1="71275" x2="66410" y2="71275"/>
                        <a14:foregroundMark x1="36731" y1="71275" x2="36731" y2="71275"/>
                        <a14:foregroundMark x1="38526" y1="72483" x2="39744" y2="72483"/>
                        <a14:foregroundMark x1="42756" y1="71275" x2="42756" y2="712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5565" b="20187"/>
          <a:stretch/>
        </p:blipFill>
        <p:spPr>
          <a:xfrm>
            <a:off x="2578104" y="5137962"/>
            <a:ext cx="4876141" cy="1283110"/>
          </a:xfrm>
          <a:prstGeom prst="rect">
            <a:avLst/>
          </a:prstGeom>
        </p:spPr>
      </p:pic>
      <p:pic>
        <p:nvPicPr>
          <p:cNvPr id="7" name="дошадь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 flipV="1">
            <a:off x="391042" y="959560"/>
            <a:ext cx="3675628" cy="3281342"/>
          </a:xfrm>
          <a:prstGeom prst="rect">
            <a:avLst/>
          </a:prstGeom>
        </p:spPr>
      </p:pic>
      <p:pic>
        <p:nvPicPr>
          <p:cNvPr id="8" name="собака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39710" y="1103967"/>
            <a:ext cx="2329851" cy="2557004"/>
          </a:xfrm>
          <a:prstGeom prst="rect">
            <a:avLst/>
          </a:prstGeom>
        </p:spPr>
      </p:pic>
      <p:pic>
        <p:nvPicPr>
          <p:cNvPr id="9" name="свинья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1156" y="1868209"/>
            <a:ext cx="2475191" cy="194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026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12026" y="0"/>
            <a:ext cx="745285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9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СОБАКА-ДРУГ ЧЕЛОВЕКА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4869" y="1890799"/>
            <a:ext cx="2485698" cy="2728045"/>
          </a:xfrm>
          <a:prstGeom prst="rect">
            <a:avLst/>
          </a:prstGeom>
          <a:ln w="76200">
            <a:solidFill>
              <a:srgbClr val="7030A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37" t="4685" r="10870" b="3283"/>
          <a:stretch/>
        </p:blipFill>
        <p:spPr>
          <a:xfrm>
            <a:off x="2137641" y="804650"/>
            <a:ext cx="2433484" cy="2109019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503" r="15835"/>
          <a:stretch/>
        </p:blipFill>
        <p:spPr>
          <a:xfrm>
            <a:off x="2654727" y="4662948"/>
            <a:ext cx="2566220" cy="21950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02" t="11919"/>
          <a:stretch/>
        </p:blipFill>
        <p:spPr>
          <a:xfrm>
            <a:off x="8289821" y="2965521"/>
            <a:ext cx="1824272" cy="239214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28" t="9879" r="15014" b="3096"/>
          <a:stretch/>
        </p:blipFill>
        <p:spPr>
          <a:xfrm>
            <a:off x="7384311" y="804650"/>
            <a:ext cx="2431417" cy="206208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727" t="10342" r="14711" b="18952"/>
          <a:stretch/>
        </p:blipFill>
        <p:spPr>
          <a:xfrm>
            <a:off x="723922" y="2984405"/>
            <a:ext cx="2453148" cy="160780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85"/>
          <a:stretch/>
        </p:blipFill>
        <p:spPr>
          <a:xfrm flipH="1">
            <a:off x="5642408" y="4662948"/>
            <a:ext cx="2295834" cy="215585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3615378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0"/>
            <a:ext cx="10364451" cy="991673"/>
          </a:xfrm>
        </p:spPr>
        <p:txBody>
          <a:bodyPr>
            <a:normAutofit/>
          </a:bodyPr>
          <a:lstStyle/>
          <a:p>
            <a:r>
              <a:rPr lang="ru-RU" sz="4000" b="1" i="1" cap="none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6953B7"/>
                </a:solidFill>
                <a:effectLst>
                  <a:outerShdw blurRad="12700" dist="38100" dir="2700000" algn="tl" rotWithShape="0">
                    <a:srgbClr val="43AFD6">
                      <a:lumMod val="60000"/>
                      <a:lumOff val="40000"/>
                    </a:srgbClr>
                  </a:outerShdw>
                </a:effectLst>
              </a:rPr>
              <a:t>КОММЕНТАРИИ К ПРЕЗЕНТАЦИИ</a:t>
            </a:r>
            <a:endParaRPr lang="ru-RU" sz="4000" i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10743" y="1130720"/>
            <a:ext cx="10363826" cy="342410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Слайды 2,3,4 «Домашние животные и детёныши» – при щелчке мышью на рисунок животного появляется его детёныш. При щелчке на детёныши воспроизводится звук данного животного.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Слайд 5 «Покорми животное» – при нажатии на корм соответствующее животное перемещается к корму с сопровождением звуковым сигналом.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Слайд 6 «Какую пользу приносят домашние животные человеку» 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Слайд 7 «Где мой дом?» – при нажатии на дом соответствующее животное изменяет размер (Увеличивается)</a:t>
            </a:r>
          </a:p>
          <a:p>
            <a:pPr marL="0" indent="0">
              <a:buNone/>
            </a:pP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Слайд 8 «Собака – друг человека» </a:t>
            </a:r>
            <a:endParaRPr lang="ru-RU" sz="2400" b="1" i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384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364</TotalTime>
  <Words>119</Words>
  <Application>Microsoft Office PowerPoint</Application>
  <PresentationFormat>Произвольный</PresentationFormat>
  <Paragraphs>16</Paragraphs>
  <Slides>9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Капля</vt:lpstr>
      <vt:lpstr>Слайд 1</vt:lpstr>
      <vt:lpstr>ДОМАШНИЕ ЖИВОТНЫЕ  И ИХ ДЕТЁНЫШИ </vt:lpstr>
      <vt:lpstr>Слайд 3</vt:lpstr>
      <vt:lpstr>Слайд 4</vt:lpstr>
      <vt:lpstr>ПОКОРМИ ЖИВОТНОЕ</vt:lpstr>
      <vt:lpstr>Слайд 6</vt:lpstr>
      <vt:lpstr>ГДЕ МОЙ ДОМ?</vt:lpstr>
      <vt:lpstr>Слайд 8</vt:lpstr>
      <vt:lpstr>КОММЕНТАРИИ К ПРЕЗЕНТАЦИИ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Румия</cp:lastModifiedBy>
  <cp:revision>24</cp:revision>
  <dcterms:created xsi:type="dcterms:W3CDTF">2016-11-01T11:20:28Z</dcterms:created>
  <dcterms:modified xsi:type="dcterms:W3CDTF">2022-03-10T11:58:57Z</dcterms:modified>
</cp:coreProperties>
</file>