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2" r:id="rId6"/>
    <p:sldId id="265" r:id="rId7"/>
    <p:sldId id="266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76F8C-108E-4206-99A9-79643112ED3D}" type="datetimeFigureOut">
              <a:rPr lang="ru-RU" smtClean="0"/>
              <a:pPr/>
              <a:t>08.01.2016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F801F-DE63-4C5C-9E2F-C2C803D5DD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76F8C-108E-4206-99A9-79643112ED3D}" type="datetimeFigureOut">
              <a:rPr lang="ru-RU" smtClean="0"/>
              <a:pPr/>
              <a:t>08.01.2016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F801F-DE63-4C5C-9E2F-C2C803D5DD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76F8C-108E-4206-99A9-79643112ED3D}" type="datetimeFigureOut">
              <a:rPr lang="ru-RU" smtClean="0"/>
              <a:pPr/>
              <a:t>08.01.2016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F801F-DE63-4C5C-9E2F-C2C803D5DD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76F8C-108E-4206-99A9-79643112ED3D}" type="datetimeFigureOut">
              <a:rPr lang="ru-RU" smtClean="0"/>
              <a:pPr/>
              <a:t>08.01.2016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F801F-DE63-4C5C-9E2F-C2C803D5DD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76F8C-108E-4206-99A9-79643112ED3D}" type="datetimeFigureOut">
              <a:rPr lang="ru-RU" smtClean="0"/>
              <a:pPr/>
              <a:t>08.01.2016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F801F-DE63-4C5C-9E2F-C2C803D5DD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76F8C-108E-4206-99A9-79643112ED3D}" type="datetimeFigureOut">
              <a:rPr lang="ru-RU" smtClean="0"/>
              <a:pPr/>
              <a:t>08.01.2016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F801F-DE63-4C5C-9E2F-C2C803D5DD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76F8C-108E-4206-99A9-79643112ED3D}" type="datetimeFigureOut">
              <a:rPr lang="ru-RU" smtClean="0"/>
              <a:pPr/>
              <a:t>08.01.2016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F801F-DE63-4C5C-9E2F-C2C803D5DD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76F8C-108E-4206-99A9-79643112ED3D}" type="datetimeFigureOut">
              <a:rPr lang="ru-RU" smtClean="0"/>
              <a:pPr/>
              <a:t>08.01.2016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F801F-DE63-4C5C-9E2F-C2C803D5DD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76F8C-108E-4206-99A9-79643112ED3D}" type="datetimeFigureOut">
              <a:rPr lang="ru-RU" smtClean="0"/>
              <a:pPr/>
              <a:t>08.01.2016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F801F-DE63-4C5C-9E2F-C2C803D5DD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76F8C-108E-4206-99A9-79643112ED3D}" type="datetimeFigureOut">
              <a:rPr lang="ru-RU" smtClean="0"/>
              <a:pPr/>
              <a:t>08.01.2016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F801F-DE63-4C5C-9E2F-C2C803D5DD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76F8C-108E-4206-99A9-79643112ED3D}" type="datetimeFigureOut">
              <a:rPr lang="ru-RU" smtClean="0"/>
              <a:pPr/>
              <a:t>08.01.2016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EF801F-DE63-4C5C-9E2F-C2C803D5DDF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876F8C-108E-4206-99A9-79643112ED3D}" type="datetimeFigureOut">
              <a:rPr lang="ru-RU" smtClean="0"/>
              <a:pPr/>
              <a:t>08.01.2016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EF801F-DE63-4C5C-9E2F-C2C803D5DDF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219200"/>
            <a:ext cx="7772400" cy="1470025"/>
          </a:xfrm>
        </p:spPr>
        <p:txBody>
          <a:bodyPr/>
          <a:lstStyle/>
          <a:p>
            <a:r>
              <a:rPr lang="ru-RU" dirty="0" smtClean="0"/>
              <a:t>Запеканка картофельная с мясом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C:\Users\ирина\Desktop\Открытый урок\NclMkbCY4j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7800" y="2667000"/>
            <a:ext cx="6477000" cy="3962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0" y="2332037"/>
            <a:ext cx="4114800" cy="4525963"/>
          </a:xfrm>
        </p:spPr>
        <p:txBody>
          <a:bodyPr/>
          <a:lstStyle/>
          <a:p>
            <a:r>
              <a:rPr lang="ru-RU" dirty="0" smtClean="0"/>
              <a:t>Картофель протирают</a:t>
            </a:r>
          </a:p>
          <a:p>
            <a:r>
              <a:rPr lang="ru-RU" dirty="0" smtClean="0"/>
              <a:t>Добавляют масло, сырое яйцо</a:t>
            </a:r>
            <a:endParaRPr lang="ru-RU" dirty="0"/>
          </a:p>
        </p:txBody>
      </p:sp>
      <p:pic>
        <p:nvPicPr>
          <p:cNvPr id="1026" name="Picture 2" descr="C:\Users\ирина\Desktop\Открытый урок\mashFP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609600"/>
            <a:ext cx="4114800" cy="2819400"/>
          </a:xfrm>
          <a:prstGeom prst="rect">
            <a:avLst/>
          </a:prstGeom>
          <a:noFill/>
        </p:spPr>
      </p:pic>
      <p:pic>
        <p:nvPicPr>
          <p:cNvPr id="1027" name="Picture 3" descr="C:\Users\ирина\Desktop\Открытый урок\296379_88286-640x48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0" y="3581400"/>
            <a:ext cx="4114800" cy="3124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2209801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Для фарша</a:t>
            </a:r>
            <a:r>
              <a:rPr lang="en-US" dirty="0" smtClean="0"/>
              <a:t>: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Сырое мясо обжаривают, заливают водой и </a:t>
            </a:r>
            <a:r>
              <a:rPr lang="ru-RU" dirty="0" smtClean="0"/>
              <a:t>тушат</a:t>
            </a:r>
          </a:p>
          <a:p>
            <a:pPr>
              <a:buNone/>
            </a:pPr>
            <a:r>
              <a:rPr lang="ru-RU" dirty="0" smtClean="0"/>
              <a:t>Пропускают </a:t>
            </a:r>
            <a:r>
              <a:rPr lang="ru-RU" dirty="0" smtClean="0"/>
              <a:t>через мясорубку, соединяют с пассированным луком, солью, перцем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2050" name="Picture 2" descr="C:\Users\ирина\Desktop\Открытый урок\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2057400"/>
            <a:ext cx="3581400" cy="2209800"/>
          </a:xfrm>
          <a:prstGeom prst="rect">
            <a:avLst/>
          </a:prstGeom>
          <a:noFill/>
        </p:spPr>
      </p:pic>
      <p:pic>
        <p:nvPicPr>
          <p:cNvPr id="2051" name="Picture 3" descr="C:\Users\ирина\Desktop\Открытый урок\IMG_296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4370832"/>
            <a:ext cx="3657600" cy="2487168"/>
          </a:xfrm>
          <a:prstGeom prst="rect">
            <a:avLst/>
          </a:prstGeom>
          <a:noFill/>
        </p:spPr>
      </p:pic>
      <p:pic>
        <p:nvPicPr>
          <p:cNvPr id="7" name="Picture 3" descr="C:\Users\ирина\Desktop\Открытый урок\i (1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43400" y="4343400"/>
            <a:ext cx="3733800" cy="2514600"/>
          </a:xfrm>
          <a:prstGeom prst="rect">
            <a:avLst/>
          </a:prstGeom>
          <a:noFill/>
        </p:spPr>
      </p:pic>
      <p:pic>
        <p:nvPicPr>
          <p:cNvPr id="6" name="Picture 2" descr="C:\Users\ирина\Desktop\Открытый урок\2db7d7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19600" y="2057401"/>
            <a:ext cx="3600450" cy="2209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8600"/>
            <a:ext cx="8305800" cy="44497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Картофельную массу делят на две </a:t>
            </a:r>
            <a:r>
              <a:rPr lang="ru-RU" dirty="0" smtClean="0"/>
              <a:t>части.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Одну выкладывают на противень и кладут мясной фарш. </a:t>
            </a:r>
          </a:p>
          <a:p>
            <a:pPr>
              <a:buNone/>
            </a:pPr>
            <a:r>
              <a:rPr lang="ru-RU" dirty="0" smtClean="0"/>
              <a:t>На него помещают другую часть картофельной массы, сверху выравнивают, посыпают сухарями, сбрызгивают маслом и запекают.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098" name="Picture 2" descr="C:\Users\ирина\Desktop\Открытый урок\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57600" y="3657600"/>
            <a:ext cx="4114800" cy="2971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ирина\Desktop\Открытый урок\2.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1905000"/>
            <a:ext cx="3886200" cy="3810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58213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Готовую запеканку охлаждают и нарезают на порции.</a:t>
            </a:r>
          </a:p>
        </p:txBody>
      </p:sp>
      <p:pic>
        <p:nvPicPr>
          <p:cNvPr id="5122" name="Picture 2" descr="C:\Users\ирина\Desktop\Открытый урок\i (2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43400" y="1828800"/>
            <a:ext cx="4800600" cy="3962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Разновидности оформления запеканок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ирина\Desktop\Открытый урок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1752600"/>
            <a:ext cx="5410200" cy="4343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C:\Users\ирина\Desktop\Открытый урок\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52600" y="1435908"/>
            <a:ext cx="5486400" cy="463014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C:\Users\ирина\Desktop\Открытый урок\data-pizza-415-900x9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1600200"/>
            <a:ext cx="4267200" cy="42672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58213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Подают с маслом, соусом красным или томатным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6146" name="Picture 2" descr="C:\Users\ирина\Desktop\Открытый урок\i (3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0600" y="2362200"/>
            <a:ext cx="4014537" cy="2667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5745163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Требования к качеству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ru-RU" dirty="0" smtClean="0"/>
              <a:t>Запеканка имеет ровную поверхность без трещин, с румяной корочкой. На разрезе толщина верхнего и нижнего слоя одинаковая. Фарш расположен равномерно. Цвет и вкус – овощей и мяса.</a:t>
            </a:r>
            <a:r>
              <a:rPr lang="ru-RU" dirty="0"/>
              <a:t> </a:t>
            </a:r>
            <a:r>
              <a:rPr lang="ru-RU" dirty="0" smtClean="0"/>
              <a:t>Консистенция – мягкая.</a:t>
            </a:r>
          </a:p>
        </p:txBody>
      </p:sp>
      <p:pic>
        <p:nvPicPr>
          <p:cNvPr id="2050" name="Picture 2" descr="C:\Users\ирина\Desktop\Открытый урок\d82003b2e44d5b77c09b63cda195e0f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83838" y="3962400"/>
            <a:ext cx="3877938" cy="2514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128</Words>
  <Application>Microsoft Office PowerPoint</Application>
  <PresentationFormat>Экран (4:3)</PresentationFormat>
  <Paragraphs>14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Запеканка картофельная с мясом</vt:lpstr>
      <vt:lpstr>Слайд 2</vt:lpstr>
      <vt:lpstr>Слайд 3</vt:lpstr>
      <vt:lpstr>Слайд 4</vt:lpstr>
      <vt:lpstr>Слайд 5</vt:lpstr>
      <vt:lpstr>Разновидности оформления запеканок</vt:lpstr>
      <vt:lpstr>Слайд 7</vt:lpstr>
      <vt:lpstr>Слайд 8</vt:lpstr>
      <vt:lpstr>Слайд 9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Запеканка картофельная с мясом</dc:title>
  <dc:creator>ирина</dc:creator>
  <cp:lastModifiedBy>ирина</cp:lastModifiedBy>
  <cp:revision>7</cp:revision>
  <dcterms:created xsi:type="dcterms:W3CDTF">2016-01-02T10:07:39Z</dcterms:created>
  <dcterms:modified xsi:type="dcterms:W3CDTF">2016-01-08T09:31:36Z</dcterms:modified>
</cp:coreProperties>
</file>