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98" r:id="rId3"/>
    <p:sldId id="299" r:id="rId4"/>
    <p:sldId id="264" r:id="rId5"/>
    <p:sldId id="303" r:id="rId6"/>
    <p:sldId id="305" r:id="rId7"/>
    <p:sldId id="304" r:id="rId8"/>
    <p:sldId id="293" r:id="rId9"/>
    <p:sldId id="284" r:id="rId10"/>
    <p:sldId id="263" r:id="rId11"/>
    <p:sldId id="290" r:id="rId12"/>
    <p:sldId id="261" r:id="rId13"/>
    <p:sldId id="269" r:id="rId14"/>
    <p:sldId id="306" r:id="rId15"/>
    <p:sldId id="267" r:id="rId16"/>
    <p:sldId id="300" r:id="rId17"/>
    <p:sldId id="315" r:id="rId18"/>
    <p:sldId id="313" r:id="rId19"/>
    <p:sldId id="314" r:id="rId20"/>
    <p:sldId id="307" r:id="rId21"/>
    <p:sldId id="28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37C577-B972-4271-8CB2-B4A4928F95E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88DDE0-CE2A-447D-B1D1-C8D510210390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  <a:ln w="28575"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Страсти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E10A1BDA-49C7-47FE-8528-C787F03DB4EB}" type="parTrans" cxnId="{FF210269-C3A9-4954-9E9C-B853AD2E12EB}">
      <dgm:prSet/>
      <dgm:spPr/>
      <dgm:t>
        <a:bodyPr/>
        <a:lstStyle/>
        <a:p>
          <a:endParaRPr lang="ru-RU"/>
        </a:p>
      </dgm:t>
    </dgm:pt>
    <dgm:pt modelId="{4989565A-19CA-4046-B0B0-DAAAE4ADE4C4}" type="sibTrans" cxnId="{FF210269-C3A9-4954-9E9C-B853AD2E12EB}">
      <dgm:prSet/>
      <dgm:spPr/>
      <dgm:t>
        <a:bodyPr/>
        <a:lstStyle/>
        <a:p>
          <a:endParaRPr lang="ru-RU"/>
        </a:p>
      </dgm:t>
    </dgm:pt>
    <dgm:pt modelId="{790331E9-CDE2-4BF2-BD5C-B4D05C00B175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  <a:ln w="28575"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Чувства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E3287FA6-34BD-47D8-B3CE-B02D73AC8E0F}" type="parTrans" cxnId="{56EBD869-B243-4B1C-AA2D-5831602C9AF2}">
      <dgm:prSet/>
      <dgm:spPr/>
      <dgm:t>
        <a:bodyPr/>
        <a:lstStyle/>
        <a:p>
          <a:endParaRPr lang="ru-RU"/>
        </a:p>
      </dgm:t>
    </dgm:pt>
    <dgm:pt modelId="{372EEAEB-DAEE-4540-A041-765D81502F84}" type="sibTrans" cxnId="{56EBD869-B243-4B1C-AA2D-5831602C9AF2}">
      <dgm:prSet/>
      <dgm:spPr/>
      <dgm:t>
        <a:bodyPr/>
        <a:lstStyle/>
        <a:p>
          <a:endParaRPr lang="ru-RU"/>
        </a:p>
      </dgm:t>
    </dgm:pt>
    <dgm:pt modelId="{1402AF58-0A37-4859-87D5-D3A31345C226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  <a:ln w="28575"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Настроение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FC240D36-39EB-441D-85AF-09E2B8E1E325}" type="parTrans" cxnId="{0B5131E0-5368-41F6-A8BE-FEC73F1A09CA}">
      <dgm:prSet/>
      <dgm:spPr/>
      <dgm:t>
        <a:bodyPr/>
        <a:lstStyle/>
        <a:p>
          <a:endParaRPr lang="ru-RU"/>
        </a:p>
      </dgm:t>
    </dgm:pt>
    <dgm:pt modelId="{0BF8BF85-7AD9-4032-B67A-3EA9CD5B6A6A}" type="sibTrans" cxnId="{0B5131E0-5368-41F6-A8BE-FEC73F1A09CA}">
      <dgm:prSet/>
      <dgm:spPr/>
      <dgm:t>
        <a:bodyPr/>
        <a:lstStyle/>
        <a:p>
          <a:endParaRPr lang="ru-RU"/>
        </a:p>
      </dgm:t>
    </dgm:pt>
    <dgm:pt modelId="{55A2D87C-DCEE-4B61-BEF6-7185E5DC5F9A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  <a:ln w="28575"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Аффекты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DEBEF4C4-E815-482C-946E-592A3BC23A30}" type="parTrans" cxnId="{46ED2CFF-2F52-4AEA-8993-1A09352FB949}">
      <dgm:prSet/>
      <dgm:spPr/>
      <dgm:t>
        <a:bodyPr/>
        <a:lstStyle/>
        <a:p>
          <a:endParaRPr lang="ru-RU"/>
        </a:p>
      </dgm:t>
    </dgm:pt>
    <dgm:pt modelId="{1D81ACFE-8B8C-47CD-AC67-62AA4526D6EF}" type="sibTrans" cxnId="{46ED2CFF-2F52-4AEA-8993-1A09352FB949}">
      <dgm:prSet/>
      <dgm:spPr/>
      <dgm:t>
        <a:bodyPr/>
        <a:lstStyle/>
        <a:p>
          <a:endParaRPr lang="ru-RU"/>
        </a:p>
      </dgm:t>
    </dgm:pt>
    <dgm:pt modelId="{BDBD4919-CAE3-4EB8-BBAC-031C804D5D36}">
      <dgm:prSet phldrT="[Текст]" custT="1"/>
      <dgm:spPr>
        <a:solidFill>
          <a:schemeClr val="accent1">
            <a:lumMod val="40000"/>
            <a:lumOff val="60000"/>
            <a:alpha val="90000"/>
          </a:schemeClr>
        </a:solidFill>
        <a:ln w="28575">
          <a:solidFill>
            <a:schemeClr val="bg2">
              <a:lumMod val="50000"/>
            </a:schemeClr>
          </a:solidFill>
        </a:ln>
      </dgm:spPr>
      <dgm:t>
        <a:bodyPr/>
        <a:lstStyle/>
        <a:p>
          <a:r>
            <a:rPr lang="ru-RU" sz="2400" b="1" i="1" dirty="0" smtClean="0">
              <a:latin typeface="Times New Roman" pitchFamily="18" charset="0"/>
              <a:cs typeface="Times New Roman" pitchFamily="18" charset="0"/>
            </a:rPr>
            <a:t>Стрессы</a:t>
          </a:r>
          <a:endParaRPr lang="ru-RU" sz="2400" b="1" i="1" dirty="0">
            <a:latin typeface="Times New Roman" pitchFamily="18" charset="0"/>
            <a:cs typeface="Times New Roman" pitchFamily="18" charset="0"/>
          </a:endParaRPr>
        </a:p>
      </dgm:t>
    </dgm:pt>
    <dgm:pt modelId="{710001E7-57F3-4286-9AEC-3AD1D13D7A4C}" type="parTrans" cxnId="{113F8157-3052-43D6-8071-7BF14EB799D8}">
      <dgm:prSet/>
      <dgm:spPr/>
      <dgm:t>
        <a:bodyPr/>
        <a:lstStyle/>
        <a:p>
          <a:endParaRPr lang="ru-RU"/>
        </a:p>
      </dgm:t>
    </dgm:pt>
    <dgm:pt modelId="{E7D57D2D-CC63-41CC-9A9F-084DDF6AAB9E}" type="sibTrans" cxnId="{113F8157-3052-43D6-8071-7BF14EB799D8}">
      <dgm:prSet/>
      <dgm:spPr/>
      <dgm:t>
        <a:bodyPr/>
        <a:lstStyle/>
        <a:p>
          <a:endParaRPr lang="ru-RU"/>
        </a:p>
      </dgm:t>
    </dgm:pt>
    <dgm:pt modelId="{8240A517-CE03-4BD7-8A13-4D5B616E646D}" type="pres">
      <dgm:prSet presAssocID="{6237C577-B972-4271-8CB2-B4A4928F95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4E4F4E3-C859-4AED-B7E3-C9DE7E6CF63C}" type="pres">
      <dgm:prSet presAssocID="{0388DDE0-CE2A-447D-B1D1-C8D510210390}" presName="hierRoot1" presStyleCnt="0"/>
      <dgm:spPr/>
    </dgm:pt>
    <dgm:pt modelId="{94011EEA-23F7-491C-8558-551BFC6C6460}" type="pres">
      <dgm:prSet presAssocID="{0388DDE0-CE2A-447D-B1D1-C8D510210390}" presName="composite" presStyleCnt="0"/>
      <dgm:spPr/>
    </dgm:pt>
    <dgm:pt modelId="{7EACB7E1-B128-43EE-91A7-2AD0F062DE88}" type="pres">
      <dgm:prSet presAssocID="{0388DDE0-CE2A-447D-B1D1-C8D510210390}" presName="background" presStyleLbl="node0" presStyleIdx="0" presStyleCnt="1"/>
      <dgm:spPr/>
    </dgm:pt>
    <dgm:pt modelId="{2D67B6BC-F381-4A07-9988-5A31B2B75126}" type="pres">
      <dgm:prSet presAssocID="{0388DDE0-CE2A-447D-B1D1-C8D510210390}" presName="text" presStyleLbl="fgAcc0" presStyleIdx="0" presStyleCnt="1" custScaleX="160377" custLinFactX="-39506" custLinFactY="100000" custLinFactNeighborX="-100000" custLinFactNeighborY="1833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3131AC-9831-47E1-98F5-72F1B64E04C6}" type="pres">
      <dgm:prSet presAssocID="{0388DDE0-CE2A-447D-B1D1-C8D510210390}" presName="hierChild2" presStyleCnt="0"/>
      <dgm:spPr/>
    </dgm:pt>
    <dgm:pt modelId="{ACD4235E-358F-4BAE-91FB-C1AD974E3012}" type="pres">
      <dgm:prSet presAssocID="{E3287FA6-34BD-47D8-B3CE-B02D73AC8E0F}" presName="Name10" presStyleLbl="parChTrans1D2" presStyleIdx="0" presStyleCnt="3"/>
      <dgm:spPr/>
      <dgm:t>
        <a:bodyPr/>
        <a:lstStyle/>
        <a:p>
          <a:endParaRPr lang="ru-RU"/>
        </a:p>
      </dgm:t>
    </dgm:pt>
    <dgm:pt modelId="{24F2925C-DEE1-40E4-9749-8BFEB6215E72}" type="pres">
      <dgm:prSet presAssocID="{790331E9-CDE2-4BF2-BD5C-B4D05C00B175}" presName="hierRoot2" presStyleCnt="0"/>
      <dgm:spPr/>
    </dgm:pt>
    <dgm:pt modelId="{3C22DF47-DB7A-4AEF-ADA8-CFF42183B19D}" type="pres">
      <dgm:prSet presAssocID="{790331E9-CDE2-4BF2-BD5C-B4D05C00B175}" presName="composite2" presStyleCnt="0"/>
      <dgm:spPr/>
    </dgm:pt>
    <dgm:pt modelId="{2E26FC55-8252-4C60-B2C8-F8C0F7C82025}" type="pres">
      <dgm:prSet presAssocID="{790331E9-CDE2-4BF2-BD5C-B4D05C00B175}" presName="background2" presStyleLbl="node2" presStyleIdx="0" presStyleCnt="3"/>
      <dgm:spPr/>
    </dgm:pt>
    <dgm:pt modelId="{349F3FFC-A1F4-44B6-9121-B11DF4B0B135}" type="pres">
      <dgm:prSet presAssocID="{790331E9-CDE2-4BF2-BD5C-B4D05C00B175}" presName="text2" presStyleLbl="fgAcc2" presStyleIdx="0" presStyleCnt="3" custScaleX="152618" custLinFactNeighborX="61179" custLinFactNeighborY="-1390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0CC389-CF51-41F8-8DCF-CBFFDE75EBFF}" type="pres">
      <dgm:prSet presAssocID="{790331E9-CDE2-4BF2-BD5C-B4D05C00B175}" presName="hierChild3" presStyleCnt="0"/>
      <dgm:spPr/>
    </dgm:pt>
    <dgm:pt modelId="{126A29C7-9029-45A1-AC4C-DC47BD495E48}" type="pres">
      <dgm:prSet presAssocID="{FC240D36-39EB-441D-85AF-09E2B8E1E325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CEFFD29-C3D4-4ECF-978D-302CCA0202EB}" type="pres">
      <dgm:prSet presAssocID="{1402AF58-0A37-4859-87D5-D3A31345C226}" presName="hierRoot2" presStyleCnt="0"/>
      <dgm:spPr/>
    </dgm:pt>
    <dgm:pt modelId="{E6EBF63F-2114-4360-892F-EE450DB8C49C}" type="pres">
      <dgm:prSet presAssocID="{1402AF58-0A37-4859-87D5-D3A31345C226}" presName="composite2" presStyleCnt="0"/>
      <dgm:spPr/>
    </dgm:pt>
    <dgm:pt modelId="{56463C47-7E3B-4BA7-9B6A-52CA945EF8C6}" type="pres">
      <dgm:prSet presAssocID="{1402AF58-0A37-4859-87D5-D3A31345C226}" presName="background2" presStyleLbl="node2" presStyleIdx="1" presStyleCnt="3"/>
      <dgm:spPr/>
    </dgm:pt>
    <dgm:pt modelId="{976DF652-00C1-4E02-A751-0E68A1340DAA}" type="pres">
      <dgm:prSet presAssocID="{1402AF58-0A37-4859-87D5-D3A31345C226}" presName="text2" presStyleLbl="fgAcc2" presStyleIdx="1" presStyleCnt="3" custScaleX="137448" custLinFactX="48550" custLinFactY="-79076" custLinFactNeighborX="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E44E03-3116-41A1-BF73-DCD86A694E53}" type="pres">
      <dgm:prSet presAssocID="{1402AF58-0A37-4859-87D5-D3A31345C226}" presName="hierChild3" presStyleCnt="0"/>
      <dgm:spPr/>
    </dgm:pt>
    <dgm:pt modelId="{60620037-2027-4C60-988A-1E7B130494A9}" type="pres">
      <dgm:prSet presAssocID="{DEBEF4C4-E815-482C-946E-592A3BC23A3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DEAB9ED1-DBD2-4ADB-86E3-32253A4FEA9B}" type="pres">
      <dgm:prSet presAssocID="{55A2D87C-DCEE-4B61-BEF6-7185E5DC5F9A}" presName="hierRoot2" presStyleCnt="0"/>
      <dgm:spPr/>
    </dgm:pt>
    <dgm:pt modelId="{A49BB52C-35DE-40FB-8F69-870C07FD1DF3}" type="pres">
      <dgm:prSet presAssocID="{55A2D87C-DCEE-4B61-BEF6-7185E5DC5F9A}" presName="composite2" presStyleCnt="0"/>
      <dgm:spPr/>
    </dgm:pt>
    <dgm:pt modelId="{A0E94BAF-0DCA-4960-9D71-3FF7AA689AFC}" type="pres">
      <dgm:prSet presAssocID="{55A2D87C-DCEE-4B61-BEF6-7185E5DC5F9A}" presName="background2" presStyleLbl="node2" presStyleIdx="2" presStyleCnt="3"/>
      <dgm:spPr/>
    </dgm:pt>
    <dgm:pt modelId="{D46875F9-E029-45D5-A550-673092957AA6}" type="pres">
      <dgm:prSet presAssocID="{55A2D87C-DCEE-4B61-BEF6-7185E5DC5F9A}" presName="text2" presStyleLbl="fgAcc2" presStyleIdx="2" presStyleCnt="3" custScaleX="157314" custLinFactNeighborX="-11120" custLinFactNeighborY="-2078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9EA730-595B-44F6-85AC-6A4B4B3BAB1F}" type="pres">
      <dgm:prSet presAssocID="{55A2D87C-DCEE-4B61-BEF6-7185E5DC5F9A}" presName="hierChild3" presStyleCnt="0"/>
      <dgm:spPr/>
    </dgm:pt>
    <dgm:pt modelId="{E18A97EA-7F2C-4CC5-83ED-994C71548EFD}" type="pres">
      <dgm:prSet presAssocID="{710001E7-57F3-4286-9AEC-3AD1D13D7A4C}" presName="Name17" presStyleLbl="parChTrans1D3" presStyleIdx="0" presStyleCnt="1"/>
      <dgm:spPr/>
      <dgm:t>
        <a:bodyPr/>
        <a:lstStyle/>
        <a:p>
          <a:endParaRPr lang="ru-RU"/>
        </a:p>
      </dgm:t>
    </dgm:pt>
    <dgm:pt modelId="{AFB2DD45-25BC-47D6-A04D-1A88BDFBD73E}" type="pres">
      <dgm:prSet presAssocID="{BDBD4919-CAE3-4EB8-BBAC-031C804D5D36}" presName="hierRoot3" presStyleCnt="0"/>
      <dgm:spPr/>
    </dgm:pt>
    <dgm:pt modelId="{070552F9-11B5-433D-8F7B-5A5CE8B9E418}" type="pres">
      <dgm:prSet presAssocID="{BDBD4919-CAE3-4EB8-BBAC-031C804D5D36}" presName="composite3" presStyleCnt="0"/>
      <dgm:spPr/>
    </dgm:pt>
    <dgm:pt modelId="{BB201680-CE58-42BE-8688-22D8AA2F0996}" type="pres">
      <dgm:prSet presAssocID="{BDBD4919-CAE3-4EB8-BBAC-031C804D5D36}" presName="background3" presStyleLbl="node3" presStyleIdx="0" presStyleCnt="1"/>
      <dgm:spPr/>
    </dgm:pt>
    <dgm:pt modelId="{2CB000F9-CD4D-41DA-A807-F9905EE77345}" type="pres">
      <dgm:prSet presAssocID="{BDBD4919-CAE3-4EB8-BBAC-031C804D5D36}" presName="text3" presStyleLbl="fgAcc3" presStyleIdx="0" presStyleCnt="1" custScaleX="145283" custLinFactNeighborX="-82689" custLinFactNeighborY="-829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5F2BC2-A67B-4F74-8AB3-EF5675B5EBD5}" type="pres">
      <dgm:prSet presAssocID="{BDBD4919-CAE3-4EB8-BBAC-031C804D5D36}" presName="hierChild4" presStyleCnt="0"/>
      <dgm:spPr/>
    </dgm:pt>
  </dgm:ptLst>
  <dgm:cxnLst>
    <dgm:cxn modelId="{8435565D-64B2-4CAA-AD26-A3705B38F08A}" type="presOf" srcId="{6237C577-B972-4271-8CB2-B4A4928F95EC}" destId="{8240A517-CE03-4BD7-8A13-4D5B616E646D}" srcOrd="0" destOrd="0" presId="urn:microsoft.com/office/officeart/2005/8/layout/hierarchy1"/>
    <dgm:cxn modelId="{FF210269-C3A9-4954-9E9C-B853AD2E12EB}" srcId="{6237C577-B972-4271-8CB2-B4A4928F95EC}" destId="{0388DDE0-CE2A-447D-B1D1-C8D510210390}" srcOrd="0" destOrd="0" parTransId="{E10A1BDA-49C7-47FE-8528-C787F03DB4EB}" sibTransId="{4989565A-19CA-4046-B0B0-DAAAE4ADE4C4}"/>
    <dgm:cxn modelId="{0B5131E0-5368-41F6-A8BE-FEC73F1A09CA}" srcId="{0388DDE0-CE2A-447D-B1D1-C8D510210390}" destId="{1402AF58-0A37-4859-87D5-D3A31345C226}" srcOrd="1" destOrd="0" parTransId="{FC240D36-39EB-441D-85AF-09E2B8E1E325}" sibTransId="{0BF8BF85-7AD9-4032-B67A-3EA9CD5B6A6A}"/>
    <dgm:cxn modelId="{6A45DC7A-CC67-4B79-B720-98C64A3D7A12}" type="presOf" srcId="{BDBD4919-CAE3-4EB8-BBAC-031C804D5D36}" destId="{2CB000F9-CD4D-41DA-A807-F9905EE77345}" srcOrd="0" destOrd="0" presId="urn:microsoft.com/office/officeart/2005/8/layout/hierarchy1"/>
    <dgm:cxn modelId="{46ED2CFF-2F52-4AEA-8993-1A09352FB949}" srcId="{0388DDE0-CE2A-447D-B1D1-C8D510210390}" destId="{55A2D87C-DCEE-4B61-BEF6-7185E5DC5F9A}" srcOrd="2" destOrd="0" parTransId="{DEBEF4C4-E815-482C-946E-592A3BC23A30}" sibTransId="{1D81ACFE-8B8C-47CD-AC67-62AA4526D6EF}"/>
    <dgm:cxn modelId="{429CF914-D581-4C5C-804B-623FA4D24831}" type="presOf" srcId="{790331E9-CDE2-4BF2-BD5C-B4D05C00B175}" destId="{349F3FFC-A1F4-44B6-9121-B11DF4B0B135}" srcOrd="0" destOrd="0" presId="urn:microsoft.com/office/officeart/2005/8/layout/hierarchy1"/>
    <dgm:cxn modelId="{A8EB3522-7567-4050-8854-88A352710111}" type="presOf" srcId="{DEBEF4C4-E815-482C-946E-592A3BC23A30}" destId="{60620037-2027-4C60-988A-1E7B130494A9}" srcOrd="0" destOrd="0" presId="urn:microsoft.com/office/officeart/2005/8/layout/hierarchy1"/>
    <dgm:cxn modelId="{31D05189-7514-444D-8655-A1BDD29BFE0B}" type="presOf" srcId="{710001E7-57F3-4286-9AEC-3AD1D13D7A4C}" destId="{E18A97EA-7F2C-4CC5-83ED-994C71548EFD}" srcOrd="0" destOrd="0" presId="urn:microsoft.com/office/officeart/2005/8/layout/hierarchy1"/>
    <dgm:cxn modelId="{CFAB8D35-BA8B-4900-B415-620C34361954}" type="presOf" srcId="{E3287FA6-34BD-47D8-B3CE-B02D73AC8E0F}" destId="{ACD4235E-358F-4BAE-91FB-C1AD974E3012}" srcOrd="0" destOrd="0" presId="urn:microsoft.com/office/officeart/2005/8/layout/hierarchy1"/>
    <dgm:cxn modelId="{8E4CCF87-88BD-41C4-BE00-51ADB7DCC15B}" type="presOf" srcId="{55A2D87C-DCEE-4B61-BEF6-7185E5DC5F9A}" destId="{D46875F9-E029-45D5-A550-673092957AA6}" srcOrd="0" destOrd="0" presId="urn:microsoft.com/office/officeart/2005/8/layout/hierarchy1"/>
    <dgm:cxn modelId="{3B6B703B-97D7-4B14-8908-DB7D1248C1AD}" type="presOf" srcId="{FC240D36-39EB-441D-85AF-09E2B8E1E325}" destId="{126A29C7-9029-45A1-AC4C-DC47BD495E48}" srcOrd="0" destOrd="0" presId="urn:microsoft.com/office/officeart/2005/8/layout/hierarchy1"/>
    <dgm:cxn modelId="{2D91A74B-302E-4071-8009-F8538C1096D0}" type="presOf" srcId="{0388DDE0-CE2A-447D-B1D1-C8D510210390}" destId="{2D67B6BC-F381-4A07-9988-5A31B2B75126}" srcOrd="0" destOrd="0" presId="urn:microsoft.com/office/officeart/2005/8/layout/hierarchy1"/>
    <dgm:cxn modelId="{113F8157-3052-43D6-8071-7BF14EB799D8}" srcId="{55A2D87C-DCEE-4B61-BEF6-7185E5DC5F9A}" destId="{BDBD4919-CAE3-4EB8-BBAC-031C804D5D36}" srcOrd="0" destOrd="0" parTransId="{710001E7-57F3-4286-9AEC-3AD1D13D7A4C}" sibTransId="{E7D57D2D-CC63-41CC-9A9F-084DDF6AAB9E}"/>
    <dgm:cxn modelId="{463A4320-6285-4EAE-90F9-6CDF7248443B}" type="presOf" srcId="{1402AF58-0A37-4859-87D5-D3A31345C226}" destId="{976DF652-00C1-4E02-A751-0E68A1340DAA}" srcOrd="0" destOrd="0" presId="urn:microsoft.com/office/officeart/2005/8/layout/hierarchy1"/>
    <dgm:cxn modelId="{56EBD869-B243-4B1C-AA2D-5831602C9AF2}" srcId="{0388DDE0-CE2A-447D-B1D1-C8D510210390}" destId="{790331E9-CDE2-4BF2-BD5C-B4D05C00B175}" srcOrd="0" destOrd="0" parTransId="{E3287FA6-34BD-47D8-B3CE-B02D73AC8E0F}" sibTransId="{372EEAEB-DAEE-4540-A041-765D81502F84}"/>
    <dgm:cxn modelId="{EC8254B8-4E78-4292-A81B-D69947C346E5}" type="presParOf" srcId="{8240A517-CE03-4BD7-8A13-4D5B616E646D}" destId="{B4E4F4E3-C859-4AED-B7E3-C9DE7E6CF63C}" srcOrd="0" destOrd="0" presId="urn:microsoft.com/office/officeart/2005/8/layout/hierarchy1"/>
    <dgm:cxn modelId="{C036C383-9663-4CE8-BF33-BABC29F0F562}" type="presParOf" srcId="{B4E4F4E3-C859-4AED-B7E3-C9DE7E6CF63C}" destId="{94011EEA-23F7-491C-8558-551BFC6C6460}" srcOrd="0" destOrd="0" presId="urn:microsoft.com/office/officeart/2005/8/layout/hierarchy1"/>
    <dgm:cxn modelId="{B074BDEB-AEA7-4CEC-A3D9-17F1E0E18FC1}" type="presParOf" srcId="{94011EEA-23F7-491C-8558-551BFC6C6460}" destId="{7EACB7E1-B128-43EE-91A7-2AD0F062DE88}" srcOrd="0" destOrd="0" presId="urn:microsoft.com/office/officeart/2005/8/layout/hierarchy1"/>
    <dgm:cxn modelId="{29EA0A1D-7470-44CA-BA2B-C192E01BF8F9}" type="presParOf" srcId="{94011EEA-23F7-491C-8558-551BFC6C6460}" destId="{2D67B6BC-F381-4A07-9988-5A31B2B75126}" srcOrd="1" destOrd="0" presId="urn:microsoft.com/office/officeart/2005/8/layout/hierarchy1"/>
    <dgm:cxn modelId="{3C5F31EE-5B6C-42CC-82DA-68595F74064F}" type="presParOf" srcId="{B4E4F4E3-C859-4AED-B7E3-C9DE7E6CF63C}" destId="{A53131AC-9831-47E1-98F5-72F1B64E04C6}" srcOrd="1" destOrd="0" presId="urn:microsoft.com/office/officeart/2005/8/layout/hierarchy1"/>
    <dgm:cxn modelId="{591E39F8-C0D2-4454-8336-12850CEF1200}" type="presParOf" srcId="{A53131AC-9831-47E1-98F5-72F1B64E04C6}" destId="{ACD4235E-358F-4BAE-91FB-C1AD974E3012}" srcOrd="0" destOrd="0" presId="urn:microsoft.com/office/officeart/2005/8/layout/hierarchy1"/>
    <dgm:cxn modelId="{C2CAE3FF-67E8-404C-AC01-7578FCBD0BCF}" type="presParOf" srcId="{A53131AC-9831-47E1-98F5-72F1B64E04C6}" destId="{24F2925C-DEE1-40E4-9749-8BFEB6215E72}" srcOrd="1" destOrd="0" presId="urn:microsoft.com/office/officeart/2005/8/layout/hierarchy1"/>
    <dgm:cxn modelId="{663E48FB-B4AD-4F65-B857-0A9627E4A13F}" type="presParOf" srcId="{24F2925C-DEE1-40E4-9749-8BFEB6215E72}" destId="{3C22DF47-DB7A-4AEF-ADA8-CFF42183B19D}" srcOrd="0" destOrd="0" presId="urn:microsoft.com/office/officeart/2005/8/layout/hierarchy1"/>
    <dgm:cxn modelId="{B11CD19E-850C-4158-A022-7FE0DAE26ABA}" type="presParOf" srcId="{3C22DF47-DB7A-4AEF-ADA8-CFF42183B19D}" destId="{2E26FC55-8252-4C60-B2C8-F8C0F7C82025}" srcOrd="0" destOrd="0" presId="urn:microsoft.com/office/officeart/2005/8/layout/hierarchy1"/>
    <dgm:cxn modelId="{E492F7B2-7DC7-468B-BBDD-9E286E8AE43E}" type="presParOf" srcId="{3C22DF47-DB7A-4AEF-ADA8-CFF42183B19D}" destId="{349F3FFC-A1F4-44B6-9121-B11DF4B0B135}" srcOrd="1" destOrd="0" presId="urn:microsoft.com/office/officeart/2005/8/layout/hierarchy1"/>
    <dgm:cxn modelId="{D0597A86-FB49-4D54-873B-5F09C235E4AB}" type="presParOf" srcId="{24F2925C-DEE1-40E4-9749-8BFEB6215E72}" destId="{450CC389-CF51-41F8-8DCF-CBFFDE75EBFF}" srcOrd="1" destOrd="0" presId="urn:microsoft.com/office/officeart/2005/8/layout/hierarchy1"/>
    <dgm:cxn modelId="{D1AAB5D8-C23C-43BE-B93E-5F2466F35510}" type="presParOf" srcId="{A53131AC-9831-47E1-98F5-72F1B64E04C6}" destId="{126A29C7-9029-45A1-AC4C-DC47BD495E48}" srcOrd="2" destOrd="0" presId="urn:microsoft.com/office/officeart/2005/8/layout/hierarchy1"/>
    <dgm:cxn modelId="{FEF78CED-BAA0-4D94-A174-AAD929D57588}" type="presParOf" srcId="{A53131AC-9831-47E1-98F5-72F1B64E04C6}" destId="{BCEFFD29-C3D4-4ECF-978D-302CCA0202EB}" srcOrd="3" destOrd="0" presId="urn:microsoft.com/office/officeart/2005/8/layout/hierarchy1"/>
    <dgm:cxn modelId="{6BA82B54-390A-4767-982D-1AD09F89E6DD}" type="presParOf" srcId="{BCEFFD29-C3D4-4ECF-978D-302CCA0202EB}" destId="{E6EBF63F-2114-4360-892F-EE450DB8C49C}" srcOrd="0" destOrd="0" presId="urn:microsoft.com/office/officeart/2005/8/layout/hierarchy1"/>
    <dgm:cxn modelId="{4D5F598C-8A1B-45B1-BBC0-A6D9B6D94236}" type="presParOf" srcId="{E6EBF63F-2114-4360-892F-EE450DB8C49C}" destId="{56463C47-7E3B-4BA7-9B6A-52CA945EF8C6}" srcOrd="0" destOrd="0" presId="urn:microsoft.com/office/officeart/2005/8/layout/hierarchy1"/>
    <dgm:cxn modelId="{F51AB69C-15B2-4FD8-A46F-DE93A033A6F5}" type="presParOf" srcId="{E6EBF63F-2114-4360-892F-EE450DB8C49C}" destId="{976DF652-00C1-4E02-A751-0E68A1340DAA}" srcOrd="1" destOrd="0" presId="urn:microsoft.com/office/officeart/2005/8/layout/hierarchy1"/>
    <dgm:cxn modelId="{39EECD80-ABB9-47DC-A221-1E19D74BEC0A}" type="presParOf" srcId="{BCEFFD29-C3D4-4ECF-978D-302CCA0202EB}" destId="{B2E44E03-3116-41A1-BF73-DCD86A694E53}" srcOrd="1" destOrd="0" presId="urn:microsoft.com/office/officeart/2005/8/layout/hierarchy1"/>
    <dgm:cxn modelId="{898E62CF-7523-4C9D-9CBB-D72E8EF0364F}" type="presParOf" srcId="{A53131AC-9831-47E1-98F5-72F1B64E04C6}" destId="{60620037-2027-4C60-988A-1E7B130494A9}" srcOrd="4" destOrd="0" presId="urn:microsoft.com/office/officeart/2005/8/layout/hierarchy1"/>
    <dgm:cxn modelId="{FE88249C-2C57-4209-A2AE-31B20B038170}" type="presParOf" srcId="{A53131AC-9831-47E1-98F5-72F1B64E04C6}" destId="{DEAB9ED1-DBD2-4ADB-86E3-32253A4FEA9B}" srcOrd="5" destOrd="0" presId="urn:microsoft.com/office/officeart/2005/8/layout/hierarchy1"/>
    <dgm:cxn modelId="{B0B81BF1-8D74-4029-956F-5967678FA751}" type="presParOf" srcId="{DEAB9ED1-DBD2-4ADB-86E3-32253A4FEA9B}" destId="{A49BB52C-35DE-40FB-8F69-870C07FD1DF3}" srcOrd="0" destOrd="0" presId="urn:microsoft.com/office/officeart/2005/8/layout/hierarchy1"/>
    <dgm:cxn modelId="{0953A583-2665-427A-84ED-8F6A6A85A093}" type="presParOf" srcId="{A49BB52C-35DE-40FB-8F69-870C07FD1DF3}" destId="{A0E94BAF-0DCA-4960-9D71-3FF7AA689AFC}" srcOrd="0" destOrd="0" presId="urn:microsoft.com/office/officeart/2005/8/layout/hierarchy1"/>
    <dgm:cxn modelId="{6F12CF5A-8CEE-4CB0-BF60-72046CC60103}" type="presParOf" srcId="{A49BB52C-35DE-40FB-8F69-870C07FD1DF3}" destId="{D46875F9-E029-45D5-A550-673092957AA6}" srcOrd="1" destOrd="0" presId="urn:microsoft.com/office/officeart/2005/8/layout/hierarchy1"/>
    <dgm:cxn modelId="{AE704F32-CB42-4050-B505-49B1D1ECF4CA}" type="presParOf" srcId="{DEAB9ED1-DBD2-4ADB-86E3-32253A4FEA9B}" destId="{109EA730-595B-44F6-85AC-6A4B4B3BAB1F}" srcOrd="1" destOrd="0" presId="urn:microsoft.com/office/officeart/2005/8/layout/hierarchy1"/>
    <dgm:cxn modelId="{A4A06AED-6A1E-49F1-AA18-C6B0B94FEC2A}" type="presParOf" srcId="{109EA730-595B-44F6-85AC-6A4B4B3BAB1F}" destId="{E18A97EA-7F2C-4CC5-83ED-994C71548EFD}" srcOrd="0" destOrd="0" presId="urn:microsoft.com/office/officeart/2005/8/layout/hierarchy1"/>
    <dgm:cxn modelId="{7A7F485A-E475-415B-B526-882D9EC0A16E}" type="presParOf" srcId="{109EA730-595B-44F6-85AC-6A4B4B3BAB1F}" destId="{AFB2DD45-25BC-47D6-A04D-1A88BDFBD73E}" srcOrd="1" destOrd="0" presId="urn:microsoft.com/office/officeart/2005/8/layout/hierarchy1"/>
    <dgm:cxn modelId="{B2E75C10-FA8D-4875-B2B3-8CF4FBA89E7D}" type="presParOf" srcId="{AFB2DD45-25BC-47D6-A04D-1A88BDFBD73E}" destId="{070552F9-11B5-433D-8F7B-5A5CE8B9E418}" srcOrd="0" destOrd="0" presId="urn:microsoft.com/office/officeart/2005/8/layout/hierarchy1"/>
    <dgm:cxn modelId="{6ADE27B4-4D28-4F5C-8553-DAD4DFBC9936}" type="presParOf" srcId="{070552F9-11B5-433D-8F7B-5A5CE8B9E418}" destId="{BB201680-CE58-42BE-8688-22D8AA2F0996}" srcOrd="0" destOrd="0" presId="urn:microsoft.com/office/officeart/2005/8/layout/hierarchy1"/>
    <dgm:cxn modelId="{9624A3F9-EA14-4BF6-897D-3C2AF22FC388}" type="presParOf" srcId="{070552F9-11B5-433D-8F7B-5A5CE8B9E418}" destId="{2CB000F9-CD4D-41DA-A807-F9905EE77345}" srcOrd="1" destOrd="0" presId="urn:microsoft.com/office/officeart/2005/8/layout/hierarchy1"/>
    <dgm:cxn modelId="{9319364B-008A-48D9-A533-1EAD4845DDD5}" type="presParOf" srcId="{AFB2DD45-25BC-47D6-A04D-1A88BDFBD73E}" destId="{275F2BC2-A67B-4F74-8AB3-EF5675B5EBD5}" srcOrd="1" destOrd="0" presId="urn:microsoft.com/office/officeart/2005/8/layout/hierarchy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18E8AF-4DAF-42F8-A760-C832EEC3E8AF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7428F6C-2EA3-4D04-9330-5CFF9E6D60B1}">
      <dgm:prSet phldrT="[Текст]" phldr="1"/>
      <dgm:spPr/>
      <dgm:t>
        <a:bodyPr/>
        <a:lstStyle/>
        <a:p>
          <a:endParaRPr lang="ru-RU"/>
        </a:p>
      </dgm:t>
    </dgm:pt>
    <dgm:pt modelId="{280CA940-77B9-42D1-99FC-AF86F87949FF}" type="parTrans" cxnId="{5C45C8C3-5FE7-44D3-A480-089EC3BE99D0}">
      <dgm:prSet/>
      <dgm:spPr/>
      <dgm:t>
        <a:bodyPr/>
        <a:lstStyle/>
        <a:p>
          <a:endParaRPr lang="ru-RU"/>
        </a:p>
      </dgm:t>
    </dgm:pt>
    <dgm:pt modelId="{D9A96F47-0C8A-4C36-A3AD-3DFF2DD1CABD}" type="sibTrans" cxnId="{5C45C8C3-5FE7-44D3-A480-089EC3BE99D0}">
      <dgm:prSet/>
      <dgm:spPr/>
      <dgm:t>
        <a:bodyPr/>
        <a:lstStyle/>
        <a:p>
          <a:endParaRPr lang="ru-RU"/>
        </a:p>
      </dgm:t>
    </dgm:pt>
    <dgm:pt modelId="{06B10F28-3091-45E9-86EB-394734D7B517}">
      <dgm:prSet phldrT="[Текст]" phldr="1"/>
      <dgm:spPr/>
      <dgm:t>
        <a:bodyPr/>
        <a:lstStyle/>
        <a:p>
          <a:endParaRPr lang="ru-RU"/>
        </a:p>
      </dgm:t>
    </dgm:pt>
    <dgm:pt modelId="{54E0FA8F-2FC3-4B8F-9CD0-A2D874298759}" type="parTrans" cxnId="{57D1A627-B7EA-41CA-A1F2-51D0AED237D4}">
      <dgm:prSet/>
      <dgm:spPr/>
      <dgm:t>
        <a:bodyPr/>
        <a:lstStyle/>
        <a:p>
          <a:endParaRPr lang="ru-RU"/>
        </a:p>
      </dgm:t>
    </dgm:pt>
    <dgm:pt modelId="{97980169-6863-4FA3-B823-64867AD5F168}" type="sibTrans" cxnId="{57D1A627-B7EA-41CA-A1F2-51D0AED237D4}">
      <dgm:prSet/>
      <dgm:spPr/>
      <dgm:t>
        <a:bodyPr/>
        <a:lstStyle/>
        <a:p>
          <a:endParaRPr lang="ru-RU"/>
        </a:p>
      </dgm:t>
    </dgm:pt>
    <dgm:pt modelId="{8BAD8909-4C88-4D19-9E9C-E378FFEC47E1}">
      <dgm:prSet phldrT="[Текст]" phldr="1"/>
      <dgm:spPr/>
      <dgm:t>
        <a:bodyPr/>
        <a:lstStyle/>
        <a:p>
          <a:endParaRPr lang="ru-RU"/>
        </a:p>
      </dgm:t>
    </dgm:pt>
    <dgm:pt modelId="{024A9846-BFB0-4D45-A223-8A684274A90C}" type="parTrans" cxnId="{2C3ED343-365F-451F-9567-AB2C1C64CB39}">
      <dgm:prSet/>
      <dgm:spPr/>
      <dgm:t>
        <a:bodyPr/>
        <a:lstStyle/>
        <a:p>
          <a:endParaRPr lang="ru-RU"/>
        </a:p>
      </dgm:t>
    </dgm:pt>
    <dgm:pt modelId="{F2A3919D-6A73-4364-A5B6-1C6063F31A71}" type="sibTrans" cxnId="{2C3ED343-365F-451F-9567-AB2C1C64CB39}">
      <dgm:prSet/>
      <dgm:spPr/>
      <dgm:t>
        <a:bodyPr/>
        <a:lstStyle/>
        <a:p>
          <a:endParaRPr lang="ru-RU"/>
        </a:p>
      </dgm:t>
    </dgm:pt>
    <dgm:pt modelId="{05BD48F9-FE7F-43DC-9F74-7C67DDD84E0F}">
      <dgm:prSet phldrT="[Текст]" phldr="1"/>
      <dgm:spPr/>
      <dgm:t>
        <a:bodyPr/>
        <a:lstStyle/>
        <a:p>
          <a:endParaRPr lang="ru-RU"/>
        </a:p>
      </dgm:t>
    </dgm:pt>
    <dgm:pt modelId="{7ED3195D-67DA-4454-B5AA-38DCAF953D6A}" type="parTrans" cxnId="{CAE6E150-2452-438B-8B5B-A452D5AC0F8F}">
      <dgm:prSet/>
      <dgm:spPr/>
      <dgm:t>
        <a:bodyPr/>
        <a:lstStyle/>
        <a:p>
          <a:endParaRPr lang="ru-RU"/>
        </a:p>
      </dgm:t>
    </dgm:pt>
    <dgm:pt modelId="{12BB0B3E-3BF1-46F7-9B09-CD73D09200FE}" type="sibTrans" cxnId="{CAE6E150-2452-438B-8B5B-A452D5AC0F8F}">
      <dgm:prSet/>
      <dgm:spPr/>
      <dgm:t>
        <a:bodyPr/>
        <a:lstStyle/>
        <a:p>
          <a:endParaRPr lang="ru-RU"/>
        </a:p>
      </dgm:t>
    </dgm:pt>
    <dgm:pt modelId="{2FF39257-0F35-47FB-A496-0564DCA66531}">
      <dgm:prSet phldrT="[Текст]" phldr="1"/>
      <dgm:spPr/>
      <dgm:t>
        <a:bodyPr/>
        <a:lstStyle/>
        <a:p>
          <a:endParaRPr lang="ru-RU"/>
        </a:p>
      </dgm:t>
    </dgm:pt>
    <dgm:pt modelId="{1043506C-85B4-41E1-AB8F-3A640D3313CB}" type="parTrans" cxnId="{167C616A-6673-45ED-B821-C40A039A4EA9}">
      <dgm:prSet/>
      <dgm:spPr/>
      <dgm:t>
        <a:bodyPr/>
        <a:lstStyle/>
        <a:p>
          <a:endParaRPr lang="ru-RU"/>
        </a:p>
      </dgm:t>
    </dgm:pt>
    <dgm:pt modelId="{A959B68E-76CB-421B-B930-01BB4A0DFD0E}" type="sibTrans" cxnId="{167C616A-6673-45ED-B821-C40A039A4EA9}">
      <dgm:prSet/>
      <dgm:spPr/>
      <dgm:t>
        <a:bodyPr/>
        <a:lstStyle/>
        <a:p>
          <a:endParaRPr lang="ru-RU"/>
        </a:p>
      </dgm:t>
    </dgm:pt>
    <dgm:pt modelId="{3BFF741F-45F7-4312-9152-2DD8428CF868}" type="pres">
      <dgm:prSet presAssocID="{5C18E8AF-4DAF-42F8-A760-C832EEC3E8A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B3141D-B257-473B-BC0E-9633F8B94C55}" type="pres">
      <dgm:prSet presAssocID="{A7428F6C-2EA3-4D04-9330-5CFF9E6D60B1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7AB525-0F27-4077-BFF7-3AE63E7BFFCC}" type="pres">
      <dgm:prSet presAssocID="{D9A96F47-0C8A-4C36-A3AD-3DFF2DD1CABD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53AD102-2D65-4C5E-BC31-F43BF2F0DA04}" type="pres">
      <dgm:prSet presAssocID="{D9A96F47-0C8A-4C36-A3AD-3DFF2DD1CABD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F3B77AF8-7E79-4F17-97B4-59D567B3A603}" type="pres">
      <dgm:prSet presAssocID="{06B10F28-3091-45E9-86EB-394734D7B51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4913E6-0AF6-4208-A0F9-6474EDB07212}" type="pres">
      <dgm:prSet presAssocID="{97980169-6863-4FA3-B823-64867AD5F168}" presName="sibTrans" presStyleLbl="sibTrans2D1" presStyleIdx="1" presStyleCnt="5"/>
      <dgm:spPr/>
      <dgm:t>
        <a:bodyPr/>
        <a:lstStyle/>
        <a:p>
          <a:endParaRPr lang="ru-RU"/>
        </a:p>
      </dgm:t>
    </dgm:pt>
    <dgm:pt modelId="{74A6F641-8AB6-4422-A017-A960E804C5B8}" type="pres">
      <dgm:prSet presAssocID="{97980169-6863-4FA3-B823-64867AD5F16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DED4C698-0101-431C-BD3D-7DF4343D2632}" type="pres">
      <dgm:prSet presAssocID="{8BAD8909-4C88-4D19-9E9C-E378FFEC47E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DB5CF-2C24-4037-AF4B-A253A844D5A6}" type="pres">
      <dgm:prSet presAssocID="{F2A3919D-6A73-4364-A5B6-1C6063F31A71}" presName="sibTrans" presStyleLbl="sibTrans2D1" presStyleIdx="2" presStyleCnt="5"/>
      <dgm:spPr/>
      <dgm:t>
        <a:bodyPr/>
        <a:lstStyle/>
        <a:p>
          <a:endParaRPr lang="ru-RU"/>
        </a:p>
      </dgm:t>
    </dgm:pt>
    <dgm:pt modelId="{639069FE-863E-4590-9A82-7FA938078703}" type="pres">
      <dgm:prSet presAssocID="{F2A3919D-6A73-4364-A5B6-1C6063F31A71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87AF8C95-AFC0-436D-8A4E-0D7CEF38114F}" type="pres">
      <dgm:prSet presAssocID="{05BD48F9-FE7F-43DC-9F74-7C67DDD84E0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68F5CE-900B-4A1E-ADF3-063D9CACF3F0}" type="pres">
      <dgm:prSet presAssocID="{12BB0B3E-3BF1-46F7-9B09-CD73D09200FE}" presName="sibTrans" presStyleLbl="sibTrans2D1" presStyleIdx="3" presStyleCnt="5"/>
      <dgm:spPr/>
      <dgm:t>
        <a:bodyPr/>
        <a:lstStyle/>
        <a:p>
          <a:endParaRPr lang="ru-RU"/>
        </a:p>
      </dgm:t>
    </dgm:pt>
    <dgm:pt modelId="{5D16F5D9-A648-4902-8AE1-799A4182D533}" type="pres">
      <dgm:prSet presAssocID="{12BB0B3E-3BF1-46F7-9B09-CD73D09200FE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2AE03186-2ED0-4147-B611-C118209AB965}" type="pres">
      <dgm:prSet presAssocID="{2FF39257-0F35-47FB-A496-0564DCA6653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CE91D-78AA-445D-B3C2-137AEF03B704}" type="pres">
      <dgm:prSet presAssocID="{A959B68E-76CB-421B-B930-01BB4A0DFD0E}" presName="sibTrans" presStyleLbl="sibTrans2D1" presStyleIdx="4" presStyleCnt="5"/>
      <dgm:spPr/>
      <dgm:t>
        <a:bodyPr/>
        <a:lstStyle/>
        <a:p>
          <a:endParaRPr lang="ru-RU"/>
        </a:p>
      </dgm:t>
    </dgm:pt>
    <dgm:pt modelId="{B3623345-1DE8-4C04-B780-B4684636D588}" type="pres">
      <dgm:prSet presAssocID="{A959B68E-76CB-421B-B930-01BB4A0DFD0E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FA5C8999-BC06-4EE6-9021-81817CE50130}" type="presOf" srcId="{12BB0B3E-3BF1-46F7-9B09-CD73D09200FE}" destId="{5D16F5D9-A648-4902-8AE1-799A4182D533}" srcOrd="1" destOrd="0" presId="urn:microsoft.com/office/officeart/2005/8/layout/cycle2"/>
    <dgm:cxn modelId="{C0000178-E01E-4314-A0B6-8FE6E65A93E6}" type="presOf" srcId="{F2A3919D-6A73-4364-A5B6-1C6063F31A71}" destId="{181DB5CF-2C24-4037-AF4B-A253A844D5A6}" srcOrd="0" destOrd="0" presId="urn:microsoft.com/office/officeart/2005/8/layout/cycle2"/>
    <dgm:cxn modelId="{FD60B4B2-96C0-43CB-8A82-5B28CBE882BF}" type="presOf" srcId="{D9A96F47-0C8A-4C36-A3AD-3DFF2DD1CABD}" destId="{227AB525-0F27-4077-BFF7-3AE63E7BFFCC}" srcOrd="0" destOrd="0" presId="urn:microsoft.com/office/officeart/2005/8/layout/cycle2"/>
    <dgm:cxn modelId="{394620DC-D6F2-4574-A5E3-C7E28AC02AF2}" type="presOf" srcId="{2FF39257-0F35-47FB-A496-0564DCA66531}" destId="{2AE03186-2ED0-4147-B611-C118209AB965}" srcOrd="0" destOrd="0" presId="urn:microsoft.com/office/officeart/2005/8/layout/cycle2"/>
    <dgm:cxn modelId="{57D1A627-B7EA-41CA-A1F2-51D0AED237D4}" srcId="{5C18E8AF-4DAF-42F8-A760-C832EEC3E8AF}" destId="{06B10F28-3091-45E9-86EB-394734D7B517}" srcOrd="1" destOrd="0" parTransId="{54E0FA8F-2FC3-4B8F-9CD0-A2D874298759}" sibTransId="{97980169-6863-4FA3-B823-64867AD5F168}"/>
    <dgm:cxn modelId="{5AAE0913-476F-4673-A654-61C6DE3AC9AA}" type="presOf" srcId="{A7428F6C-2EA3-4D04-9330-5CFF9E6D60B1}" destId="{41B3141D-B257-473B-BC0E-9633F8B94C55}" srcOrd="0" destOrd="0" presId="urn:microsoft.com/office/officeart/2005/8/layout/cycle2"/>
    <dgm:cxn modelId="{7960960A-1122-4F0A-8A83-13D84896555E}" type="presOf" srcId="{8BAD8909-4C88-4D19-9E9C-E378FFEC47E1}" destId="{DED4C698-0101-431C-BD3D-7DF4343D2632}" srcOrd="0" destOrd="0" presId="urn:microsoft.com/office/officeart/2005/8/layout/cycle2"/>
    <dgm:cxn modelId="{167C616A-6673-45ED-B821-C40A039A4EA9}" srcId="{5C18E8AF-4DAF-42F8-A760-C832EEC3E8AF}" destId="{2FF39257-0F35-47FB-A496-0564DCA66531}" srcOrd="4" destOrd="0" parTransId="{1043506C-85B4-41E1-AB8F-3A640D3313CB}" sibTransId="{A959B68E-76CB-421B-B930-01BB4A0DFD0E}"/>
    <dgm:cxn modelId="{0D26C353-7323-46CE-A43C-4E35601B217F}" type="presOf" srcId="{05BD48F9-FE7F-43DC-9F74-7C67DDD84E0F}" destId="{87AF8C95-AFC0-436D-8A4E-0D7CEF38114F}" srcOrd="0" destOrd="0" presId="urn:microsoft.com/office/officeart/2005/8/layout/cycle2"/>
    <dgm:cxn modelId="{2C3ED343-365F-451F-9567-AB2C1C64CB39}" srcId="{5C18E8AF-4DAF-42F8-A760-C832EEC3E8AF}" destId="{8BAD8909-4C88-4D19-9E9C-E378FFEC47E1}" srcOrd="2" destOrd="0" parTransId="{024A9846-BFB0-4D45-A223-8A684274A90C}" sibTransId="{F2A3919D-6A73-4364-A5B6-1C6063F31A71}"/>
    <dgm:cxn modelId="{680548FC-4F18-4790-9C11-820959F64BA8}" type="presOf" srcId="{F2A3919D-6A73-4364-A5B6-1C6063F31A71}" destId="{639069FE-863E-4590-9A82-7FA938078703}" srcOrd="1" destOrd="0" presId="urn:microsoft.com/office/officeart/2005/8/layout/cycle2"/>
    <dgm:cxn modelId="{7750380C-82F8-4F91-8B54-FE866BCBDF61}" type="presOf" srcId="{06B10F28-3091-45E9-86EB-394734D7B517}" destId="{F3B77AF8-7E79-4F17-97B4-59D567B3A603}" srcOrd="0" destOrd="0" presId="urn:microsoft.com/office/officeart/2005/8/layout/cycle2"/>
    <dgm:cxn modelId="{B402D18D-A31E-4068-B9D8-64787D9F4982}" type="presOf" srcId="{97980169-6863-4FA3-B823-64867AD5F168}" destId="{74A6F641-8AB6-4422-A017-A960E804C5B8}" srcOrd="1" destOrd="0" presId="urn:microsoft.com/office/officeart/2005/8/layout/cycle2"/>
    <dgm:cxn modelId="{7CE971B1-33A6-4431-9103-E2C74679B3A4}" type="presOf" srcId="{A959B68E-76CB-421B-B930-01BB4A0DFD0E}" destId="{B3623345-1DE8-4C04-B780-B4684636D588}" srcOrd="1" destOrd="0" presId="urn:microsoft.com/office/officeart/2005/8/layout/cycle2"/>
    <dgm:cxn modelId="{CAE6E150-2452-438B-8B5B-A452D5AC0F8F}" srcId="{5C18E8AF-4DAF-42F8-A760-C832EEC3E8AF}" destId="{05BD48F9-FE7F-43DC-9F74-7C67DDD84E0F}" srcOrd="3" destOrd="0" parTransId="{7ED3195D-67DA-4454-B5AA-38DCAF953D6A}" sibTransId="{12BB0B3E-3BF1-46F7-9B09-CD73D09200FE}"/>
    <dgm:cxn modelId="{9C4804AE-AEEA-4111-902F-59BB22D85A47}" type="presOf" srcId="{D9A96F47-0C8A-4C36-A3AD-3DFF2DD1CABD}" destId="{653AD102-2D65-4C5E-BC31-F43BF2F0DA04}" srcOrd="1" destOrd="0" presId="urn:microsoft.com/office/officeart/2005/8/layout/cycle2"/>
    <dgm:cxn modelId="{D3BDB9D9-66BD-4925-96CF-4C074FE70E4E}" type="presOf" srcId="{5C18E8AF-4DAF-42F8-A760-C832EEC3E8AF}" destId="{3BFF741F-45F7-4312-9152-2DD8428CF868}" srcOrd="0" destOrd="0" presId="urn:microsoft.com/office/officeart/2005/8/layout/cycle2"/>
    <dgm:cxn modelId="{5C45C8C3-5FE7-44D3-A480-089EC3BE99D0}" srcId="{5C18E8AF-4DAF-42F8-A760-C832EEC3E8AF}" destId="{A7428F6C-2EA3-4D04-9330-5CFF9E6D60B1}" srcOrd="0" destOrd="0" parTransId="{280CA940-77B9-42D1-99FC-AF86F87949FF}" sibTransId="{D9A96F47-0C8A-4C36-A3AD-3DFF2DD1CABD}"/>
    <dgm:cxn modelId="{AD574EF7-CD8A-4CCD-928F-D1D49A93967D}" type="presOf" srcId="{A959B68E-76CB-421B-B930-01BB4A0DFD0E}" destId="{C45CE91D-78AA-445D-B3C2-137AEF03B704}" srcOrd="0" destOrd="0" presId="urn:microsoft.com/office/officeart/2005/8/layout/cycle2"/>
    <dgm:cxn modelId="{85EB8D38-56C8-42C2-9876-563EDA29AF81}" type="presOf" srcId="{97980169-6863-4FA3-B823-64867AD5F168}" destId="{084913E6-0AF6-4208-A0F9-6474EDB07212}" srcOrd="0" destOrd="0" presId="urn:microsoft.com/office/officeart/2005/8/layout/cycle2"/>
    <dgm:cxn modelId="{F18FDB45-4481-4C68-9D4C-F07CC8DD5B4D}" type="presOf" srcId="{12BB0B3E-3BF1-46F7-9B09-CD73D09200FE}" destId="{B868F5CE-900B-4A1E-ADF3-063D9CACF3F0}" srcOrd="0" destOrd="0" presId="urn:microsoft.com/office/officeart/2005/8/layout/cycle2"/>
    <dgm:cxn modelId="{9FEEDDA4-449D-43B3-B3ED-A195F0894119}" type="presParOf" srcId="{3BFF741F-45F7-4312-9152-2DD8428CF868}" destId="{41B3141D-B257-473B-BC0E-9633F8B94C55}" srcOrd="0" destOrd="0" presId="urn:microsoft.com/office/officeart/2005/8/layout/cycle2"/>
    <dgm:cxn modelId="{F0698468-6C02-4952-9D3A-ACCAB3A9A6D4}" type="presParOf" srcId="{3BFF741F-45F7-4312-9152-2DD8428CF868}" destId="{227AB525-0F27-4077-BFF7-3AE63E7BFFCC}" srcOrd="1" destOrd="0" presId="urn:microsoft.com/office/officeart/2005/8/layout/cycle2"/>
    <dgm:cxn modelId="{F574DBA5-1315-4820-A8D0-64D40A25AF3E}" type="presParOf" srcId="{227AB525-0F27-4077-BFF7-3AE63E7BFFCC}" destId="{653AD102-2D65-4C5E-BC31-F43BF2F0DA04}" srcOrd="0" destOrd="0" presId="urn:microsoft.com/office/officeart/2005/8/layout/cycle2"/>
    <dgm:cxn modelId="{D180E13B-25B5-4355-A7FE-2F99A9CB3C50}" type="presParOf" srcId="{3BFF741F-45F7-4312-9152-2DD8428CF868}" destId="{F3B77AF8-7E79-4F17-97B4-59D567B3A603}" srcOrd="2" destOrd="0" presId="urn:microsoft.com/office/officeart/2005/8/layout/cycle2"/>
    <dgm:cxn modelId="{BB7388C9-93B1-4C03-9964-CE633E18FD1D}" type="presParOf" srcId="{3BFF741F-45F7-4312-9152-2DD8428CF868}" destId="{084913E6-0AF6-4208-A0F9-6474EDB07212}" srcOrd="3" destOrd="0" presId="urn:microsoft.com/office/officeart/2005/8/layout/cycle2"/>
    <dgm:cxn modelId="{E3776211-1A60-40A3-A554-C36C2F035158}" type="presParOf" srcId="{084913E6-0AF6-4208-A0F9-6474EDB07212}" destId="{74A6F641-8AB6-4422-A017-A960E804C5B8}" srcOrd="0" destOrd="0" presId="urn:microsoft.com/office/officeart/2005/8/layout/cycle2"/>
    <dgm:cxn modelId="{B0094F2E-6139-40A5-8AD8-4ABF96CC3E4B}" type="presParOf" srcId="{3BFF741F-45F7-4312-9152-2DD8428CF868}" destId="{DED4C698-0101-431C-BD3D-7DF4343D2632}" srcOrd="4" destOrd="0" presId="urn:microsoft.com/office/officeart/2005/8/layout/cycle2"/>
    <dgm:cxn modelId="{4CC001A7-EA6C-4872-9D51-8B244CC3463B}" type="presParOf" srcId="{3BFF741F-45F7-4312-9152-2DD8428CF868}" destId="{181DB5CF-2C24-4037-AF4B-A253A844D5A6}" srcOrd="5" destOrd="0" presId="urn:microsoft.com/office/officeart/2005/8/layout/cycle2"/>
    <dgm:cxn modelId="{5FD41A16-9CAB-43F9-B74F-A2EDE9C33A8F}" type="presParOf" srcId="{181DB5CF-2C24-4037-AF4B-A253A844D5A6}" destId="{639069FE-863E-4590-9A82-7FA938078703}" srcOrd="0" destOrd="0" presId="urn:microsoft.com/office/officeart/2005/8/layout/cycle2"/>
    <dgm:cxn modelId="{ED25B4A0-5C51-4E5F-A534-5079BBDD21A2}" type="presParOf" srcId="{3BFF741F-45F7-4312-9152-2DD8428CF868}" destId="{87AF8C95-AFC0-436D-8A4E-0D7CEF38114F}" srcOrd="6" destOrd="0" presId="urn:microsoft.com/office/officeart/2005/8/layout/cycle2"/>
    <dgm:cxn modelId="{65A2A6E8-CC20-4266-8CE8-002F4CB5D9F7}" type="presParOf" srcId="{3BFF741F-45F7-4312-9152-2DD8428CF868}" destId="{B868F5CE-900B-4A1E-ADF3-063D9CACF3F0}" srcOrd="7" destOrd="0" presId="urn:microsoft.com/office/officeart/2005/8/layout/cycle2"/>
    <dgm:cxn modelId="{5B9B0067-E81D-4369-82B0-9D457A2739C7}" type="presParOf" srcId="{B868F5CE-900B-4A1E-ADF3-063D9CACF3F0}" destId="{5D16F5D9-A648-4902-8AE1-799A4182D533}" srcOrd="0" destOrd="0" presId="urn:microsoft.com/office/officeart/2005/8/layout/cycle2"/>
    <dgm:cxn modelId="{75B96E80-E69B-4622-8E0F-FFE1B0F8645A}" type="presParOf" srcId="{3BFF741F-45F7-4312-9152-2DD8428CF868}" destId="{2AE03186-2ED0-4147-B611-C118209AB965}" srcOrd="8" destOrd="0" presId="urn:microsoft.com/office/officeart/2005/8/layout/cycle2"/>
    <dgm:cxn modelId="{4D134BCC-1A47-4B0B-858B-95D87E91BAF0}" type="presParOf" srcId="{3BFF741F-45F7-4312-9152-2DD8428CF868}" destId="{C45CE91D-78AA-445D-B3C2-137AEF03B704}" srcOrd="9" destOrd="0" presId="urn:microsoft.com/office/officeart/2005/8/layout/cycle2"/>
    <dgm:cxn modelId="{79A75B1C-C248-4628-A163-6057DDEBB5F4}" type="presParOf" srcId="{C45CE91D-78AA-445D-B3C2-137AEF03B704}" destId="{B3623345-1DE8-4C04-B780-B4684636D588}" srcOrd="0" destOrd="0" presId="urn:microsoft.com/office/officeart/2005/8/layout/cycle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F4DF55-8609-4F6E-B92F-826AFA298654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393B39-F3A9-464C-921A-BF32A18446E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bg1"/>
              </a:solidFill>
            </a:rPr>
            <a:t>Учитель</a:t>
          </a:r>
          <a:endParaRPr lang="ru-RU" sz="1800" dirty="0">
            <a:solidFill>
              <a:schemeClr val="bg1"/>
            </a:solidFill>
          </a:endParaRPr>
        </a:p>
      </dgm:t>
    </dgm:pt>
    <dgm:pt modelId="{CED1EBEB-F31D-41DC-8BE3-7D4897E6BEDA}" type="parTrans" cxnId="{DFF37345-24AF-41D2-8A29-6851EFBD1F1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CE290B7-1769-40E9-BA09-3A80DE455FE4}" type="sibTrans" cxnId="{DFF37345-24AF-41D2-8A29-6851EFBD1F1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3848BF3-0ED6-4008-A416-4202FD0D8FB9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Психолог, логопед</a:t>
          </a:r>
          <a:endParaRPr lang="ru-RU" dirty="0">
            <a:solidFill>
              <a:schemeClr val="bg1"/>
            </a:solidFill>
          </a:endParaRPr>
        </a:p>
      </dgm:t>
    </dgm:pt>
    <dgm:pt modelId="{76CEF4EF-71E0-4C45-9379-4A955710F0FB}" type="parTrans" cxnId="{D084A35C-8A92-4F27-9BB2-EF65F0D3AF7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5330E3D-6ADB-42B9-8796-91ECFFA0E9D6}" type="sibTrans" cxnId="{D084A35C-8A92-4F27-9BB2-EF65F0D3AF7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ED5A1F2-F8A8-4825-A37A-3F683F5343AD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Учителя  СБО,  ХБТ</a:t>
          </a:r>
          <a:endParaRPr lang="ru-RU" dirty="0">
            <a:solidFill>
              <a:schemeClr val="bg1"/>
            </a:solidFill>
          </a:endParaRPr>
        </a:p>
      </dgm:t>
    </dgm:pt>
    <dgm:pt modelId="{75249BB8-01A6-4402-B5FB-A81C5571AA78}" type="parTrans" cxnId="{7C38A3E2-7381-44FC-A8CE-D4459F35719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03CC172-5CBB-4DA8-8E48-D971CF378FF2}" type="sibTrans" cxnId="{7C38A3E2-7381-44FC-A8CE-D4459F357196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AE204063-1AAD-40BA-9F1F-58ED5D1FBAE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Учителя  физкультуры, ЛФК, ритмики</a:t>
          </a:r>
          <a:endParaRPr lang="ru-RU" dirty="0">
            <a:solidFill>
              <a:schemeClr val="bg1"/>
            </a:solidFill>
          </a:endParaRPr>
        </a:p>
      </dgm:t>
    </dgm:pt>
    <dgm:pt modelId="{C7D71C39-3D4E-4459-BC08-84BE64B057B7}" type="parTrans" cxnId="{C2878910-5F19-4A25-AD74-574B7BF0501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9A74E76-6DCE-4888-B1E9-2105972C5A4D}" type="sibTrans" cxnId="{C2878910-5F19-4A25-AD74-574B7BF05010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18C2C64C-1CDC-4348-ADB0-14F3F25724F3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Медицинские работники</a:t>
          </a:r>
          <a:endParaRPr lang="ru-RU" dirty="0">
            <a:solidFill>
              <a:schemeClr val="bg1"/>
            </a:solidFill>
          </a:endParaRPr>
        </a:p>
      </dgm:t>
    </dgm:pt>
    <dgm:pt modelId="{C3A799A2-509D-4F64-87AA-DD6997952DFC}" type="parTrans" cxnId="{8262D721-79AF-4F3A-82C2-29EFD207E39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73D45AF6-04B3-4BA8-9831-51BBD6D610D4}" type="sibTrans" cxnId="{8262D721-79AF-4F3A-82C2-29EFD207E39F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DD8C17B-D2A0-4DFC-BA87-6A14DBE8C457}" type="pres">
      <dgm:prSet presAssocID="{78F4DF55-8609-4F6E-B92F-826AFA29865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782E0F-0FC5-488C-BC45-70235D20CB0B}" type="pres">
      <dgm:prSet presAssocID="{12393B39-F3A9-464C-921A-BF32A18446E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01ABA-5129-45C5-BA49-6A0175044DB1}" type="pres">
      <dgm:prSet presAssocID="{CCE290B7-1769-40E9-BA09-3A80DE455FE4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CBC8801-28B6-4688-B9B3-72C9EE44C196}" type="pres">
      <dgm:prSet presAssocID="{CCE290B7-1769-40E9-BA09-3A80DE455FE4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9FD96D3-5790-4084-9689-8F0F3E000EEE}" type="pres">
      <dgm:prSet presAssocID="{53848BF3-0ED6-4008-A416-4202FD0D8FB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97BA98-9EC6-4B73-951B-DB6C0CBF3BC9}" type="pres">
      <dgm:prSet presAssocID="{55330E3D-6ADB-42B9-8796-91ECFFA0E9D6}" presName="sibTrans" presStyleLbl="sibTrans2D1" presStyleIdx="1" presStyleCnt="5"/>
      <dgm:spPr/>
      <dgm:t>
        <a:bodyPr/>
        <a:lstStyle/>
        <a:p>
          <a:endParaRPr lang="ru-RU"/>
        </a:p>
      </dgm:t>
    </dgm:pt>
    <dgm:pt modelId="{68B4E539-59FC-4023-AF60-57C724B4F8D3}" type="pres">
      <dgm:prSet presAssocID="{55330E3D-6ADB-42B9-8796-91ECFFA0E9D6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E1B63D31-5FE9-4F92-BA4F-115B236B90E3}" type="pres">
      <dgm:prSet presAssocID="{0ED5A1F2-F8A8-4825-A37A-3F683F5343A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A971E-0477-4441-87AC-FF490A2250D7}" type="pres">
      <dgm:prSet presAssocID="{E03CC172-5CBB-4DA8-8E48-D971CF378FF2}" presName="sibTrans" presStyleLbl="sibTrans2D1" presStyleIdx="2" presStyleCnt="5"/>
      <dgm:spPr/>
      <dgm:t>
        <a:bodyPr/>
        <a:lstStyle/>
        <a:p>
          <a:endParaRPr lang="ru-RU"/>
        </a:p>
      </dgm:t>
    </dgm:pt>
    <dgm:pt modelId="{872D2346-B201-4B58-8C82-422F0675E782}" type="pres">
      <dgm:prSet presAssocID="{E03CC172-5CBB-4DA8-8E48-D971CF378FF2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202FFA30-85E7-42BD-B956-50C4455F7147}" type="pres">
      <dgm:prSet presAssocID="{AE204063-1AAD-40BA-9F1F-58ED5D1FBAE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45E343-48E7-4C17-A541-81114823F58C}" type="pres">
      <dgm:prSet presAssocID="{89A74E76-6DCE-4888-B1E9-2105972C5A4D}" presName="sibTrans" presStyleLbl="sibTrans2D1" presStyleIdx="3" presStyleCnt="5"/>
      <dgm:spPr/>
      <dgm:t>
        <a:bodyPr/>
        <a:lstStyle/>
        <a:p>
          <a:endParaRPr lang="ru-RU"/>
        </a:p>
      </dgm:t>
    </dgm:pt>
    <dgm:pt modelId="{9A1630A2-876D-4C31-9910-39E1DF7593C7}" type="pres">
      <dgm:prSet presAssocID="{89A74E76-6DCE-4888-B1E9-2105972C5A4D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79634283-9C65-4346-8546-20969A027065}" type="pres">
      <dgm:prSet presAssocID="{18C2C64C-1CDC-4348-ADB0-14F3F25724F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AE0687-206B-45BC-AFE7-4DC80BDCE715}" type="pres">
      <dgm:prSet presAssocID="{73D45AF6-04B3-4BA8-9831-51BBD6D610D4}" presName="sibTrans" presStyleLbl="sibTrans2D1" presStyleIdx="4" presStyleCnt="5"/>
      <dgm:spPr/>
      <dgm:t>
        <a:bodyPr/>
        <a:lstStyle/>
        <a:p>
          <a:endParaRPr lang="ru-RU"/>
        </a:p>
      </dgm:t>
    </dgm:pt>
    <dgm:pt modelId="{E722A156-4216-46A7-95CA-1C4547C06049}" type="pres">
      <dgm:prSet presAssocID="{73D45AF6-04B3-4BA8-9831-51BBD6D610D4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72AD6764-F335-46B2-8F5B-6693BCA91CA1}" type="presOf" srcId="{E03CC172-5CBB-4DA8-8E48-D971CF378FF2}" destId="{1DEA971E-0477-4441-87AC-FF490A2250D7}" srcOrd="0" destOrd="0" presId="urn:microsoft.com/office/officeart/2005/8/layout/cycle2"/>
    <dgm:cxn modelId="{8262D721-79AF-4F3A-82C2-29EFD207E39F}" srcId="{78F4DF55-8609-4F6E-B92F-826AFA298654}" destId="{18C2C64C-1CDC-4348-ADB0-14F3F25724F3}" srcOrd="4" destOrd="0" parTransId="{C3A799A2-509D-4F64-87AA-DD6997952DFC}" sibTransId="{73D45AF6-04B3-4BA8-9831-51BBD6D610D4}"/>
    <dgm:cxn modelId="{8E041214-E170-43E3-987E-E87B515F766C}" type="presOf" srcId="{CCE290B7-1769-40E9-BA09-3A80DE455FE4}" destId="{DCBC8801-28B6-4688-B9B3-72C9EE44C196}" srcOrd="1" destOrd="0" presId="urn:microsoft.com/office/officeart/2005/8/layout/cycle2"/>
    <dgm:cxn modelId="{E0A20DDB-DCD9-48A2-9C6B-54FB2B7AEECC}" type="presOf" srcId="{53848BF3-0ED6-4008-A416-4202FD0D8FB9}" destId="{19FD96D3-5790-4084-9689-8F0F3E000EEE}" srcOrd="0" destOrd="0" presId="urn:microsoft.com/office/officeart/2005/8/layout/cycle2"/>
    <dgm:cxn modelId="{D084A35C-8A92-4F27-9BB2-EF65F0D3AF7D}" srcId="{78F4DF55-8609-4F6E-B92F-826AFA298654}" destId="{53848BF3-0ED6-4008-A416-4202FD0D8FB9}" srcOrd="1" destOrd="0" parTransId="{76CEF4EF-71E0-4C45-9379-4A955710F0FB}" sibTransId="{55330E3D-6ADB-42B9-8796-91ECFFA0E9D6}"/>
    <dgm:cxn modelId="{763A82A0-E765-4CAA-B868-7AD0C3D4DEF2}" type="presOf" srcId="{73D45AF6-04B3-4BA8-9831-51BBD6D610D4}" destId="{FBAE0687-206B-45BC-AFE7-4DC80BDCE715}" srcOrd="0" destOrd="0" presId="urn:microsoft.com/office/officeart/2005/8/layout/cycle2"/>
    <dgm:cxn modelId="{3278D434-2595-4A1E-BE5C-979B8167D942}" type="presOf" srcId="{73D45AF6-04B3-4BA8-9831-51BBD6D610D4}" destId="{E722A156-4216-46A7-95CA-1C4547C06049}" srcOrd="1" destOrd="0" presId="urn:microsoft.com/office/officeart/2005/8/layout/cycle2"/>
    <dgm:cxn modelId="{7C38A3E2-7381-44FC-A8CE-D4459F357196}" srcId="{78F4DF55-8609-4F6E-B92F-826AFA298654}" destId="{0ED5A1F2-F8A8-4825-A37A-3F683F5343AD}" srcOrd="2" destOrd="0" parTransId="{75249BB8-01A6-4402-B5FB-A81C5571AA78}" sibTransId="{E03CC172-5CBB-4DA8-8E48-D971CF378FF2}"/>
    <dgm:cxn modelId="{E7CAFF5F-9565-442E-BD51-05A02293B3E6}" type="presOf" srcId="{89A74E76-6DCE-4888-B1E9-2105972C5A4D}" destId="{9A1630A2-876D-4C31-9910-39E1DF7593C7}" srcOrd="1" destOrd="0" presId="urn:microsoft.com/office/officeart/2005/8/layout/cycle2"/>
    <dgm:cxn modelId="{DFF37345-24AF-41D2-8A29-6851EFBD1F18}" srcId="{78F4DF55-8609-4F6E-B92F-826AFA298654}" destId="{12393B39-F3A9-464C-921A-BF32A18446E5}" srcOrd="0" destOrd="0" parTransId="{CED1EBEB-F31D-41DC-8BE3-7D4897E6BEDA}" sibTransId="{CCE290B7-1769-40E9-BA09-3A80DE455FE4}"/>
    <dgm:cxn modelId="{F32CFC29-1597-40CB-B278-3ECB0B8412BA}" type="presOf" srcId="{18C2C64C-1CDC-4348-ADB0-14F3F25724F3}" destId="{79634283-9C65-4346-8546-20969A027065}" srcOrd="0" destOrd="0" presId="urn:microsoft.com/office/officeart/2005/8/layout/cycle2"/>
    <dgm:cxn modelId="{CFF8A785-F42A-4E5D-84E0-363D2B1DB425}" type="presOf" srcId="{0ED5A1F2-F8A8-4825-A37A-3F683F5343AD}" destId="{E1B63D31-5FE9-4F92-BA4F-115B236B90E3}" srcOrd="0" destOrd="0" presId="urn:microsoft.com/office/officeart/2005/8/layout/cycle2"/>
    <dgm:cxn modelId="{F6CC1952-8E0D-492C-BB30-6D4AAE434265}" type="presOf" srcId="{CCE290B7-1769-40E9-BA09-3A80DE455FE4}" destId="{7DE01ABA-5129-45C5-BA49-6A0175044DB1}" srcOrd="0" destOrd="0" presId="urn:microsoft.com/office/officeart/2005/8/layout/cycle2"/>
    <dgm:cxn modelId="{85FCA4FD-0715-46F8-806E-CB09E61448F5}" type="presOf" srcId="{55330E3D-6ADB-42B9-8796-91ECFFA0E9D6}" destId="{68B4E539-59FC-4023-AF60-57C724B4F8D3}" srcOrd="1" destOrd="0" presId="urn:microsoft.com/office/officeart/2005/8/layout/cycle2"/>
    <dgm:cxn modelId="{91FDC6C4-B569-4D9E-B779-A0FA5C48E183}" type="presOf" srcId="{89A74E76-6DCE-4888-B1E9-2105972C5A4D}" destId="{EE45E343-48E7-4C17-A541-81114823F58C}" srcOrd="0" destOrd="0" presId="urn:microsoft.com/office/officeart/2005/8/layout/cycle2"/>
    <dgm:cxn modelId="{509237CE-4AEF-428B-9BEF-3AD31623F2C5}" type="presOf" srcId="{55330E3D-6ADB-42B9-8796-91ECFFA0E9D6}" destId="{8197BA98-9EC6-4B73-951B-DB6C0CBF3BC9}" srcOrd="0" destOrd="0" presId="urn:microsoft.com/office/officeart/2005/8/layout/cycle2"/>
    <dgm:cxn modelId="{C2878910-5F19-4A25-AD74-574B7BF05010}" srcId="{78F4DF55-8609-4F6E-B92F-826AFA298654}" destId="{AE204063-1AAD-40BA-9F1F-58ED5D1FBAE8}" srcOrd="3" destOrd="0" parTransId="{C7D71C39-3D4E-4459-BC08-84BE64B057B7}" sibTransId="{89A74E76-6DCE-4888-B1E9-2105972C5A4D}"/>
    <dgm:cxn modelId="{14EB3F3C-8DE5-42B9-8438-9125673DE2C7}" type="presOf" srcId="{12393B39-F3A9-464C-921A-BF32A18446E5}" destId="{F1782E0F-0FC5-488C-BC45-70235D20CB0B}" srcOrd="0" destOrd="0" presId="urn:microsoft.com/office/officeart/2005/8/layout/cycle2"/>
    <dgm:cxn modelId="{9F37DCCB-003D-4646-8FA9-04FB1940621D}" type="presOf" srcId="{E03CC172-5CBB-4DA8-8E48-D971CF378FF2}" destId="{872D2346-B201-4B58-8C82-422F0675E782}" srcOrd="1" destOrd="0" presId="urn:microsoft.com/office/officeart/2005/8/layout/cycle2"/>
    <dgm:cxn modelId="{259AACC7-E1A7-4725-9143-592920F50195}" type="presOf" srcId="{78F4DF55-8609-4F6E-B92F-826AFA298654}" destId="{8DD8C17B-D2A0-4DFC-BA87-6A14DBE8C457}" srcOrd="0" destOrd="0" presId="urn:microsoft.com/office/officeart/2005/8/layout/cycle2"/>
    <dgm:cxn modelId="{DBD71696-287A-4A15-A614-FE3FA897B570}" type="presOf" srcId="{AE204063-1AAD-40BA-9F1F-58ED5D1FBAE8}" destId="{202FFA30-85E7-42BD-B956-50C4455F7147}" srcOrd="0" destOrd="0" presId="urn:microsoft.com/office/officeart/2005/8/layout/cycle2"/>
    <dgm:cxn modelId="{9D32B9DD-55D8-40E3-B56D-7DBBCFCBA02B}" type="presParOf" srcId="{8DD8C17B-D2A0-4DFC-BA87-6A14DBE8C457}" destId="{F1782E0F-0FC5-488C-BC45-70235D20CB0B}" srcOrd="0" destOrd="0" presId="urn:microsoft.com/office/officeart/2005/8/layout/cycle2"/>
    <dgm:cxn modelId="{857EFE76-5048-4CAA-AEE9-52DBB6115966}" type="presParOf" srcId="{8DD8C17B-D2A0-4DFC-BA87-6A14DBE8C457}" destId="{7DE01ABA-5129-45C5-BA49-6A0175044DB1}" srcOrd="1" destOrd="0" presId="urn:microsoft.com/office/officeart/2005/8/layout/cycle2"/>
    <dgm:cxn modelId="{0B9ACC9D-3254-47C4-8A16-219D77558E83}" type="presParOf" srcId="{7DE01ABA-5129-45C5-BA49-6A0175044DB1}" destId="{DCBC8801-28B6-4688-B9B3-72C9EE44C196}" srcOrd="0" destOrd="0" presId="urn:microsoft.com/office/officeart/2005/8/layout/cycle2"/>
    <dgm:cxn modelId="{00CBAA6B-F563-4B64-BD1C-B68C000A8857}" type="presParOf" srcId="{8DD8C17B-D2A0-4DFC-BA87-6A14DBE8C457}" destId="{19FD96D3-5790-4084-9689-8F0F3E000EEE}" srcOrd="2" destOrd="0" presId="urn:microsoft.com/office/officeart/2005/8/layout/cycle2"/>
    <dgm:cxn modelId="{0D8C8A3D-FB01-4846-81F9-BDCB11394A35}" type="presParOf" srcId="{8DD8C17B-D2A0-4DFC-BA87-6A14DBE8C457}" destId="{8197BA98-9EC6-4B73-951B-DB6C0CBF3BC9}" srcOrd="3" destOrd="0" presId="urn:microsoft.com/office/officeart/2005/8/layout/cycle2"/>
    <dgm:cxn modelId="{7A9D974A-6FD7-462B-8F5A-A3FE508AE91A}" type="presParOf" srcId="{8197BA98-9EC6-4B73-951B-DB6C0CBF3BC9}" destId="{68B4E539-59FC-4023-AF60-57C724B4F8D3}" srcOrd="0" destOrd="0" presId="urn:microsoft.com/office/officeart/2005/8/layout/cycle2"/>
    <dgm:cxn modelId="{3BD5A3FE-A43A-4679-804A-3038111F1EA0}" type="presParOf" srcId="{8DD8C17B-D2A0-4DFC-BA87-6A14DBE8C457}" destId="{E1B63D31-5FE9-4F92-BA4F-115B236B90E3}" srcOrd="4" destOrd="0" presId="urn:microsoft.com/office/officeart/2005/8/layout/cycle2"/>
    <dgm:cxn modelId="{D229421B-BDD3-4576-AB41-D2A9111F0886}" type="presParOf" srcId="{8DD8C17B-D2A0-4DFC-BA87-6A14DBE8C457}" destId="{1DEA971E-0477-4441-87AC-FF490A2250D7}" srcOrd="5" destOrd="0" presId="urn:microsoft.com/office/officeart/2005/8/layout/cycle2"/>
    <dgm:cxn modelId="{6329F8CA-2909-43F1-A29F-7D890787A67F}" type="presParOf" srcId="{1DEA971E-0477-4441-87AC-FF490A2250D7}" destId="{872D2346-B201-4B58-8C82-422F0675E782}" srcOrd="0" destOrd="0" presId="urn:microsoft.com/office/officeart/2005/8/layout/cycle2"/>
    <dgm:cxn modelId="{C471A13B-97C6-4A19-9ACD-60AE25395082}" type="presParOf" srcId="{8DD8C17B-D2A0-4DFC-BA87-6A14DBE8C457}" destId="{202FFA30-85E7-42BD-B956-50C4455F7147}" srcOrd="6" destOrd="0" presId="urn:microsoft.com/office/officeart/2005/8/layout/cycle2"/>
    <dgm:cxn modelId="{6115745D-BAC6-468E-BCED-7AC8F7DC7442}" type="presParOf" srcId="{8DD8C17B-D2A0-4DFC-BA87-6A14DBE8C457}" destId="{EE45E343-48E7-4C17-A541-81114823F58C}" srcOrd="7" destOrd="0" presId="urn:microsoft.com/office/officeart/2005/8/layout/cycle2"/>
    <dgm:cxn modelId="{804ACA48-D307-4FFE-834D-A041B7802F2B}" type="presParOf" srcId="{EE45E343-48E7-4C17-A541-81114823F58C}" destId="{9A1630A2-876D-4C31-9910-39E1DF7593C7}" srcOrd="0" destOrd="0" presId="urn:microsoft.com/office/officeart/2005/8/layout/cycle2"/>
    <dgm:cxn modelId="{8102EAD0-FAF2-4D58-AFBC-CAA2F7DDAF0D}" type="presParOf" srcId="{8DD8C17B-D2A0-4DFC-BA87-6A14DBE8C457}" destId="{79634283-9C65-4346-8546-20969A027065}" srcOrd="8" destOrd="0" presId="urn:microsoft.com/office/officeart/2005/8/layout/cycle2"/>
    <dgm:cxn modelId="{74F6809C-1806-4271-BB92-0D5BA5D36053}" type="presParOf" srcId="{8DD8C17B-D2A0-4DFC-BA87-6A14DBE8C457}" destId="{FBAE0687-206B-45BC-AFE7-4DC80BDCE715}" srcOrd="9" destOrd="0" presId="urn:microsoft.com/office/officeart/2005/8/layout/cycle2"/>
    <dgm:cxn modelId="{DF95D17A-4367-48EB-AC10-FA3629486624}" type="presParOf" srcId="{FBAE0687-206B-45BC-AFE7-4DC80BDCE715}" destId="{E722A156-4216-46A7-95CA-1C4547C06049}" srcOrd="0" destOrd="0" presId="urn:microsoft.com/office/officeart/2005/8/layout/cycle2"/>
  </dgm:cxnLst>
  <dgm:bg>
    <a:solidFill>
      <a:schemeClr val="bg2">
        <a:lumMod val="50000"/>
      </a:schemeClr>
    </a:solidFill>
  </dgm:bg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0298F8-8AF4-46F1-988A-CD8CB6EE3CA5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992170-BA91-45D9-B6A3-4B7AE14526D5}">
      <dgm:prSet phldrT="[Текст]" custT="1"/>
      <dgm:spPr/>
      <dgm:t>
        <a:bodyPr/>
        <a:lstStyle/>
        <a:p>
          <a:r>
            <a:rPr lang="ru-RU" sz="1800" dirty="0" smtClean="0"/>
            <a:t>Учитель</a:t>
          </a:r>
          <a:endParaRPr lang="ru-RU" sz="1800" dirty="0"/>
        </a:p>
      </dgm:t>
    </dgm:pt>
    <dgm:pt modelId="{5E1EC028-B0ED-406A-A052-ACB21CBB713A}" type="parTrans" cxnId="{15D179B6-5433-4892-A7D8-73940D8CFF13}">
      <dgm:prSet/>
      <dgm:spPr/>
      <dgm:t>
        <a:bodyPr/>
        <a:lstStyle/>
        <a:p>
          <a:endParaRPr lang="ru-RU"/>
        </a:p>
      </dgm:t>
    </dgm:pt>
    <dgm:pt modelId="{AF3B8B26-BCBC-43A1-A721-7951D4777265}" type="sibTrans" cxnId="{15D179B6-5433-4892-A7D8-73940D8CFF13}">
      <dgm:prSet/>
      <dgm:spPr>
        <a:solidFill>
          <a:schemeClr val="bg2">
            <a:lumMod val="50000"/>
          </a:schemeClr>
        </a:solidFill>
        <a:ln>
          <a:solidFill>
            <a:schemeClr val="bg2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63A9C264-DBB7-4BC1-8434-6DD18499159A}">
      <dgm:prSet phldrT="[Текст]"/>
      <dgm:spPr/>
      <dgm:t>
        <a:bodyPr/>
        <a:lstStyle/>
        <a:p>
          <a:r>
            <a:rPr lang="ru-RU" dirty="0" smtClean="0"/>
            <a:t>Медицинские работники</a:t>
          </a:r>
          <a:endParaRPr lang="ru-RU" dirty="0"/>
        </a:p>
      </dgm:t>
    </dgm:pt>
    <dgm:pt modelId="{17EB66CA-5797-4388-BCA1-5ECEAD5E2518}" type="parTrans" cxnId="{70137202-1BF0-417A-8F86-581025B94F04}">
      <dgm:prSet/>
      <dgm:spPr/>
      <dgm:t>
        <a:bodyPr/>
        <a:lstStyle/>
        <a:p>
          <a:endParaRPr lang="ru-RU"/>
        </a:p>
      </dgm:t>
    </dgm:pt>
    <dgm:pt modelId="{96CF46EB-F94E-44D3-A69D-CB9119F8EBBA}" type="sibTrans" cxnId="{70137202-1BF0-417A-8F86-581025B94F04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8483D087-4A00-45F9-AF6C-8E48E979EF9B}">
      <dgm:prSet phldrT="[Текст]"/>
      <dgm:spPr/>
      <dgm:t>
        <a:bodyPr/>
        <a:lstStyle/>
        <a:p>
          <a:r>
            <a:rPr lang="ru-RU" dirty="0" smtClean="0"/>
            <a:t>Учитель ритмики, ЛФК, физкультуры</a:t>
          </a:r>
          <a:endParaRPr lang="ru-RU" dirty="0"/>
        </a:p>
      </dgm:t>
    </dgm:pt>
    <dgm:pt modelId="{C3375655-08D5-4375-B772-0EECB28779C7}" type="parTrans" cxnId="{DCB5611A-4398-48B9-BB94-2994D771A540}">
      <dgm:prSet/>
      <dgm:spPr/>
      <dgm:t>
        <a:bodyPr/>
        <a:lstStyle/>
        <a:p>
          <a:endParaRPr lang="ru-RU"/>
        </a:p>
      </dgm:t>
    </dgm:pt>
    <dgm:pt modelId="{FDC54F64-0892-4C78-979C-4654B597DAC7}" type="sibTrans" cxnId="{DCB5611A-4398-48B9-BB94-2994D771A540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B6A4E8E0-18D2-46EF-BBE4-3952DB3DF582}">
      <dgm:prSet phldrT="[Текст]" custT="1"/>
      <dgm:spPr/>
      <dgm:t>
        <a:bodyPr/>
        <a:lstStyle/>
        <a:p>
          <a:r>
            <a:rPr lang="ru-RU" sz="1400" dirty="0" smtClean="0"/>
            <a:t>Логопед</a:t>
          </a:r>
          <a:endParaRPr lang="ru-RU" sz="1400" dirty="0"/>
        </a:p>
      </dgm:t>
    </dgm:pt>
    <dgm:pt modelId="{47519831-F95F-4C60-8E56-6E093F4B4A0C}" type="parTrans" cxnId="{BA22AE33-109F-494A-964E-C2E6B00DE826}">
      <dgm:prSet/>
      <dgm:spPr/>
      <dgm:t>
        <a:bodyPr/>
        <a:lstStyle/>
        <a:p>
          <a:endParaRPr lang="ru-RU"/>
        </a:p>
      </dgm:t>
    </dgm:pt>
    <dgm:pt modelId="{45B65082-D6C8-4251-A24A-0CF4EC4A74E2}" type="sibTrans" cxnId="{BA22AE33-109F-494A-964E-C2E6B00DE826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A77C635C-CF6E-4D6E-B203-E1F9CC24DFE7}">
      <dgm:prSet phldrT="[Текст]" custT="1"/>
      <dgm:spPr/>
      <dgm:t>
        <a:bodyPr/>
        <a:lstStyle/>
        <a:p>
          <a:r>
            <a:rPr lang="ru-RU" sz="1400" dirty="0" smtClean="0"/>
            <a:t>Родители</a:t>
          </a:r>
          <a:endParaRPr lang="ru-RU" sz="1400" dirty="0"/>
        </a:p>
      </dgm:t>
    </dgm:pt>
    <dgm:pt modelId="{AF8E95CF-B5C2-4187-8C43-3D32F28119D6}" type="parTrans" cxnId="{E222D285-C711-4E0E-A131-1D4126B076DB}">
      <dgm:prSet/>
      <dgm:spPr/>
      <dgm:t>
        <a:bodyPr/>
        <a:lstStyle/>
        <a:p>
          <a:endParaRPr lang="ru-RU"/>
        </a:p>
      </dgm:t>
    </dgm:pt>
    <dgm:pt modelId="{EDF7B93A-BB6F-485A-AD90-83C83EE431B9}" type="sibTrans" cxnId="{E222D285-C711-4E0E-A131-1D4126B076DB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B1651CAE-1564-486D-83EC-236ED6BCDA10}">
      <dgm:prSet phldrT="[Текст]" custT="1"/>
      <dgm:spPr/>
      <dgm:t>
        <a:bodyPr/>
        <a:lstStyle/>
        <a:p>
          <a:r>
            <a:rPr lang="ru-RU" sz="1400" dirty="0" smtClean="0"/>
            <a:t>Психолог</a:t>
          </a:r>
          <a:endParaRPr lang="ru-RU" sz="1400" dirty="0"/>
        </a:p>
      </dgm:t>
    </dgm:pt>
    <dgm:pt modelId="{2ED48F50-A737-421D-95EE-5C8610356B10}" type="parTrans" cxnId="{8DCA2389-4B84-4B34-A656-5D6529FA6E40}">
      <dgm:prSet/>
      <dgm:spPr/>
      <dgm:t>
        <a:bodyPr/>
        <a:lstStyle/>
        <a:p>
          <a:endParaRPr lang="ru-RU"/>
        </a:p>
      </dgm:t>
    </dgm:pt>
    <dgm:pt modelId="{8EA1BF22-F9A8-4BD8-99E8-FECC3EC66800}" type="sibTrans" cxnId="{8DCA2389-4B84-4B34-A656-5D6529FA6E40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6DF96084-2ECD-454E-9662-CF575CC02AFA}">
      <dgm:prSet phldrT="[Текст]" custT="1"/>
      <dgm:spPr/>
      <dgm:t>
        <a:bodyPr/>
        <a:lstStyle/>
        <a:p>
          <a:r>
            <a:rPr lang="ru-RU" sz="1400" dirty="0" smtClean="0"/>
            <a:t>Учитель СБО, ХБТ</a:t>
          </a:r>
          <a:endParaRPr lang="ru-RU" sz="1400" dirty="0"/>
        </a:p>
      </dgm:t>
    </dgm:pt>
    <dgm:pt modelId="{2AA02DE0-B0DB-4B13-921F-AD8FA0842C50}" type="parTrans" cxnId="{17168906-656A-48B8-ACAE-0538AE4AA525}">
      <dgm:prSet/>
      <dgm:spPr/>
      <dgm:t>
        <a:bodyPr/>
        <a:lstStyle/>
        <a:p>
          <a:endParaRPr lang="ru-RU"/>
        </a:p>
      </dgm:t>
    </dgm:pt>
    <dgm:pt modelId="{FC96624D-4921-4202-8E53-CA57065A60C7}" type="sibTrans" cxnId="{17168906-656A-48B8-ACAE-0538AE4AA525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00C650C0-5AEE-4BD9-A580-6525134BA29B}" type="pres">
      <dgm:prSet presAssocID="{650298F8-8AF4-46F1-988A-CD8CB6EE3CA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1F2DA4-874F-4C62-AF09-E7A89FF8E223}" type="pres">
      <dgm:prSet presAssocID="{27992170-BA91-45D9-B6A3-4B7AE14526D5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22AA83-D5D0-404D-9B94-584F11BDF030}" type="pres">
      <dgm:prSet presAssocID="{AF3B8B26-BCBC-43A1-A721-7951D4777265}" presName="sibTrans" presStyleLbl="sibTrans2D1" presStyleIdx="0" presStyleCnt="7"/>
      <dgm:spPr/>
      <dgm:t>
        <a:bodyPr/>
        <a:lstStyle/>
        <a:p>
          <a:endParaRPr lang="ru-RU"/>
        </a:p>
      </dgm:t>
    </dgm:pt>
    <dgm:pt modelId="{E7BF2AE0-4A45-492F-B377-11313EC56475}" type="pres">
      <dgm:prSet presAssocID="{AF3B8B26-BCBC-43A1-A721-7951D4777265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C032500E-085F-4F26-AD75-F755D3A694A8}" type="pres">
      <dgm:prSet presAssocID="{63A9C264-DBB7-4BC1-8434-6DD18499159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8FC36-1C85-4EAD-B538-B56C61382F24}" type="pres">
      <dgm:prSet presAssocID="{96CF46EB-F94E-44D3-A69D-CB9119F8EBBA}" presName="sibTrans" presStyleLbl="sibTrans2D1" presStyleIdx="1" presStyleCnt="7"/>
      <dgm:spPr/>
      <dgm:t>
        <a:bodyPr/>
        <a:lstStyle/>
        <a:p>
          <a:endParaRPr lang="ru-RU"/>
        </a:p>
      </dgm:t>
    </dgm:pt>
    <dgm:pt modelId="{168DCBB0-ED0C-4D8E-A648-524098742BEA}" type="pres">
      <dgm:prSet presAssocID="{96CF46EB-F94E-44D3-A69D-CB9119F8EBBA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8811A170-2F66-46E8-AA55-30E4B139C2C0}" type="pres">
      <dgm:prSet presAssocID="{B1651CAE-1564-486D-83EC-236ED6BCDA1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3EE02-8EA7-46D0-98FA-26056DF7CD3B}" type="pres">
      <dgm:prSet presAssocID="{8EA1BF22-F9A8-4BD8-99E8-FECC3EC66800}" presName="sibTrans" presStyleLbl="sibTrans2D1" presStyleIdx="2" presStyleCnt="7"/>
      <dgm:spPr/>
      <dgm:t>
        <a:bodyPr/>
        <a:lstStyle/>
        <a:p>
          <a:endParaRPr lang="ru-RU"/>
        </a:p>
      </dgm:t>
    </dgm:pt>
    <dgm:pt modelId="{7A8BFC1D-AA34-4818-A689-04852F3CBB98}" type="pres">
      <dgm:prSet presAssocID="{8EA1BF22-F9A8-4BD8-99E8-FECC3EC66800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D4045A7C-7ADD-4A2B-928C-54FBA0C45045}" type="pres">
      <dgm:prSet presAssocID="{6DF96084-2ECD-454E-9662-CF575CC02AFA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CCDEDF-EDE8-4E32-BCBB-B743D3796EA1}" type="pres">
      <dgm:prSet presAssocID="{FC96624D-4921-4202-8E53-CA57065A60C7}" presName="sibTrans" presStyleLbl="sibTrans2D1" presStyleIdx="3" presStyleCnt="7"/>
      <dgm:spPr/>
      <dgm:t>
        <a:bodyPr/>
        <a:lstStyle/>
        <a:p>
          <a:endParaRPr lang="ru-RU"/>
        </a:p>
      </dgm:t>
    </dgm:pt>
    <dgm:pt modelId="{10E29A9B-5175-4A8A-A254-B52816CEC715}" type="pres">
      <dgm:prSet presAssocID="{FC96624D-4921-4202-8E53-CA57065A60C7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007B561C-886E-4C48-B674-9E5368BC0E7B}" type="pres">
      <dgm:prSet presAssocID="{8483D087-4A00-45F9-AF6C-8E48E979EF9B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3A2B33-13D9-47F8-8D20-50421B252EA9}" type="pres">
      <dgm:prSet presAssocID="{FDC54F64-0892-4C78-979C-4654B597DAC7}" presName="sibTrans" presStyleLbl="sibTrans2D1" presStyleIdx="4" presStyleCnt="7"/>
      <dgm:spPr/>
      <dgm:t>
        <a:bodyPr/>
        <a:lstStyle/>
        <a:p>
          <a:endParaRPr lang="ru-RU"/>
        </a:p>
      </dgm:t>
    </dgm:pt>
    <dgm:pt modelId="{261EC753-3527-43ED-AF1E-43554E9716A9}" type="pres">
      <dgm:prSet presAssocID="{FDC54F64-0892-4C78-979C-4654B597DAC7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0E3E7B6A-532E-4B95-895C-68C70DE0027E}" type="pres">
      <dgm:prSet presAssocID="{B6A4E8E0-18D2-46EF-BBE4-3952DB3DF582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16675-EA73-45A4-ADA9-13D13DE3E884}" type="pres">
      <dgm:prSet presAssocID="{45B65082-D6C8-4251-A24A-0CF4EC4A74E2}" presName="sibTrans" presStyleLbl="sibTrans2D1" presStyleIdx="5" presStyleCnt="7"/>
      <dgm:spPr/>
      <dgm:t>
        <a:bodyPr/>
        <a:lstStyle/>
        <a:p>
          <a:endParaRPr lang="ru-RU"/>
        </a:p>
      </dgm:t>
    </dgm:pt>
    <dgm:pt modelId="{8EE7F0F2-104E-4AAC-9E7C-1577F2FD75B6}" type="pres">
      <dgm:prSet presAssocID="{45B65082-D6C8-4251-A24A-0CF4EC4A74E2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2162C9F1-D87F-4CF3-944D-9ED2DF68757C}" type="pres">
      <dgm:prSet presAssocID="{A77C635C-CF6E-4D6E-B203-E1F9CC24DFE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A39E4A-DDAC-435B-B1BD-7758104F4620}" type="pres">
      <dgm:prSet presAssocID="{EDF7B93A-BB6F-485A-AD90-83C83EE431B9}" presName="sibTrans" presStyleLbl="sibTrans2D1" presStyleIdx="6" presStyleCnt="7"/>
      <dgm:spPr/>
      <dgm:t>
        <a:bodyPr/>
        <a:lstStyle/>
        <a:p>
          <a:endParaRPr lang="ru-RU"/>
        </a:p>
      </dgm:t>
    </dgm:pt>
    <dgm:pt modelId="{C9A784E9-85C9-4C19-88A8-5A42DDB77DF4}" type="pres">
      <dgm:prSet presAssocID="{EDF7B93A-BB6F-485A-AD90-83C83EE431B9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E222D285-C711-4E0E-A131-1D4126B076DB}" srcId="{650298F8-8AF4-46F1-988A-CD8CB6EE3CA5}" destId="{A77C635C-CF6E-4D6E-B203-E1F9CC24DFE7}" srcOrd="6" destOrd="0" parTransId="{AF8E95CF-B5C2-4187-8C43-3D32F28119D6}" sibTransId="{EDF7B93A-BB6F-485A-AD90-83C83EE431B9}"/>
    <dgm:cxn modelId="{3C6A4552-EB66-4996-B174-C8E79BD1A73F}" type="presOf" srcId="{8EA1BF22-F9A8-4BD8-99E8-FECC3EC66800}" destId="{4D33EE02-8EA7-46D0-98FA-26056DF7CD3B}" srcOrd="0" destOrd="0" presId="urn:microsoft.com/office/officeart/2005/8/layout/cycle2"/>
    <dgm:cxn modelId="{A798BCA3-5130-40F1-A421-B47AF1BE9DF2}" type="presOf" srcId="{650298F8-8AF4-46F1-988A-CD8CB6EE3CA5}" destId="{00C650C0-5AEE-4BD9-A580-6525134BA29B}" srcOrd="0" destOrd="0" presId="urn:microsoft.com/office/officeart/2005/8/layout/cycle2"/>
    <dgm:cxn modelId="{311181EE-4654-4B23-8A80-158DDBDE4A13}" type="presOf" srcId="{AF3B8B26-BCBC-43A1-A721-7951D4777265}" destId="{E7BF2AE0-4A45-492F-B377-11313EC56475}" srcOrd="1" destOrd="0" presId="urn:microsoft.com/office/officeart/2005/8/layout/cycle2"/>
    <dgm:cxn modelId="{40CE9805-9BB0-45B7-B00D-D7A91DD69DCF}" type="presOf" srcId="{EDF7B93A-BB6F-485A-AD90-83C83EE431B9}" destId="{C9A784E9-85C9-4C19-88A8-5A42DDB77DF4}" srcOrd="1" destOrd="0" presId="urn:microsoft.com/office/officeart/2005/8/layout/cycle2"/>
    <dgm:cxn modelId="{24C58120-7E40-44E2-82A1-8E27EFED4A07}" type="presOf" srcId="{FC96624D-4921-4202-8E53-CA57065A60C7}" destId="{10E29A9B-5175-4A8A-A254-B52816CEC715}" srcOrd="1" destOrd="0" presId="urn:microsoft.com/office/officeart/2005/8/layout/cycle2"/>
    <dgm:cxn modelId="{FC3CB826-BEF7-471C-8D2B-BB109C6625B9}" type="presOf" srcId="{45B65082-D6C8-4251-A24A-0CF4EC4A74E2}" destId="{8EE7F0F2-104E-4AAC-9E7C-1577F2FD75B6}" srcOrd="1" destOrd="0" presId="urn:microsoft.com/office/officeart/2005/8/layout/cycle2"/>
    <dgm:cxn modelId="{7F17F113-B417-44C1-911F-777E4FF2EE18}" type="presOf" srcId="{A77C635C-CF6E-4D6E-B203-E1F9CC24DFE7}" destId="{2162C9F1-D87F-4CF3-944D-9ED2DF68757C}" srcOrd="0" destOrd="0" presId="urn:microsoft.com/office/officeart/2005/8/layout/cycle2"/>
    <dgm:cxn modelId="{8743B04D-5E25-4620-9677-7F668E65C4CF}" type="presOf" srcId="{FDC54F64-0892-4C78-979C-4654B597DAC7}" destId="{261EC753-3527-43ED-AF1E-43554E9716A9}" srcOrd="1" destOrd="0" presId="urn:microsoft.com/office/officeart/2005/8/layout/cycle2"/>
    <dgm:cxn modelId="{8DCA2389-4B84-4B34-A656-5D6529FA6E40}" srcId="{650298F8-8AF4-46F1-988A-CD8CB6EE3CA5}" destId="{B1651CAE-1564-486D-83EC-236ED6BCDA10}" srcOrd="2" destOrd="0" parTransId="{2ED48F50-A737-421D-95EE-5C8610356B10}" sibTransId="{8EA1BF22-F9A8-4BD8-99E8-FECC3EC66800}"/>
    <dgm:cxn modelId="{17168906-656A-48B8-ACAE-0538AE4AA525}" srcId="{650298F8-8AF4-46F1-988A-CD8CB6EE3CA5}" destId="{6DF96084-2ECD-454E-9662-CF575CC02AFA}" srcOrd="3" destOrd="0" parTransId="{2AA02DE0-B0DB-4B13-921F-AD8FA0842C50}" sibTransId="{FC96624D-4921-4202-8E53-CA57065A60C7}"/>
    <dgm:cxn modelId="{C51A841C-6E8E-4002-A3DB-73E8B716BD89}" type="presOf" srcId="{B1651CAE-1564-486D-83EC-236ED6BCDA10}" destId="{8811A170-2F66-46E8-AA55-30E4B139C2C0}" srcOrd="0" destOrd="0" presId="urn:microsoft.com/office/officeart/2005/8/layout/cycle2"/>
    <dgm:cxn modelId="{B56D9BCE-2378-43FC-AACC-33E36852163B}" type="presOf" srcId="{8483D087-4A00-45F9-AF6C-8E48E979EF9B}" destId="{007B561C-886E-4C48-B674-9E5368BC0E7B}" srcOrd="0" destOrd="0" presId="urn:microsoft.com/office/officeart/2005/8/layout/cycle2"/>
    <dgm:cxn modelId="{E20290EA-E08A-492C-9170-E50C55B8399E}" type="presOf" srcId="{6DF96084-2ECD-454E-9662-CF575CC02AFA}" destId="{D4045A7C-7ADD-4A2B-928C-54FBA0C45045}" srcOrd="0" destOrd="0" presId="urn:microsoft.com/office/officeart/2005/8/layout/cycle2"/>
    <dgm:cxn modelId="{49A29B4A-01BA-4285-9B2B-42A35423A0CE}" type="presOf" srcId="{45B65082-D6C8-4251-A24A-0CF4EC4A74E2}" destId="{2D916675-EA73-45A4-ADA9-13D13DE3E884}" srcOrd="0" destOrd="0" presId="urn:microsoft.com/office/officeart/2005/8/layout/cycle2"/>
    <dgm:cxn modelId="{23553CEF-2340-4C3D-8524-869E4578C905}" type="presOf" srcId="{EDF7B93A-BB6F-485A-AD90-83C83EE431B9}" destId="{22A39E4A-DDAC-435B-B1BD-7758104F4620}" srcOrd="0" destOrd="0" presId="urn:microsoft.com/office/officeart/2005/8/layout/cycle2"/>
    <dgm:cxn modelId="{5B4689CC-BF6A-4BFC-B4FD-D5DEF6443EE4}" type="presOf" srcId="{96CF46EB-F94E-44D3-A69D-CB9119F8EBBA}" destId="{3638FC36-1C85-4EAD-B538-B56C61382F24}" srcOrd="0" destOrd="0" presId="urn:microsoft.com/office/officeart/2005/8/layout/cycle2"/>
    <dgm:cxn modelId="{15D179B6-5433-4892-A7D8-73940D8CFF13}" srcId="{650298F8-8AF4-46F1-988A-CD8CB6EE3CA5}" destId="{27992170-BA91-45D9-B6A3-4B7AE14526D5}" srcOrd="0" destOrd="0" parTransId="{5E1EC028-B0ED-406A-A052-ACB21CBB713A}" sibTransId="{AF3B8B26-BCBC-43A1-A721-7951D4777265}"/>
    <dgm:cxn modelId="{BFDE3545-680C-41E0-BF08-4AD8AFC1DE66}" type="presOf" srcId="{B6A4E8E0-18D2-46EF-BBE4-3952DB3DF582}" destId="{0E3E7B6A-532E-4B95-895C-68C70DE0027E}" srcOrd="0" destOrd="0" presId="urn:microsoft.com/office/officeart/2005/8/layout/cycle2"/>
    <dgm:cxn modelId="{CE6B8237-C729-4B16-9387-4F7172C51FF4}" type="presOf" srcId="{AF3B8B26-BCBC-43A1-A721-7951D4777265}" destId="{4322AA83-D5D0-404D-9B94-584F11BDF030}" srcOrd="0" destOrd="0" presId="urn:microsoft.com/office/officeart/2005/8/layout/cycle2"/>
    <dgm:cxn modelId="{CBB6D491-D502-4B47-A083-7A42BCF3FE70}" type="presOf" srcId="{27992170-BA91-45D9-B6A3-4B7AE14526D5}" destId="{B61F2DA4-874F-4C62-AF09-E7A89FF8E223}" srcOrd="0" destOrd="0" presId="urn:microsoft.com/office/officeart/2005/8/layout/cycle2"/>
    <dgm:cxn modelId="{ACC47031-50E2-46F7-B90C-48B303DFB10C}" type="presOf" srcId="{96CF46EB-F94E-44D3-A69D-CB9119F8EBBA}" destId="{168DCBB0-ED0C-4D8E-A648-524098742BEA}" srcOrd="1" destOrd="0" presId="urn:microsoft.com/office/officeart/2005/8/layout/cycle2"/>
    <dgm:cxn modelId="{BA22AE33-109F-494A-964E-C2E6B00DE826}" srcId="{650298F8-8AF4-46F1-988A-CD8CB6EE3CA5}" destId="{B6A4E8E0-18D2-46EF-BBE4-3952DB3DF582}" srcOrd="5" destOrd="0" parTransId="{47519831-F95F-4C60-8E56-6E093F4B4A0C}" sibTransId="{45B65082-D6C8-4251-A24A-0CF4EC4A74E2}"/>
    <dgm:cxn modelId="{05A98621-ADA6-422D-97BA-6D6376D5D98C}" type="presOf" srcId="{8EA1BF22-F9A8-4BD8-99E8-FECC3EC66800}" destId="{7A8BFC1D-AA34-4818-A689-04852F3CBB98}" srcOrd="1" destOrd="0" presId="urn:microsoft.com/office/officeart/2005/8/layout/cycle2"/>
    <dgm:cxn modelId="{4EFBE3A9-DA91-400F-826E-1ECC455310C4}" type="presOf" srcId="{FC96624D-4921-4202-8E53-CA57065A60C7}" destId="{2BCCDEDF-EDE8-4E32-BCBB-B743D3796EA1}" srcOrd="0" destOrd="0" presId="urn:microsoft.com/office/officeart/2005/8/layout/cycle2"/>
    <dgm:cxn modelId="{90A8E3CB-CEF2-4D12-9D2E-E63618578C8E}" type="presOf" srcId="{FDC54F64-0892-4C78-979C-4654B597DAC7}" destId="{C03A2B33-13D9-47F8-8D20-50421B252EA9}" srcOrd="0" destOrd="0" presId="urn:microsoft.com/office/officeart/2005/8/layout/cycle2"/>
    <dgm:cxn modelId="{4024E799-499C-4A81-AA6D-85AB9865D018}" type="presOf" srcId="{63A9C264-DBB7-4BC1-8434-6DD18499159A}" destId="{C032500E-085F-4F26-AD75-F755D3A694A8}" srcOrd="0" destOrd="0" presId="urn:microsoft.com/office/officeart/2005/8/layout/cycle2"/>
    <dgm:cxn modelId="{70137202-1BF0-417A-8F86-581025B94F04}" srcId="{650298F8-8AF4-46F1-988A-CD8CB6EE3CA5}" destId="{63A9C264-DBB7-4BC1-8434-6DD18499159A}" srcOrd="1" destOrd="0" parTransId="{17EB66CA-5797-4388-BCA1-5ECEAD5E2518}" sibTransId="{96CF46EB-F94E-44D3-A69D-CB9119F8EBBA}"/>
    <dgm:cxn modelId="{DCB5611A-4398-48B9-BB94-2994D771A540}" srcId="{650298F8-8AF4-46F1-988A-CD8CB6EE3CA5}" destId="{8483D087-4A00-45F9-AF6C-8E48E979EF9B}" srcOrd="4" destOrd="0" parTransId="{C3375655-08D5-4375-B772-0EECB28779C7}" sibTransId="{FDC54F64-0892-4C78-979C-4654B597DAC7}"/>
    <dgm:cxn modelId="{62176B34-A21E-458B-8DED-E5F946B40ABF}" type="presParOf" srcId="{00C650C0-5AEE-4BD9-A580-6525134BA29B}" destId="{B61F2DA4-874F-4C62-AF09-E7A89FF8E223}" srcOrd="0" destOrd="0" presId="urn:microsoft.com/office/officeart/2005/8/layout/cycle2"/>
    <dgm:cxn modelId="{962BC4DE-B4D8-4849-864A-24D92BF2AB96}" type="presParOf" srcId="{00C650C0-5AEE-4BD9-A580-6525134BA29B}" destId="{4322AA83-D5D0-404D-9B94-584F11BDF030}" srcOrd="1" destOrd="0" presId="urn:microsoft.com/office/officeart/2005/8/layout/cycle2"/>
    <dgm:cxn modelId="{5ED5193C-091B-401F-A43E-9DC467BCEC9C}" type="presParOf" srcId="{4322AA83-D5D0-404D-9B94-584F11BDF030}" destId="{E7BF2AE0-4A45-492F-B377-11313EC56475}" srcOrd="0" destOrd="0" presId="urn:microsoft.com/office/officeart/2005/8/layout/cycle2"/>
    <dgm:cxn modelId="{E8187155-1B4B-4280-B52F-ACE67C4875C3}" type="presParOf" srcId="{00C650C0-5AEE-4BD9-A580-6525134BA29B}" destId="{C032500E-085F-4F26-AD75-F755D3A694A8}" srcOrd="2" destOrd="0" presId="urn:microsoft.com/office/officeart/2005/8/layout/cycle2"/>
    <dgm:cxn modelId="{A101B83D-E2A7-492F-AA75-BCBE8FAE2063}" type="presParOf" srcId="{00C650C0-5AEE-4BD9-A580-6525134BA29B}" destId="{3638FC36-1C85-4EAD-B538-B56C61382F24}" srcOrd="3" destOrd="0" presId="urn:microsoft.com/office/officeart/2005/8/layout/cycle2"/>
    <dgm:cxn modelId="{0C451D2F-DFB1-437E-91E7-E51A530B1071}" type="presParOf" srcId="{3638FC36-1C85-4EAD-B538-B56C61382F24}" destId="{168DCBB0-ED0C-4D8E-A648-524098742BEA}" srcOrd="0" destOrd="0" presId="urn:microsoft.com/office/officeart/2005/8/layout/cycle2"/>
    <dgm:cxn modelId="{2D177F66-A7D5-4031-8A49-AE6C06014D08}" type="presParOf" srcId="{00C650C0-5AEE-4BD9-A580-6525134BA29B}" destId="{8811A170-2F66-46E8-AA55-30E4B139C2C0}" srcOrd="4" destOrd="0" presId="urn:microsoft.com/office/officeart/2005/8/layout/cycle2"/>
    <dgm:cxn modelId="{89A9196E-C9FE-4BEE-AFFD-770D618D4C71}" type="presParOf" srcId="{00C650C0-5AEE-4BD9-A580-6525134BA29B}" destId="{4D33EE02-8EA7-46D0-98FA-26056DF7CD3B}" srcOrd="5" destOrd="0" presId="urn:microsoft.com/office/officeart/2005/8/layout/cycle2"/>
    <dgm:cxn modelId="{47A2D263-3304-4962-8395-A8DD73F223CD}" type="presParOf" srcId="{4D33EE02-8EA7-46D0-98FA-26056DF7CD3B}" destId="{7A8BFC1D-AA34-4818-A689-04852F3CBB98}" srcOrd="0" destOrd="0" presId="urn:microsoft.com/office/officeart/2005/8/layout/cycle2"/>
    <dgm:cxn modelId="{9B991290-DC5B-4438-A1DD-7881F986BFE4}" type="presParOf" srcId="{00C650C0-5AEE-4BD9-A580-6525134BA29B}" destId="{D4045A7C-7ADD-4A2B-928C-54FBA0C45045}" srcOrd="6" destOrd="0" presId="urn:microsoft.com/office/officeart/2005/8/layout/cycle2"/>
    <dgm:cxn modelId="{7CBF939B-B520-45FE-819F-21C6E7676A6C}" type="presParOf" srcId="{00C650C0-5AEE-4BD9-A580-6525134BA29B}" destId="{2BCCDEDF-EDE8-4E32-BCBB-B743D3796EA1}" srcOrd="7" destOrd="0" presId="urn:microsoft.com/office/officeart/2005/8/layout/cycle2"/>
    <dgm:cxn modelId="{82A76014-EA4F-4B91-9C44-9485A6EA92CE}" type="presParOf" srcId="{2BCCDEDF-EDE8-4E32-BCBB-B743D3796EA1}" destId="{10E29A9B-5175-4A8A-A254-B52816CEC715}" srcOrd="0" destOrd="0" presId="urn:microsoft.com/office/officeart/2005/8/layout/cycle2"/>
    <dgm:cxn modelId="{8BC73A28-3ABA-457B-AF60-A316D2570DE9}" type="presParOf" srcId="{00C650C0-5AEE-4BD9-A580-6525134BA29B}" destId="{007B561C-886E-4C48-B674-9E5368BC0E7B}" srcOrd="8" destOrd="0" presId="urn:microsoft.com/office/officeart/2005/8/layout/cycle2"/>
    <dgm:cxn modelId="{13BA0629-5D87-4D3D-99BF-D337EE9F93BA}" type="presParOf" srcId="{00C650C0-5AEE-4BD9-A580-6525134BA29B}" destId="{C03A2B33-13D9-47F8-8D20-50421B252EA9}" srcOrd="9" destOrd="0" presId="urn:microsoft.com/office/officeart/2005/8/layout/cycle2"/>
    <dgm:cxn modelId="{C1542838-293C-4023-A031-A4DCBFB3B9F7}" type="presParOf" srcId="{C03A2B33-13D9-47F8-8D20-50421B252EA9}" destId="{261EC753-3527-43ED-AF1E-43554E9716A9}" srcOrd="0" destOrd="0" presId="urn:microsoft.com/office/officeart/2005/8/layout/cycle2"/>
    <dgm:cxn modelId="{FCBE64E7-F659-4795-83DF-78F5D931C0AF}" type="presParOf" srcId="{00C650C0-5AEE-4BD9-A580-6525134BA29B}" destId="{0E3E7B6A-532E-4B95-895C-68C70DE0027E}" srcOrd="10" destOrd="0" presId="urn:microsoft.com/office/officeart/2005/8/layout/cycle2"/>
    <dgm:cxn modelId="{DD9C5D7D-1787-40AF-9FFE-B99FCCD1C5A7}" type="presParOf" srcId="{00C650C0-5AEE-4BD9-A580-6525134BA29B}" destId="{2D916675-EA73-45A4-ADA9-13D13DE3E884}" srcOrd="11" destOrd="0" presId="urn:microsoft.com/office/officeart/2005/8/layout/cycle2"/>
    <dgm:cxn modelId="{D6C79956-2742-4C11-B5D3-7D6FE7899E2A}" type="presParOf" srcId="{2D916675-EA73-45A4-ADA9-13D13DE3E884}" destId="{8EE7F0F2-104E-4AAC-9E7C-1577F2FD75B6}" srcOrd="0" destOrd="0" presId="urn:microsoft.com/office/officeart/2005/8/layout/cycle2"/>
    <dgm:cxn modelId="{E7AB51BF-FBB1-44B4-9071-BBAFDEBC8FFC}" type="presParOf" srcId="{00C650C0-5AEE-4BD9-A580-6525134BA29B}" destId="{2162C9F1-D87F-4CF3-944D-9ED2DF68757C}" srcOrd="12" destOrd="0" presId="urn:microsoft.com/office/officeart/2005/8/layout/cycle2"/>
    <dgm:cxn modelId="{03AF86A6-1B1A-4CE6-8223-A1FD96E71D3E}" type="presParOf" srcId="{00C650C0-5AEE-4BD9-A580-6525134BA29B}" destId="{22A39E4A-DDAC-435B-B1BD-7758104F4620}" srcOrd="13" destOrd="0" presId="urn:microsoft.com/office/officeart/2005/8/layout/cycle2"/>
    <dgm:cxn modelId="{DF116037-FCFD-4000-B059-33E0DC386150}" type="presParOf" srcId="{22A39E4A-DDAC-435B-B1BD-7758104F4620}" destId="{C9A784E9-85C9-4C19-88A8-5A42DDB77DF4}" srcOrd="0" destOrd="0" presId="urn:microsoft.com/office/officeart/2005/8/layout/cycle2"/>
  </dgm:cxnLst>
  <dgm:bg>
    <a:solidFill>
      <a:schemeClr val="accent1">
        <a:lumMod val="40000"/>
        <a:lumOff val="60000"/>
      </a:schemeClr>
    </a:solidFill>
  </dgm:bg>
  <dgm:whole>
    <a:ln w="38100">
      <a:solidFill>
        <a:schemeClr val="bg2">
          <a:lumMod val="50000"/>
        </a:schemeClr>
      </a:solidFill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FD4EFB-AD51-4DAC-9C97-D6C0438EC31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A656A19-89E5-4631-B044-00A053AFC1AE}">
      <dgm:prSet phldrT="[Текст]" phldr="1"/>
      <dgm:spPr/>
      <dgm:t>
        <a:bodyPr/>
        <a:lstStyle/>
        <a:p>
          <a:endParaRPr lang="ru-RU"/>
        </a:p>
      </dgm:t>
    </dgm:pt>
    <dgm:pt modelId="{AD6F2662-F195-4A37-97A1-037CC6ACB3DA}" type="parTrans" cxnId="{44873810-94CE-42B2-B944-AC448C7EB99B}">
      <dgm:prSet/>
      <dgm:spPr/>
      <dgm:t>
        <a:bodyPr/>
        <a:lstStyle/>
        <a:p>
          <a:endParaRPr lang="ru-RU"/>
        </a:p>
      </dgm:t>
    </dgm:pt>
    <dgm:pt modelId="{DCFB80C7-5685-445E-81E9-4871579F2127}" type="sibTrans" cxnId="{44873810-94CE-42B2-B944-AC448C7EB99B}">
      <dgm:prSet/>
      <dgm:spPr/>
      <dgm:t>
        <a:bodyPr/>
        <a:lstStyle/>
        <a:p>
          <a:endParaRPr lang="ru-RU"/>
        </a:p>
      </dgm:t>
    </dgm:pt>
    <dgm:pt modelId="{CBE5B0CE-8BE2-4350-9AF1-8DEE25483A2C}">
      <dgm:prSet phldrT="[Текст]" phldr="1"/>
      <dgm:spPr/>
      <dgm:t>
        <a:bodyPr/>
        <a:lstStyle/>
        <a:p>
          <a:endParaRPr lang="ru-RU"/>
        </a:p>
      </dgm:t>
    </dgm:pt>
    <dgm:pt modelId="{AA964247-539A-45AD-9D03-683CEA882842}" type="parTrans" cxnId="{437E603F-0327-4F44-8D12-A5A928D4C564}">
      <dgm:prSet/>
      <dgm:spPr/>
      <dgm:t>
        <a:bodyPr/>
        <a:lstStyle/>
        <a:p>
          <a:endParaRPr lang="ru-RU"/>
        </a:p>
      </dgm:t>
    </dgm:pt>
    <dgm:pt modelId="{D9C4E199-E5C0-4B27-B3EB-4EA4E562CCDE}" type="sibTrans" cxnId="{437E603F-0327-4F44-8D12-A5A928D4C564}">
      <dgm:prSet/>
      <dgm:spPr/>
      <dgm:t>
        <a:bodyPr/>
        <a:lstStyle/>
        <a:p>
          <a:endParaRPr lang="ru-RU"/>
        </a:p>
      </dgm:t>
    </dgm:pt>
    <dgm:pt modelId="{CC00DB28-2258-4C34-B583-DF9FB5924D3A}">
      <dgm:prSet phldrT="[Текст]" phldr="1"/>
      <dgm:spPr/>
      <dgm:t>
        <a:bodyPr/>
        <a:lstStyle/>
        <a:p>
          <a:endParaRPr lang="ru-RU"/>
        </a:p>
      </dgm:t>
    </dgm:pt>
    <dgm:pt modelId="{DAA34D2E-48F3-42BE-B6EA-DECC2CF15F29}" type="parTrans" cxnId="{189601EE-B612-4C64-9343-92759B3F333B}">
      <dgm:prSet/>
      <dgm:spPr/>
      <dgm:t>
        <a:bodyPr/>
        <a:lstStyle/>
        <a:p>
          <a:endParaRPr lang="ru-RU"/>
        </a:p>
      </dgm:t>
    </dgm:pt>
    <dgm:pt modelId="{522330D7-F66A-45DA-B0DF-4A5294979069}" type="sibTrans" cxnId="{189601EE-B612-4C64-9343-92759B3F333B}">
      <dgm:prSet/>
      <dgm:spPr/>
      <dgm:t>
        <a:bodyPr/>
        <a:lstStyle/>
        <a:p>
          <a:endParaRPr lang="ru-RU"/>
        </a:p>
      </dgm:t>
    </dgm:pt>
    <dgm:pt modelId="{7D028F6E-096B-4AD4-9FDF-4C6524138C8A}">
      <dgm:prSet phldrT="[Текст]" phldr="1"/>
      <dgm:spPr/>
      <dgm:t>
        <a:bodyPr/>
        <a:lstStyle/>
        <a:p>
          <a:endParaRPr lang="ru-RU"/>
        </a:p>
      </dgm:t>
    </dgm:pt>
    <dgm:pt modelId="{1D5E5B58-FAE2-4C7A-99A2-407AB612A6C2}" type="parTrans" cxnId="{E851EBAA-B6B1-4547-800C-0B6A87940FA6}">
      <dgm:prSet/>
      <dgm:spPr/>
      <dgm:t>
        <a:bodyPr/>
        <a:lstStyle/>
        <a:p>
          <a:endParaRPr lang="ru-RU"/>
        </a:p>
      </dgm:t>
    </dgm:pt>
    <dgm:pt modelId="{B78F9FED-17F3-4735-9117-A9FC0BB1A887}" type="sibTrans" cxnId="{E851EBAA-B6B1-4547-800C-0B6A87940FA6}">
      <dgm:prSet/>
      <dgm:spPr/>
      <dgm:t>
        <a:bodyPr/>
        <a:lstStyle/>
        <a:p>
          <a:endParaRPr lang="ru-RU"/>
        </a:p>
      </dgm:t>
    </dgm:pt>
    <dgm:pt modelId="{08383A84-3C82-4178-8D49-B15D20401C15}">
      <dgm:prSet phldrT="[Текст]" phldr="1"/>
      <dgm:spPr/>
      <dgm:t>
        <a:bodyPr/>
        <a:lstStyle/>
        <a:p>
          <a:endParaRPr lang="ru-RU"/>
        </a:p>
      </dgm:t>
    </dgm:pt>
    <dgm:pt modelId="{CAB349F4-D67B-4CFB-825A-1836CD02BCD2}" type="parTrans" cxnId="{FE316620-4891-4C36-A709-A974298BADB1}">
      <dgm:prSet/>
      <dgm:spPr/>
      <dgm:t>
        <a:bodyPr/>
        <a:lstStyle/>
        <a:p>
          <a:endParaRPr lang="ru-RU"/>
        </a:p>
      </dgm:t>
    </dgm:pt>
    <dgm:pt modelId="{7D61FE1D-5222-4337-8F63-1A8F655ABD8E}" type="sibTrans" cxnId="{FE316620-4891-4C36-A709-A974298BADB1}">
      <dgm:prSet/>
      <dgm:spPr/>
      <dgm:t>
        <a:bodyPr/>
        <a:lstStyle/>
        <a:p>
          <a:endParaRPr lang="ru-RU"/>
        </a:p>
      </dgm:t>
    </dgm:pt>
    <dgm:pt modelId="{FEDE060A-C00D-41B9-8F1D-96902EEF4DBE}">
      <dgm:prSet phldrT="[Текст]" phldr="1"/>
      <dgm:spPr/>
      <dgm:t>
        <a:bodyPr/>
        <a:lstStyle/>
        <a:p>
          <a:endParaRPr lang="ru-RU"/>
        </a:p>
      </dgm:t>
    </dgm:pt>
    <dgm:pt modelId="{E357EB1B-1806-409E-90C6-BE4342E15741}" type="parTrans" cxnId="{12D1DA85-8ED5-4B0C-9C86-22E55EFBBCA2}">
      <dgm:prSet/>
      <dgm:spPr/>
      <dgm:t>
        <a:bodyPr/>
        <a:lstStyle/>
        <a:p>
          <a:endParaRPr lang="ru-RU"/>
        </a:p>
      </dgm:t>
    </dgm:pt>
    <dgm:pt modelId="{11CD047A-E8BB-4B36-8F0F-9F266AAEF23E}" type="sibTrans" cxnId="{12D1DA85-8ED5-4B0C-9C86-22E55EFBBCA2}">
      <dgm:prSet/>
      <dgm:spPr/>
      <dgm:t>
        <a:bodyPr/>
        <a:lstStyle/>
        <a:p>
          <a:endParaRPr lang="ru-RU"/>
        </a:p>
      </dgm:t>
    </dgm:pt>
    <dgm:pt modelId="{019CB8E9-4926-495F-AAF1-AA31600466B2}">
      <dgm:prSet phldrT="[Текст]" phldr="1"/>
      <dgm:spPr/>
      <dgm:t>
        <a:bodyPr/>
        <a:lstStyle/>
        <a:p>
          <a:endParaRPr lang="ru-RU"/>
        </a:p>
      </dgm:t>
    </dgm:pt>
    <dgm:pt modelId="{1F0D2137-FD1A-40A8-A765-5FF1EE2A2F1D}" type="parTrans" cxnId="{930C0E2C-B8FD-4940-9978-B010077B27F9}">
      <dgm:prSet/>
      <dgm:spPr/>
      <dgm:t>
        <a:bodyPr/>
        <a:lstStyle/>
        <a:p>
          <a:endParaRPr lang="ru-RU"/>
        </a:p>
      </dgm:t>
    </dgm:pt>
    <dgm:pt modelId="{EA668FD2-3B2F-4AC7-9D43-70FBBF37DE0C}" type="sibTrans" cxnId="{930C0E2C-B8FD-4940-9978-B010077B27F9}">
      <dgm:prSet/>
      <dgm:spPr/>
      <dgm:t>
        <a:bodyPr/>
        <a:lstStyle/>
        <a:p>
          <a:endParaRPr lang="ru-RU"/>
        </a:p>
      </dgm:t>
    </dgm:pt>
    <dgm:pt modelId="{1827AB23-DF22-446B-9B65-1DAECDC84416}">
      <dgm:prSet phldrT="[Текст]" phldr="1"/>
      <dgm:spPr/>
      <dgm:t>
        <a:bodyPr/>
        <a:lstStyle/>
        <a:p>
          <a:endParaRPr lang="ru-RU"/>
        </a:p>
      </dgm:t>
    </dgm:pt>
    <dgm:pt modelId="{D6D4D270-F20C-4EBF-9EAF-5F546C73BEDB}" type="parTrans" cxnId="{B1C5E19C-11AD-4967-9AB9-DC163C4D97C5}">
      <dgm:prSet/>
      <dgm:spPr/>
      <dgm:t>
        <a:bodyPr/>
        <a:lstStyle/>
        <a:p>
          <a:endParaRPr lang="ru-RU"/>
        </a:p>
      </dgm:t>
    </dgm:pt>
    <dgm:pt modelId="{0C23087D-DC44-48FF-A154-9C0E15FD4CC6}" type="sibTrans" cxnId="{B1C5E19C-11AD-4967-9AB9-DC163C4D97C5}">
      <dgm:prSet/>
      <dgm:spPr/>
      <dgm:t>
        <a:bodyPr/>
        <a:lstStyle/>
        <a:p>
          <a:endParaRPr lang="ru-RU"/>
        </a:p>
      </dgm:t>
    </dgm:pt>
    <dgm:pt modelId="{64369195-C0A5-4457-B275-41AC063F4A86}">
      <dgm:prSet phldrT="[Текст]" phldr="1"/>
      <dgm:spPr/>
      <dgm:t>
        <a:bodyPr/>
        <a:lstStyle/>
        <a:p>
          <a:endParaRPr lang="ru-RU"/>
        </a:p>
      </dgm:t>
    </dgm:pt>
    <dgm:pt modelId="{C5469870-AEFC-4CB7-91CA-0D412F1A7681}" type="parTrans" cxnId="{AE662358-B49A-468D-92FD-C69C123E8469}">
      <dgm:prSet/>
      <dgm:spPr/>
      <dgm:t>
        <a:bodyPr/>
        <a:lstStyle/>
        <a:p>
          <a:endParaRPr lang="ru-RU"/>
        </a:p>
      </dgm:t>
    </dgm:pt>
    <dgm:pt modelId="{B9421E00-0E9F-43D0-81C0-58B538E06BBC}" type="sibTrans" cxnId="{AE662358-B49A-468D-92FD-C69C123E8469}">
      <dgm:prSet/>
      <dgm:spPr/>
      <dgm:t>
        <a:bodyPr/>
        <a:lstStyle/>
        <a:p>
          <a:endParaRPr lang="ru-RU"/>
        </a:p>
      </dgm:t>
    </dgm:pt>
    <dgm:pt modelId="{AA672FEF-2B2F-4401-8E1F-AE6EA6D9A819}" type="pres">
      <dgm:prSet presAssocID="{ABFD4EFB-AD51-4DAC-9C97-D6C0438EC3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8A8EA-CA08-451B-9FEA-535213AC86FA}" type="pres">
      <dgm:prSet presAssocID="{ABFD4EFB-AD51-4DAC-9C97-D6C0438EC312}" presName="cycle" presStyleCnt="0"/>
      <dgm:spPr/>
    </dgm:pt>
    <dgm:pt modelId="{7A553F8D-3D7F-4EDC-AE66-BB7D8557DF9B}" type="pres">
      <dgm:prSet presAssocID="{ABFD4EFB-AD51-4DAC-9C97-D6C0438EC312}" presName="centerShape" presStyleCnt="0"/>
      <dgm:spPr/>
    </dgm:pt>
    <dgm:pt modelId="{34C2E371-EEE2-45B7-BE6A-881171DC6C65}" type="pres">
      <dgm:prSet presAssocID="{ABFD4EFB-AD51-4DAC-9C97-D6C0438EC312}" presName="connSite" presStyleLbl="node1" presStyleIdx="0" presStyleCnt="4"/>
      <dgm:spPr/>
    </dgm:pt>
    <dgm:pt modelId="{7AD85A8D-AA8E-4FF2-B2E4-0F5896252CA4}" type="pres">
      <dgm:prSet presAssocID="{ABFD4EFB-AD51-4DAC-9C97-D6C0438EC312}" presName="visible" presStyleLbl="node1" presStyleIdx="0" presStyleCnt="4"/>
      <dgm:spPr/>
    </dgm:pt>
    <dgm:pt modelId="{6E8E98E0-9A6C-4978-A1A2-CBDC3214CCE8}" type="pres">
      <dgm:prSet presAssocID="{AD6F2662-F195-4A37-97A1-037CC6ACB3D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9652744-96FD-4B37-9188-565473108C2F}" type="pres">
      <dgm:prSet presAssocID="{8A656A19-89E5-4631-B044-00A053AFC1AE}" presName="node" presStyleCnt="0"/>
      <dgm:spPr/>
    </dgm:pt>
    <dgm:pt modelId="{190F4847-8FDB-4BB9-8784-9CE460E35291}" type="pres">
      <dgm:prSet presAssocID="{8A656A19-89E5-4631-B044-00A053AFC1A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67BBC-1695-40EE-A734-807DD83CEACC}" type="pres">
      <dgm:prSet presAssocID="{8A656A19-89E5-4631-B044-00A053AFC1A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7A005-BFC1-489F-9702-39A067B674B5}" type="pres">
      <dgm:prSet presAssocID="{1D5E5B58-FAE2-4C7A-99A2-407AB612A6C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941CCE7-96F3-4499-B8BA-208BB6F3E541}" type="pres">
      <dgm:prSet presAssocID="{7D028F6E-096B-4AD4-9FDF-4C6524138C8A}" presName="node" presStyleCnt="0"/>
      <dgm:spPr/>
    </dgm:pt>
    <dgm:pt modelId="{9FB4261B-1826-4096-BE12-B43AE0243843}" type="pres">
      <dgm:prSet presAssocID="{7D028F6E-096B-4AD4-9FDF-4C6524138C8A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8B486-3725-46E7-A64A-2ED8A3837058}" type="pres">
      <dgm:prSet presAssocID="{7D028F6E-096B-4AD4-9FDF-4C6524138C8A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EAA38-2BF9-4FE0-AD2A-44F543061522}" type="pres">
      <dgm:prSet presAssocID="{1F0D2137-FD1A-40A8-A765-5FF1EE2A2F1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442BF81-F3E5-40F3-A871-B8645C7712E1}" type="pres">
      <dgm:prSet presAssocID="{019CB8E9-4926-495F-AAF1-AA31600466B2}" presName="node" presStyleCnt="0"/>
      <dgm:spPr/>
    </dgm:pt>
    <dgm:pt modelId="{AAE937DD-EBD7-41BB-BB5F-E02172C7CDA8}" type="pres">
      <dgm:prSet presAssocID="{019CB8E9-4926-495F-AAF1-AA31600466B2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295D-1181-48EF-B5F0-BEA613CDC3CE}" type="pres">
      <dgm:prSet presAssocID="{019CB8E9-4926-495F-AAF1-AA31600466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154B68-0596-40D2-8914-86D09B0B2027}" type="presOf" srcId="{1D5E5B58-FAE2-4C7A-99A2-407AB612A6C2}" destId="{5F17A005-BFC1-489F-9702-39A067B674B5}" srcOrd="0" destOrd="0" presId="urn:microsoft.com/office/officeart/2005/8/layout/radial2"/>
    <dgm:cxn modelId="{930C0E2C-B8FD-4940-9978-B010077B27F9}" srcId="{ABFD4EFB-AD51-4DAC-9C97-D6C0438EC312}" destId="{019CB8E9-4926-495F-AAF1-AA31600466B2}" srcOrd="2" destOrd="0" parTransId="{1F0D2137-FD1A-40A8-A765-5FF1EE2A2F1D}" sibTransId="{EA668FD2-3B2F-4AC7-9D43-70FBBF37DE0C}"/>
    <dgm:cxn modelId="{605F95BD-D78B-4587-B1F2-2F23C98AA68D}" type="presOf" srcId="{CC00DB28-2258-4C34-B583-DF9FB5924D3A}" destId="{06A67BBC-1695-40EE-A734-807DD83CEACC}" srcOrd="0" destOrd="1" presId="urn:microsoft.com/office/officeart/2005/8/layout/radial2"/>
    <dgm:cxn modelId="{9AB7BA39-2CAC-45C7-9E96-96CF65D4088E}" type="presOf" srcId="{1827AB23-DF22-446B-9B65-1DAECDC84416}" destId="{18C7295D-1181-48EF-B5F0-BEA613CDC3CE}" srcOrd="0" destOrd="0" presId="urn:microsoft.com/office/officeart/2005/8/layout/radial2"/>
    <dgm:cxn modelId="{12D1DA85-8ED5-4B0C-9C86-22E55EFBBCA2}" srcId="{7D028F6E-096B-4AD4-9FDF-4C6524138C8A}" destId="{FEDE060A-C00D-41B9-8F1D-96902EEF4DBE}" srcOrd="1" destOrd="0" parTransId="{E357EB1B-1806-409E-90C6-BE4342E15741}" sibTransId="{11CD047A-E8BB-4B36-8F0F-9F266AAEF23E}"/>
    <dgm:cxn modelId="{B1C5E19C-11AD-4967-9AB9-DC163C4D97C5}" srcId="{019CB8E9-4926-495F-AAF1-AA31600466B2}" destId="{1827AB23-DF22-446B-9B65-1DAECDC84416}" srcOrd="0" destOrd="0" parTransId="{D6D4D270-F20C-4EBF-9EAF-5F546C73BEDB}" sibTransId="{0C23087D-DC44-48FF-A154-9C0E15FD4CC6}"/>
    <dgm:cxn modelId="{189601EE-B612-4C64-9343-92759B3F333B}" srcId="{8A656A19-89E5-4631-B044-00A053AFC1AE}" destId="{CC00DB28-2258-4C34-B583-DF9FB5924D3A}" srcOrd="1" destOrd="0" parTransId="{DAA34D2E-48F3-42BE-B6EA-DECC2CF15F29}" sibTransId="{522330D7-F66A-45DA-B0DF-4A5294979069}"/>
    <dgm:cxn modelId="{FE316620-4891-4C36-A709-A974298BADB1}" srcId="{7D028F6E-096B-4AD4-9FDF-4C6524138C8A}" destId="{08383A84-3C82-4178-8D49-B15D20401C15}" srcOrd="0" destOrd="0" parTransId="{CAB349F4-D67B-4CFB-825A-1836CD02BCD2}" sibTransId="{7D61FE1D-5222-4337-8F63-1A8F655ABD8E}"/>
    <dgm:cxn modelId="{AE662358-B49A-468D-92FD-C69C123E8469}" srcId="{019CB8E9-4926-495F-AAF1-AA31600466B2}" destId="{64369195-C0A5-4457-B275-41AC063F4A86}" srcOrd="1" destOrd="0" parTransId="{C5469870-AEFC-4CB7-91CA-0D412F1A7681}" sibTransId="{B9421E00-0E9F-43D0-81C0-58B538E06BBC}"/>
    <dgm:cxn modelId="{0106EC9D-5155-47E8-A4B1-B8E81552D62A}" type="presOf" srcId="{8A656A19-89E5-4631-B044-00A053AFC1AE}" destId="{190F4847-8FDB-4BB9-8784-9CE460E35291}" srcOrd="0" destOrd="0" presId="urn:microsoft.com/office/officeart/2005/8/layout/radial2"/>
    <dgm:cxn modelId="{7BD866C1-9A17-4CB3-9E49-FE87E7130DD9}" type="presOf" srcId="{64369195-C0A5-4457-B275-41AC063F4A86}" destId="{18C7295D-1181-48EF-B5F0-BEA613CDC3CE}" srcOrd="0" destOrd="1" presId="urn:microsoft.com/office/officeart/2005/8/layout/radial2"/>
    <dgm:cxn modelId="{607E1E36-A1E2-40B9-85D7-233153D53199}" type="presOf" srcId="{1F0D2137-FD1A-40A8-A765-5FF1EE2A2F1D}" destId="{9DCEAA38-2BF9-4FE0-AD2A-44F543061522}" srcOrd="0" destOrd="0" presId="urn:microsoft.com/office/officeart/2005/8/layout/radial2"/>
    <dgm:cxn modelId="{437E603F-0327-4F44-8D12-A5A928D4C564}" srcId="{8A656A19-89E5-4631-B044-00A053AFC1AE}" destId="{CBE5B0CE-8BE2-4350-9AF1-8DEE25483A2C}" srcOrd="0" destOrd="0" parTransId="{AA964247-539A-45AD-9D03-683CEA882842}" sibTransId="{D9C4E199-E5C0-4B27-B3EB-4EA4E562CCDE}"/>
    <dgm:cxn modelId="{E851EBAA-B6B1-4547-800C-0B6A87940FA6}" srcId="{ABFD4EFB-AD51-4DAC-9C97-D6C0438EC312}" destId="{7D028F6E-096B-4AD4-9FDF-4C6524138C8A}" srcOrd="1" destOrd="0" parTransId="{1D5E5B58-FAE2-4C7A-99A2-407AB612A6C2}" sibTransId="{B78F9FED-17F3-4735-9117-A9FC0BB1A887}"/>
    <dgm:cxn modelId="{BBAB8E77-0EBB-408A-8BD3-F1B3B6D8A26A}" type="presOf" srcId="{08383A84-3C82-4178-8D49-B15D20401C15}" destId="{C328B486-3725-46E7-A64A-2ED8A3837058}" srcOrd="0" destOrd="0" presId="urn:microsoft.com/office/officeart/2005/8/layout/radial2"/>
    <dgm:cxn modelId="{E43AC5FB-0071-442A-80F5-C33404A7B36D}" type="presOf" srcId="{CBE5B0CE-8BE2-4350-9AF1-8DEE25483A2C}" destId="{06A67BBC-1695-40EE-A734-807DD83CEACC}" srcOrd="0" destOrd="0" presId="urn:microsoft.com/office/officeart/2005/8/layout/radial2"/>
    <dgm:cxn modelId="{49388275-C5C7-472A-A682-CAA45E1C23A8}" type="presOf" srcId="{AD6F2662-F195-4A37-97A1-037CC6ACB3DA}" destId="{6E8E98E0-9A6C-4978-A1A2-CBDC3214CCE8}" srcOrd="0" destOrd="0" presId="urn:microsoft.com/office/officeart/2005/8/layout/radial2"/>
    <dgm:cxn modelId="{880F3DAB-63ED-4E33-9C76-6EEF6C8925E3}" type="presOf" srcId="{ABFD4EFB-AD51-4DAC-9C97-D6C0438EC312}" destId="{AA672FEF-2B2F-4401-8E1F-AE6EA6D9A819}" srcOrd="0" destOrd="0" presId="urn:microsoft.com/office/officeart/2005/8/layout/radial2"/>
    <dgm:cxn modelId="{57DEBB1E-CEDE-4B08-9D1E-16BEC5EE70D4}" type="presOf" srcId="{7D028F6E-096B-4AD4-9FDF-4C6524138C8A}" destId="{9FB4261B-1826-4096-BE12-B43AE0243843}" srcOrd="0" destOrd="0" presId="urn:microsoft.com/office/officeart/2005/8/layout/radial2"/>
    <dgm:cxn modelId="{31DBCF7C-5F6C-4568-90BC-55E15AC4C457}" type="presOf" srcId="{019CB8E9-4926-495F-AAF1-AA31600466B2}" destId="{AAE937DD-EBD7-41BB-BB5F-E02172C7CDA8}" srcOrd="0" destOrd="0" presId="urn:microsoft.com/office/officeart/2005/8/layout/radial2"/>
    <dgm:cxn modelId="{44873810-94CE-42B2-B944-AC448C7EB99B}" srcId="{ABFD4EFB-AD51-4DAC-9C97-D6C0438EC312}" destId="{8A656A19-89E5-4631-B044-00A053AFC1AE}" srcOrd="0" destOrd="0" parTransId="{AD6F2662-F195-4A37-97A1-037CC6ACB3DA}" sibTransId="{DCFB80C7-5685-445E-81E9-4871579F2127}"/>
    <dgm:cxn modelId="{5E72B621-D85D-4517-863B-44AAFB997D9E}" type="presOf" srcId="{FEDE060A-C00D-41B9-8F1D-96902EEF4DBE}" destId="{C328B486-3725-46E7-A64A-2ED8A3837058}" srcOrd="0" destOrd="1" presId="urn:microsoft.com/office/officeart/2005/8/layout/radial2"/>
    <dgm:cxn modelId="{09D81222-1C79-4DF0-AD89-C5A8D188A4AF}" type="presParOf" srcId="{AA672FEF-2B2F-4401-8E1F-AE6EA6D9A819}" destId="{C0B8A8EA-CA08-451B-9FEA-535213AC86FA}" srcOrd="0" destOrd="0" presId="urn:microsoft.com/office/officeart/2005/8/layout/radial2"/>
    <dgm:cxn modelId="{8E572530-26A4-4C21-BD89-D88C3AC9B5B9}" type="presParOf" srcId="{C0B8A8EA-CA08-451B-9FEA-535213AC86FA}" destId="{7A553F8D-3D7F-4EDC-AE66-BB7D8557DF9B}" srcOrd="0" destOrd="0" presId="urn:microsoft.com/office/officeart/2005/8/layout/radial2"/>
    <dgm:cxn modelId="{E7F1A522-E7D7-4409-AF05-E140031CC689}" type="presParOf" srcId="{7A553F8D-3D7F-4EDC-AE66-BB7D8557DF9B}" destId="{34C2E371-EEE2-45B7-BE6A-881171DC6C65}" srcOrd="0" destOrd="0" presId="urn:microsoft.com/office/officeart/2005/8/layout/radial2"/>
    <dgm:cxn modelId="{3AA84E10-46B5-4770-AAF3-CA03EBA4A565}" type="presParOf" srcId="{7A553F8D-3D7F-4EDC-AE66-BB7D8557DF9B}" destId="{7AD85A8D-AA8E-4FF2-B2E4-0F5896252CA4}" srcOrd="1" destOrd="0" presId="urn:microsoft.com/office/officeart/2005/8/layout/radial2"/>
    <dgm:cxn modelId="{AA5EF738-5C77-48BE-8F95-B77DFDC3DBCD}" type="presParOf" srcId="{C0B8A8EA-CA08-451B-9FEA-535213AC86FA}" destId="{6E8E98E0-9A6C-4978-A1A2-CBDC3214CCE8}" srcOrd="1" destOrd="0" presId="urn:microsoft.com/office/officeart/2005/8/layout/radial2"/>
    <dgm:cxn modelId="{DEF93110-B8D2-41D3-A0BB-357C6EAFD877}" type="presParOf" srcId="{C0B8A8EA-CA08-451B-9FEA-535213AC86FA}" destId="{49652744-96FD-4B37-9188-565473108C2F}" srcOrd="2" destOrd="0" presId="urn:microsoft.com/office/officeart/2005/8/layout/radial2"/>
    <dgm:cxn modelId="{18577F54-9E41-4E6A-B32A-A9DD455B2864}" type="presParOf" srcId="{49652744-96FD-4B37-9188-565473108C2F}" destId="{190F4847-8FDB-4BB9-8784-9CE460E35291}" srcOrd="0" destOrd="0" presId="urn:microsoft.com/office/officeart/2005/8/layout/radial2"/>
    <dgm:cxn modelId="{F776D807-19A3-4368-A1B1-E652B2EF1C6F}" type="presParOf" srcId="{49652744-96FD-4B37-9188-565473108C2F}" destId="{06A67BBC-1695-40EE-A734-807DD83CEACC}" srcOrd="1" destOrd="0" presId="urn:microsoft.com/office/officeart/2005/8/layout/radial2"/>
    <dgm:cxn modelId="{B7FCE74E-3C9C-4BFF-89AE-6C81CD6045E3}" type="presParOf" srcId="{C0B8A8EA-CA08-451B-9FEA-535213AC86FA}" destId="{5F17A005-BFC1-489F-9702-39A067B674B5}" srcOrd="3" destOrd="0" presId="urn:microsoft.com/office/officeart/2005/8/layout/radial2"/>
    <dgm:cxn modelId="{15F6B373-EC4B-4D68-B990-D4F9B07D32B1}" type="presParOf" srcId="{C0B8A8EA-CA08-451B-9FEA-535213AC86FA}" destId="{4941CCE7-96F3-4499-B8BA-208BB6F3E541}" srcOrd="4" destOrd="0" presId="urn:microsoft.com/office/officeart/2005/8/layout/radial2"/>
    <dgm:cxn modelId="{71721C4C-504D-426F-B286-96A3C9126644}" type="presParOf" srcId="{4941CCE7-96F3-4499-B8BA-208BB6F3E541}" destId="{9FB4261B-1826-4096-BE12-B43AE0243843}" srcOrd="0" destOrd="0" presId="urn:microsoft.com/office/officeart/2005/8/layout/radial2"/>
    <dgm:cxn modelId="{4AC1718C-FBE4-4488-8EBD-AB0EEF828BF9}" type="presParOf" srcId="{4941CCE7-96F3-4499-B8BA-208BB6F3E541}" destId="{C328B486-3725-46E7-A64A-2ED8A3837058}" srcOrd="1" destOrd="0" presId="urn:microsoft.com/office/officeart/2005/8/layout/radial2"/>
    <dgm:cxn modelId="{9352C59D-220E-4C61-811B-ADF00364041A}" type="presParOf" srcId="{C0B8A8EA-CA08-451B-9FEA-535213AC86FA}" destId="{9DCEAA38-2BF9-4FE0-AD2A-44F543061522}" srcOrd="5" destOrd="0" presId="urn:microsoft.com/office/officeart/2005/8/layout/radial2"/>
    <dgm:cxn modelId="{4C35B2A0-62DE-4C51-9792-2A1C5DCCFE80}" type="presParOf" srcId="{C0B8A8EA-CA08-451B-9FEA-535213AC86FA}" destId="{2442BF81-F3E5-40F3-A871-B8645C7712E1}" srcOrd="6" destOrd="0" presId="urn:microsoft.com/office/officeart/2005/8/layout/radial2"/>
    <dgm:cxn modelId="{5B8E75D0-4633-404D-8362-51737DBD4F3A}" type="presParOf" srcId="{2442BF81-F3E5-40F3-A871-B8645C7712E1}" destId="{AAE937DD-EBD7-41BB-BB5F-E02172C7CDA8}" srcOrd="0" destOrd="0" presId="urn:microsoft.com/office/officeart/2005/8/layout/radial2"/>
    <dgm:cxn modelId="{5DF6ADED-0ACF-41B6-8F13-3412311FB940}" type="presParOf" srcId="{2442BF81-F3E5-40F3-A871-B8645C7712E1}" destId="{18C7295D-1181-48EF-B5F0-BEA613CDC3CE}" srcOrd="1" destOrd="0" presId="urn:microsoft.com/office/officeart/2005/8/layout/radial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BFD4EFB-AD51-4DAC-9C97-D6C0438EC31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A656A19-89E5-4631-B044-00A053AFC1AE}">
      <dgm:prSet phldrT="[Текст]" phldr="1"/>
      <dgm:spPr/>
      <dgm:t>
        <a:bodyPr/>
        <a:lstStyle/>
        <a:p>
          <a:endParaRPr lang="ru-RU" dirty="0"/>
        </a:p>
      </dgm:t>
    </dgm:pt>
    <dgm:pt modelId="{AD6F2662-F195-4A37-97A1-037CC6ACB3DA}" type="parTrans" cxnId="{44873810-94CE-42B2-B944-AC448C7EB99B}">
      <dgm:prSet/>
      <dgm:spPr/>
      <dgm:t>
        <a:bodyPr/>
        <a:lstStyle/>
        <a:p>
          <a:endParaRPr lang="ru-RU"/>
        </a:p>
      </dgm:t>
    </dgm:pt>
    <dgm:pt modelId="{DCFB80C7-5685-445E-81E9-4871579F2127}" type="sibTrans" cxnId="{44873810-94CE-42B2-B944-AC448C7EB99B}">
      <dgm:prSet/>
      <dgm:spPr/>
      <dgm:t>
        <a:bodyPr/>
        <a:lstStyle/>
        <a:p>
          <a:endParaRPr lang="ru-RU"/>
        </a:p>
      </dgm:t>
    </dgm:pt>
    <dgm:pt modelId="{CBE5B0CE-8BE2-4350-9AF1-8DEE25483A2C}">
      <dgm:prSet phldrT="[Текст]" phldr="1"/>
      <dgm:spPr/>
      <dgm:t>
        <a:bodyPr/>
        <a:lstStyle/>
        <a:p>
          <a:endParaRPr lang="ru-RU" dirty="0"/>
        </a:p>
      </dgm:t>
    </dgm:pt>
    <dgm:pt modelId="{AA964247-539A-45AD-9D03-683CEA882842}" type="parTrans" cxnId="{437E603F-0327-4F44-8D12-A5A928D4C564}">
      <dgm:prSet/>
      <dgm:spPr/>
      <dgm:t>
        <a:bodyPr/>
        <a:lstStyle/>
        <a:p>
          <a:endParaRPr lang="ru-RU"/>
        </a:p>
      </dgm:t>
    </dgm:pt>
    <dgm:pt modelId="{D9C4E199-E5C0-4B27-B3EB-4EA4E562CCDE}" type="sibTrans" cxnId="{437E603F-0327-4F44-8D12-A5A928D4C564}">
      <dgm:prSet/>
      <dgm:spPr/>
      <dgm:t>
        <a:bodyPr/>
        <a:lstStyle/>
        <a:p>
          <a:endParaRPr lang="ru-RU"/>
        </a:p>
      </dgm:t>
    </dgm:pt>
    <dgm:pt modelId="{CC00DB28-2258-4C34-B583-DF9FB5924D3A}">
      <dgm:prSet phldrT="[Текст]" phldr="1"/>
      <dgm:spPr/>
      <dgm:t>
        <a:bodyPr/>
        <a:lstStyle/>
        <a:p>
          <a:endParaRPr lang="ru-RU" dirty="0"/>
        </a:p>
      </dgm:t>
    </dgm:pt>
    <dgm:pt modelId="{DAA34D2E-48F3-42BE-B6EA-DECC2CF15F29}" type="parTrans" cxnId="{189601EE-B612-4C64-9343-92759B3F333B}">
      <dgm:prSet/>
      <dgm:spPr/>
      <dgm:t>
        <a:bodyPr/>
        <a:lstStyle/>
        <a:p>
          <a:endParaRPr lang="ru-RU"/>
        </a:p>
      </dgm:t>
    </dgm:pt>
    <dgm:pt modelId="{522330D7-F66A-45DA-B0DF-4A5294979069}" type="sibTrans" cxnId="{189601EE-B612-4C64-9343-92759B3F333B}">
      <dgm:prSet/>
      <dgm:spPr/>
      <dgm:t>
        <a:bodyPr/>
        <a:lstStyle/>
        <a:p>
          <a:endParaRPr lang="ru-RU"/>
        </a:p>
      </dgm:t>
    </dgm:pt>
    <dgm:pt modelId="{7D028F6E-096B-4AD4-9FDF-4C6524138C8A}">
      <dgm:prSet phldrT="[Текст]" phldr="1"/>
      <dgm:spPr/>
      <dgm:t>
        <a:bodyPr/>
        <a:lstStyle/>
        <a:p>
          <a:endParaRPr lang="ru-RU" dirty="0"/>
        </a:p>
      </dgm:t>
    </dgm:pt>
    <dgm:pt modelId="{1D5E5B58-FAE2-4C7A-99A2-407AB612A6C2}" type="parTrans" cxnId="{E851EBAA-B6B1-4547-800C-0B6A87940FA6}">
      <dgm:prSet/>
      <dgm:spPr/>
      <dgm:t>
        <a:bodyPr/>
        <a:lstStyle/>
        <a:p>
          <a:endParaRPr lang="ru-RU"/>
        </a:p>
      </dgm:t>
    </dgm:pt>
    <dgm:pt modelId="{B78F9FED-17F3-4735-9117-A9FC0BB1A887}" type="sibTrans" cxnId="{E851EBAA-B6B1-4547-800C-0B6A87940FA6}">
      <dgm:prSet/>
      <dgm:spPr/>
      <dgm:t>
        <a:bodyPr/>
        <a:lstStyle/>
        <a:p>
          <a:endParaRPr lang="ru-RU"/>
        </a:p>
      </dgm:t>
    </dgm:pt>
    <dgm:pt modelId="{08383A84-3C82-4178-8D49-B15D20401C15}">
      <dgm:prSet phldrT="[Текст]" phldr="1"/>
      <dgm:spPr/>
      <dgm:t>
        <a:bodyPr/>
        <a:lstStyle/>
        <a:p>
          <a:endParaRPr lang="ru-RU" dirty="0"/>
        </a:p>
      </dgm:t>
    </dgm:pt>
    <dgm:pt modelId="{CAB349F4-D67B-4CFB-825A-1836CD02BCD2}" type="parTrans" cxnId="{FE316620-4891-4C36-A709-A974298BADB1}">
      <dgm:prSet/>
      <dgm:spPr/>
      <dgm:t>
        <a:bodyPr/>
        <a:lstStyle/>
        <a:p>
          <a:endParaRPr lang="ru-RU"/>
        </a:p>
      </dgm:t>
    </dgm:pt>
    <dgm:pt modelId="{7D61FE1D-5222-4337-8F63-1A8F655ABD8E}" type="sibTrans" cxnId="{FE316620-4891-4C36-A709-A974298BADB1}">
      <dgm:prSet/>
      <dgm:spPr/>
      <dgm:t>
        <a:bodyPr/>
        <a:lstStyle/>
        <a:p>
          <a:endParaRPr lang="ru-RU"/>
        </a:p>
      </dgm:t>
    </dgm:pt>
    <dgm:pt modelId="{FEDE060A-C00D-41B9-8F1D-96902EEF4DBE}">
      <dgm:prSet phldrT="[Текст]" phldr="1"/>
      <dgm:spPr/>
      <dgm:t>
        <a:bodyPr/>
        <a:lstStyle/>
        <a:p>
          <a:endParaRPr lang="ru-RU" dirty="0"/>
        </a:p>
      </dgm:t>
    </dgm:pt>
    <dgm:pt modelId="{E357EB1B-1806-409E-90C6-BE4342E15741}" type="parTrans" cxnId="{12D1DA85-8ED5-4B0C-9C86-22E55EFBBCA2}">
      <dgm:prSet/>
      <dgm:spPr/>
      <dgm:t>
        <a:bodyPr/>
        <a:lstStyle/>
        <a:p>
          <a:endParaRPr lang="ru-RU"/>
        </a:p>
      </dgm:t>
    </dgm:pt>
    <dgm:pt modelId="{11CD047A-E8BB-4B36-8F0F-9F266AAEF23E}" type="sibTrans" cxnId="{12D1DA85-8ED5-4B0C-9C86-22E55EFBBCA2}">
      <dgm:prSet/>
      <dgm:spPr/>
      <dgm:t>
        <a:bodyPr/>
        <a:lstStyle/>
        <a:p>
          <a:endParaRPr lang="ru-RU"/>
        </a:p>
      </dgm:t>
    </dgm:pt>
    <dgm:pt modelId="{019CB8E9-4926-495F-AAF1-AA31600466B2}">
      <dgm:prSet phldrT="[Текст]" phldr="1"/>
      <dgm:spPr/>
      <dgm:t>
        <a:bodyPr/>
        <a:lstStyle/>
        <a:p>
          <a:endParaRPr lang="ru-RU" dirty="0"/>
        </a:p>
      </dgm:t>
    </dgm:pt>
    <dgm:pt modelId="{1F0D2137-FD1A-40A8-A765-5FF1EE2A2F1D}" type="parTrans" cxnId="{930C0E2C-B8FD-4940-9978-B010077B27F9}">
      <dgm:prSet/>
      <dgm:spPr/>
      <dgm:t>
        <a:bodyPr/>
        <a:lstStyle/>
        <a:p>
          <a:endParaRPr lang="ru-RU"/>
        </a:p>
      </dgm:t>
    </dgm:pt>
    <dgm:pt modelId="{EA668FD2-3B2F-4AC7-9D43-70FBBF37DE0C}" type="sibTrans" cxnId="{930C0E2C-B8FD-4940-9978-B010077B27F9}">
      <dgm:prSet/>
      <dgm:spPr/>
      <dgm:t>
        <a:bodyPr/>
        <a:lstStyle/>
        <a:p>
          <a:endParaRPr lang="ru-RU"/>
        </a:p>
      </dgm:t>
    </dgm:pt>
    <dgm:pt modelId="{1827AB23-DF22-446B-9B65-1DAECDC84416}">
      <dgm:prSet phldrT="[Текст]" phldr="1"/>
      <dgm:spPr/>
      <dgm:t>
        <a:bodyPr/>
        <a:lstStyle/>
        <a:p>
          <a:endParaRPr lang="ru-RU" dirty="0"/>
        </a:p>
      </dgm:t>
    </dgm:pt>
    <dgm:pt modelId="{D6D4D270-F20C-4EBF-9EAF-5F546C73BEDB}" type="parTrans" cxnId="{B1C5E19C-11AD-4967-9AB9-DC163C4D97C5}">
      <dgm:prSet/>
      <dgm:spPr/>
      <dgm:t>
        <a:bodyPr/>
        <a:lstStyle/>
        <a:p>
          <a:endParaRPr lang="ru-RU"/>
        </a:p>
      </dgm:t>
    </dgm:pt>
    <dgm:pt modelId="{0C23087D-DC44-48FF-A154-9C0E15FD4CC6}" type="sibTrans" cxnId="{B1C5E19C-11AD-4967-9AB9-DC163C4D97C5}">
      <dgm:prSet/>
      <dgm:spPr/>
      <dgm:t>
        <a:bodyPr/>
        <a:lstStyle/>
        <a:p>
          <a:endParaRPr lang="ru-RU"/>
        </a:p>
      </dgm:t>
    </dgm:pt>
    <dgm:pt modelId="{64369195-C0A5-4457-B275-41AC063F4A86}">
      <dgm:prSet phldrT="[Текст]" phldr="1"/>
      <dgm:spPr/>
      <dgm:t>
        <a:bodyPr/>
        <a:lstStyle/>
        <a:p>
          <a:endParaRPr lang="ru-RU" dirty="0"/>
        </a:p>
      </dgm:t>
    </dgm:pt>
    <dgm:pt modelId="{C5469870-AEFC-4CB7-91CA-0D412F1A7681}" type="parTrans" cxnId="{AE662358-B49A-468D-92FD-C69C123E8469}">
      <dgm:prSet/>
      <dgm:spPr/>
      <dgm:t>
        <a:bodyPr/>
        <a:lstStyle/>
        <a:p>
          <a:endParaRPr lang="ru-RU"/>
        </a:p>
      </dgm:t>
    </dgm:pt>
    <dgm:pt modelId="{B9421E00-0E9F-43D0-81C0-58B538E06BBC}" type="sibTrans" cxnId="{AE662358-B49A-468D-92FD-C69C123E8469}">
      <dgm:prSet/>
      <dgm:spPr/>
      <dgm:t>
        <a:bodyPr/>
        <a:lstStyle/>
        <a:p>
          <a:endParaRPr lang="ru-RU"/>
        </a:p>
      </dgm:t>
    </dgm:pt>
    <dgm:pt modelId="{AA672FEF-2B2F-4401-8E1F-AE6EA6D9A819}" type="pres">
      <dgm:prSet presAssocID="{ABFD4EFB-AD51-4DAC-9C97-D6C0438EC3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8A8EA-CA08-451B-9FEA-535213AC86FA}" type="pres">
      <dgm:prSet presAssocID="{ABFD4EFB-AD51-4DAC-9C97-D6C0438EC312}" presName="cycle" presStyleCnt="0"/>
      <dgm:spPr/>
    </dgm:pt>
    <dgm:pt modelId="{7A553F8D-3D7F-4EDC-AE66-BB7D8557DF9B}" type="pres">
      <dgm:prSet presAssocID="{ABFD4EFB-AD51-4DAC-9C97-D6C0438EC312}" presName="centerShape" presStyleCnt="0"/>
      <dgm:spPr/>
    </dgm:pt>
    <dgm:pt modelId="{34C2E371-EEE2-45B7-BE6A-881171DC6C65}" type="pres">
      <dgm:prSet presAssocID="{ABFD4EFB-AD51-4DAC-9C97-D6C0438EC312}" presName="connSite" presStyleLbl="node1" presStyleIdx="0" presStyleCnt="4"/>
      <dgm:spPr/>
    </dgm:pt>
    <dgm:pt modelId="{7AD85A8D-AA8E-4FF2-B2E4-0F5896252CA4}" type="pres">
      <dgm:prSet presAssocID="{ABFD4EFB-AD51-4DAC-9C97-D6C0438EC312}" presName="visible" presStyleLbl="node1" presStyleIdx="0" presStyleCnt="4"/>
      <dgm:spPr/>
    </dgm:pt>
    <dgm:pt modelId="{6E8E98E0-9A6C-4978-A1A2-CBDC3214CCE8}" type="pres">
      <dgm:prSet presAssocID="{AD6F2662-F195-4A37-97A1-037CC6ACB3D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9652744-96FD-4B37-9188-565473108C2F}" type="pres">
      <dgm:prSet presAssocID="{8A656A19-89E5-4631-B044-00A053AFC1AE}" presName="node" presStyleCnt="0"/>
      <dgm:spPr/>
    </dgm:pt>
    <dgm:pt modelId="{190F4847-8FDB-4BB9-8784-9CE460E35291}" type="pres">
      <dgm:prSet presAssocID="{8A656A19-89E5-4631-B044-00A053AFC1A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67BBC-1695-40EE-A734-807DD83CEACC}" type="pres">
      <dgm:prSet presAssocID="{8A656A19-89E5-4631-B044-00A053AFC1A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7A005-BFC1-489F-9702-39A067B674B5}" type="pres">
      <dgm:prSet presAssocID="{1D5E5B58-FAE2-4C7A-99A2-407AB612A6C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941CCE7-96F3-4499-B8BA-208BB6F3E541}" type="pres">
      <dgm:prSet presAssocID="{7D028F6E-096B-4AD4-9FDF-4C6524138C8A}" presName="node" presStyleCnt="0"/>
      <dgm:spPr/>
    </dgm:pt>
    <dgm:pt modelId="{9FB4261B-1826-4096-BE12-B43AE0243843}" type="pres">
      <dgm:prSet presAssocID="{7D028F6E-096B-4AD4-9FDF-4C6524138C8A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8B486-3725-46E7-A64A-2ED8A3837058}" type="pres">
      <dgm:prSet presAssocID="{7D028F6E-096B-4AD4-9FDF-4C6524138C8A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EAA38-2BF9-4FE0-AD2A-44F543061522}" type="pres">
      <dgm:prSet presAssocID="{1F0D2137-FD1A-40A8-A765-5FF1EE2A2F1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442BF81-F3E5-40F3-A871-B8645C7712E1}" type="pres">
      <dgm:prSet presAssocID="{019CB8E9-4926-495F-AAF1-AA31600466B2}" presName="node" presStyleCnt="0"/>
      <dgm:spPr/>
    </dgm:pt>
    <dgm:pt modelId="{AAE937DD-EBD7-41BB-BB5F-E02172C7CDA8}" type="pres">
      <dgm:prSet presAssocID="{019CB8E9-4926-495F-AAF1-AA31600466B2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295D-1181-48EF-B5F0-BEA613CDC3CE}" type="pres">
      <dgm:prSet presAssocID="{019CB8E9-4926-495F-AAF1-AA31600466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72CF83E-5275-4BE2-B921-D0448EDEBC43}" type="presOf" srcId="{AD6F2662-F195-4A37-97A1-037CC6ACB3DA}" destId="{6E8E98E0-9A6C-4978-A1A2-CBDC3214CCE8}" srcOrd="0" destOrd="0" presId="urn:microsoft.com/office/officeart/2005/8/layout/radial2"/>
    <dgm:cxn modelId="{A8551A4A-3790-45C8-B087-49D12D27A803}" type="presOf" srcId="{ABFD4EFB-AD51-4DAC-9C97-D6C0438EC312}" destId="{AA672FEF-2B2F-4401-8E1F-AE6EA6D9A819}" srcOrd="0" destOrd="0" presId="urn:microsoft.com/office/officeart/2005/8/layout/radial2"/>
    <dgm:cxn modelId="{930C0E2C-B8FD-4940-9978-B010077B27F9}" srcId="{ABFD4EFB-AD51-4DAC-9C97-D6C0438EC312}" destId="{019CB8E9-4926-495F-AAF1-AA31600466B2}" srcOrd="2" destOrd="0" parTransId="{1F0D2137-FD1A-40A8-A765-5FF1EE2A2F1D}" sibTransId="{EA668FD2-3B2F-4AC7-9D43-70FBBF37DE0C}"/>
    <dgm:cxn modelId="{12D1DA85-8ED5-4B0C-9C86-22E55EFBBCA2}" srcId="{7D028F6E-096B-4AD4-9FDF-4C6524138C8A}" destId="{FEDE060A-C00D-41B9-8F1D-96902EEF4DBE}" srcOrd="1" destOrd="0" parTransId="{E357EB1B-1806-409E-90C6-BE4342E15741}" sibTransId="{11CD047A-E8BB-4B36-8F0F-9F266AAEF23E}"/>
    <dgm:cxn modelId="{B1C5E19C-11AD-4967-9AB9-DC163C4D97C5}" srcId="{019CB8E9-4926-495F-AAF1-AA31600466B2}" destId="{1827AB23-DF22-446B-9B65-1DAECDC84416}" srcOrd="0" destOrd="0" parTransId="{D6D4D270-F20C-4EBF-9EAF-5F546C73BEDB}" sibTransId="{0C23087D-DC44-48FF-A154-9C0E15FD4CC6}"/>
    <dgm:cxn modelId="{6D3AA85D-FDDF-4EAA-8DFF-B6CCAECBB681}" type="presOf" srcId="{1F0D2137-FD1A-40A8-A765-5FF1EE2A2F1D}" destId="{9DCEAA38-2BF9-4FE0-AD2A-44F543061522}" srcOrd="0" destOrd="0" presId="urn:microsoft.com/office/officeart/2005/8/layout/radial2"/>
    <dgm:cxn modelId="{C9D26699-A928-4F51-A0BD-985A38A6C0A5}" type="presOf" srcId="{64369195-C0A5-4457-B275-41AC063F4A86}" destId="{18C7295D-1181-48EF-B5F0-BEA613CDC3CE}" srcOrd="0" destOrd="1" presId="urn:microsoft.com/office/officeart/2005/8/layout/radial2"/>
    <dgm:cxn modelId="{189601EE-B612-4C64-9343-92759B3F333B}" srcId="{8A656A19-89E5-4631-B044-00A053AFC1AE}" destId="{CC00DB28-2258-4C34-B583-DF9FB5924D3A}" srcOrd="1" destOrd="0" parTransId="{DAA34D2E-48F3-42BE-B6EA-DECC2CF15F29}" sibTransId="{522330D7-F66A-45DA-B0DF-4A5294979069}"/>
    <dgm:cxn modelId="{FE316620-4891-4C36-A709-A974298BADB1}" srcId="{7D028F6E-096B-4AD4-9FDF-4C6524138C8A}" destId="{08383A84-3C82-4178-8D49-B15D20401C15}" srcOrd="0" destOrd="0" parTransId="{CAB349F4-D67B-4CFB-825A-1836CD02BCD2}" sibTransId="{7D61FE1D-5222-4337-8F63-1A8F655ABD8E}"/>
    <dgm:cxn modelId="{ABDE1032-DF21-436C-86BA-3BA2EBFB224C}" type="presOf" srcId="{7D028F6E-096B-4AD4-9FDF-4C6524138C8A}" destId="{9FB4261B-1826-4096-BE12-B43AE0243843}" srcOrd="0" destOrd="0" presId="urn:microsoft.com/office/officeart/2005/8/layout/radial2"/>
    <dgm:cxn modelId="{AE662358-B49A-468D-92FD-C69C123E8469}" srcId="{019CB8E9-4926-495F-AAF1-AA31600466B2}" destId="{64369195-C0A5-4457-B275-41AC063F4A86}" srcOrd="1" destOrd="0" parTransId="{C5469870-AEFC-4CB7-91CA-0D412F1A7681}" sibTransId="{B9421E00-0E9F-43D0-81C0-58B538E06BBC}"/>
    <dgm:cxn modelId="{5188E131-6DF2-4FF8-AE3C-655FE98F215B}" type="presOf" srcId="{019CB8E9-4926-495F-AAF1-AA31600466B2}" destId="{AAE937DD-EBD7-41BB-BB5F-E02172C7CDA8}" srcOrd="0" destOrd="0" presId="urn:microsoft.com/office/officeart/2005/8/layout/radial2"/>
    <dgm:cxn modelId="{437E603F-0327-4F44-8D12-A5A928D4C564}" srcId="{8A656A19-89E5-4631-B044-00A053AFC1AE}" destId="{CBE5B0CE-8BE2-4350-9AF1-8DEE25483A2C}" srcOrd="0" destOrd="0" parTransId="{AA964247-539A-45AD-9D03-683CEA882842}" sibTransId="{D9C4E199-E5C0-4B27-B3EB-4EA4E562CCDE}"/>
    <dgm:cxn modelId="{8F669F07-19DB-49D8-BE08-2960A8B8891D}" type="presOf" srcId="{8A656A19-89E5-4631-B044-00A053AFC1AE}" destId="{190F4847-8FDB-4BB9-8784-9CE460E35291}" srcOrd="0" destOrd="0" presId="urn:microsoft.com/office/officeart/2005/8/layout/radial2"/>
    <dgm:cxn modelId="{E851EBAA-B6B1-4547-800C-0B6A87940FA6}" srcId="{ABFD4EFB-AD51-4DAC-9C97-D6C0438EC312}" destId="{7D028F6E-096B-4AD4-9FDF-4C6524138C8A}" srcOrd="1" destOrd="0" parTransId="{1D5E5B58-FAE2-4C7A-99A2-407AB612A6C2}" sibTransId="{B78F9FED-17F3-4735-9117-A9FC0BB1A887}"/>
    <dgm:cxn modelId="{D97DEE55-07D4-4311-AC60-D29BB1019499}" type="presOf" srcId="{08383A84-3C82-4178-8D49-B15D20401C15}" destId="{C328B486-3725-46E7-A64A-2ED8A3837058}" srcOrd="0" destOrd="0" presId="urn:microsoft.com/office/officeart/2005/8/layout/radial2"/>
    <dgm:cxn modelId="{F74B8BE4-CE44-4C00-9C6F-EA386398650A}" type="presOf" srcId="{FEDE060A-C00D-41B9-8F1D-96902EEF4DBE}" destId="{C328B486-3725-46E7-A64A-2ED8A3837058}" srcOrd="0" destOrd="1" presId="urn:microsoft.com/office/officeart/2005/8/layout/radial2"/>
    <dgm:cxn modelId="{65AB9951-7C7D-4F2C-A5A1-FFC46E5FA602}" type="presOf" srcId="{1D5E5B58-FAE2-4C7A-99A2-407AB612A6C2}" destId="{5F17A005-BFC1-489F-9702-39A067B674B5}" srcOrd="0" destOrd="0" presId="urn:microsoft.com/office/officeart/2005/8/layout/radial2"/>
    <dgm:cxn modelId="{44873810-94CE-42B2-B944-AC448C7EB99B}" srcId="{ABFD4EFB-AD51-4DAC-9C97-D6C0438EC312}" destId="{8A656A19-89E5-4631-B044-00A053AFC1AE}" srcOrd="0" destOrd="0" parTransId="{AD6F2662-F195-4A37-97A1-037CC6ACB3DA}" sibTransId="{DCFB80C7-5685-445E-81E9-4871579F2127}"/>
    <dgm:cxn modelId="{3E2EDE0E-6CB9-4810-AE95-9C65881C1720}" type="presOf" srcId="{1827AB23-DF22-446B-9B65-1DAECDC84416}" destId="{18C7295D-1181-48EF-B5F0-BEA613CDC3CE}" srcOrd="0" destOrd="0" presId="urn:microsoft.com/office/officeart/2005/8/layout/radial2"/>
    <dgm:cxn modelId="{860ECB79-61D3-454C-BD6B-263BCE464C1A}" type="presOf" srcId="{CC00DB28-2258-4C34-B583-DF9FB5924D3A}" destId="{06A67BBC-1695-40EE-A734-807DD83CEACC}" srcOrd="0" destOrd="1" presId="urn:microsoft.com/office/officeart/2005/8/layout/radial2"/>
    <dgm:cxn modelId="{0B78A7FF-A396-4EA0-B0D8-E195230C72C7}" type="presOf" srcId="{CBE5B0CE-8BE2-4350-9AF1-8DEE25483A2C}" destId="{06A67BBC-1695-40EE-A734-807DD83CEACC}" srcOrd="0" destOrd="0" presId="urn:microsoft.com/office/officeart/2005/8/layout/radial2"/>
    <dgm:cxn modelId="{EA72909E-BB7D-446F-8144-AF3594604716}" type="presParOf" srcId="{AA672FEF-2B2F-4401-8E1F-AE6EA6D9A819}" destId="{C0B8A8EA-CA08-451B-9FEA-535213AC86FA}" srcOrd="0" destOrd="0" presId="urn:microsoft.com/office/officeart/2005/8/layout/radial2"/>
    <dgm:cxn modelId="{68A97EC3-E72E-4CA0-B1D3-0FEBF4FA9DD0}" type="presParOf" srcId="{C0B8A8EA-CA08-451B-9FEA-535213AC86FA}" destId="{7A553F8D-3D7F-4EDC-AE66-BB7D8557DF9B}" srcOrd="0" destOrd="0" presId="urn:microsoft.com/office/officeart/2005/8/layout/radial2"/>
    <dgm:cxn modelId="{B767EA52-ACED-4261-873B-22442F0B021E}" type="presParOf" srcId="{7A553F8D-3D7F-4EDC-AE66-BB7D8557DF9B}" destId="{34C2E371-EEE2-45B7-BE6A-881171DC6C65}" srcOrd="0" destOrd="0" presId="urn:microsoft.com/office/officeart/2005/8/layout/radial2"/>
    <dgm:cxn modelId="{F5AB6F3D-92CE-4135-9C8B-D9EB93032C94}" type="presParOf" srcId="{7A553F8D-3D7F-4EDC-AE66-BB7D8557DF9B}" destId="{7AD85A8D-AA8E-4FF2-B2E4-0F5896252CA4}" srcOrd="1" destOrd="0" presId="urn:microsoft.com/office/officeart/2005/8/layout/radial2"/>
    <dgm:cxn modelId="{EFA9D561-CB48-42A1-854A-5B28EC618FD1}" type="presParOf" srcId="{C0B8A8EA-CA08-451B-9FEA-535213AC86FA}" destId="{6E8E98E0-9A6C-4978-A1A2-CBDC3214CCE8}" srcOrd="1" destOrd="0" presId="urn:microsoft.com/office/officeart/2005/8/layout/radial2"/>
    <dgm:cxn modelId="{D597ACAC-382B-4B2E-9D6A-9FF92FCEF6A6}" type="presParOf" srcId="{C0B8A8EA-CA08-451B-9FEA-535213AC86FA}" destId="{49652744-96FD-4B37-9188-565473108C2F}" srcOrd="2" destOrd="0" presId="urn:microsoft.com/office/officeart/2005/8/layout/radial2"/>
    <dgm:cxn modelId="{45736004-D49E-45A8-93AF-EFF02720FEDA}" type="presParOf" srcId="{49652744-96FD-4B37-9188-565473108C2F}" destId="{190F4847-8FDB-4BB9-8784-9CE460E35291}" srcOrd="0" destOrd="0" presId="urn:microsoft.com/office/officeart/2005/8/layout/radial2"/>
    <dgm:cxn modelId="{CB3556B9-9314-456E-8C32-D49588E74944}" type="presParOf" srcId="{49652744-96FD-4B37-9188-565473108C2F}" destId="{06A67BBC-1695-40EE-A734-807DD83CEACC}" srcOrd="1" destOrd="0" presId="urn:microsoft.com/office/officeart/2005/8/layout/radial2"/>
    <dgm:cxn modelId="{4F9C4D52-CD19-4DA2-BBF9-85B409FA2D9D}" type="presParOf" srcId="{C0B8A8EA-CA08-451B-9FEA-535213AC86FA}" destId="{5F17A005-BFC1-489F-9702-39A067B674B5}" srcOrd="3" destOrd="0" presId="urn:microsoft.com/office/officeart/2005/8/layout/radial2"/>
    <dgm:cxn modelId="{0D81FF3E-57F8-41A3-9757-6FE0F1DA6D73}" type="presParOf" srcId="{C0B8A8EA-CA08-451B-9FEA-535213AC86FA}" destId="{4941CCE7-96F3-4499-B8BA-208BB6F3E541}" srcOrd="4" destOrd="0" presId="urn:microsoft.com/office/officeart/2005/8/layout/radial2"/>
    <dgm:cxn modelId="{011B009D-C7B5-40C9-8290-CA0E0D147CB8}" type="presParOf" srcId="{4941CCE7-96F3-4499-B8BA-208BB6F3E541}" destId="{9FB4261B-1826-4096-BE12-B43AE0243843}" srcOrd="0" destOrd="0" presId="urn:microsoft.com/office/officeart/2005/8/layout/radial2"/>
    <dgm:cxn modelId="{49344D2A-DA7B-4686-B543-357FDB9A344D}" type="presParOf" srcId="{4941CCE7-96F3-4499-B8BA-208BB6F3E541}" destId="{C328B486-3725-46E7-A64A-2ED8A3837058}" srcOrd="1" destOrd="0" presId="urn:microsoft.com/office/officeart/2005/8/layout/radial2"/>
    <dgm:cxn modelId="{5A9928C3-6FDD-4101-84A5-DC336FC63759}" type="presParOf" srcId="{C0B8A8EA-CA08-451B-9FEA-535213AC86FA}" destId="{9DCEAA38-2BF9-4FE0-AD2A-44F543061522}" srcOrd="5" destOrd="0" presId="urn:microsoft.com/office/officeart/2005/8/layout/radial2"/>
    <dgm:cxn modelId="{80DFA16B-9D20-4717-88EF-E1E99CA628C2}" type="presParOf" srcId="{C0B8A8EA-CA08-451B-9FEA-535213AC86FA}" destId="{2442BF81-F3E5-40F3-A871-B8645C7712E1}" srcOrd="6" destOrd="0" presId="urn:microsoft.com/office/officeart/2005/8/layout/radial2"/>
    <dgm:cxn modelId="{DF91BC17-1AE3-4E61-AB70-A47412115137}" type="presParOf" srcId="{2442BF81-F3E5-40F3-A871-B8645C7712E1}" destId="{AAE937DD-EBD7-41BB-BB5F-E02172C7CDA8}" srcOrd="0" destOrd="0" presId="urn:microsoft.com/office/officeart/2005/8/layout/radial2"/>
    <dgm:cxn modelId="{BD84C133-26B5-4ED3-B5F2-88007D488E7F}" type="presParOf" srcId="{2442BF81-F3E5-40F3-A871-B8645C7712E1}" destId="{18C7295D-1181-48EF-B5F0-BEA613CDC3CE}" srcOrd="1" destOrd="0" presId="urn:microsoft.com/office/officeart/2005/8/layout/radial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BFD4EFB-AD51-4DAC-9C97-D6C0438EC31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A656A19-89E5-4631-B044-00A053AFC1AE}">
      <dgm:prSet phldrT="[Текст]" phldr="1"/>
      <dgm:spPr/>
      <dgm:t>
        <a:bodyPr/>
        <a:lstStyle/>
        <a:p>
          <a:endParaRPr lang="ru-RU" dirty="0"/>
        </a:p>
      </dgm:t>
    </dgm:pt>
    <dgm:pt modelId="{AD6F2662-F195-4A37-97A1-037CC6ACB3DA}" type="parTrans" cxnId="{44873810-94CE-42B2-B944-AC448C7EB99B}">
      <dgm:prSet/>
      <dgm:spPr/>
      <dgm:t>
        <a:bodyPr/>
        <a:lstStyle/>
        <a:p>
          <a:endParaRPr lang="ru-RU"/>
        </a:p>
      </dgm:t>
    </dgm:pt>
    <dgm:pt modelId="{DCFB80C7-5685-445E-81E9-4871579F2127}" type="sibTrans" cxnId="{44873810-94CE-42B2-B944-AC448C7EB99B}">
      <dgm:prSet/>
      <dgm:spPr/>
      <dgm:t>
        <a:bodyPr/>
        <a:lstStyle/>
        <a:p>
          <a:endParaRPr lang="ru-RU"/>
        </a:p>
      </dgm:t>
    </dgm:pt>
    <dgm:pt modelId="{CBE5B0CE-8BE2-4350-9AF1-8DEE25483A2C}">
      <dgm:prSet phldrT="[Текст]" phldr="1"/>
      <dgm:spPr/>
      <dgm:t>
        <a:bodyPr/>
        <a:lstStyle/>
        <a:p>
          <a:endParaRPr lang="ru-RU" dirty="0"/>
        </a:p>
      </dgm:t>
    </dgm:pt>
    <dgm:pt modelId="{AA964247-539A-45AD-9D03-683CEA882842}" type="parTrans" cxnId="{437E603F-0327-4F44-8D12-A5A928D4C564}">
      <dgm:prSet/>
      <dgm:spPr/>
      <dgm:t>
        <a:bodyPr/>
        <a:lstStyle/>
        <a:p>
          <a:endParaRPr lang="ru-RU"/>
        </a:p>
      </dgm:t>
    </dgm:pt>
    <dgm:pt modelId="{D9C4E199-E5C0-4B27-B3EB-4EA4E562CCDE}" type="sibTrans" cxnId="{437E603F-0327-4F44-8D12-A5A928D4C564}">
      <dgm:prSet/>
      <dgm:spPr/>
      <dgm:t>
        <a:bodyPr/>
        <a:lstStyle/>
        <a:p>
          <a:endParaRPr lang="ru-RU"/>
        </a:p>
      </dgm:t>
    </dgm:pt>
    <dgm:pt modelId="{CC00DB28-2258-4C34-B583-DF9FB5924D3A}">
      <dgm:prSet phldrT="[Текст]" phldr="1"/>
      <dgm:spPr/>
      <dgm:t>
        <a:bodyPr/>
        <a:lstStyle/>
        <a:p>
          <a:endParaRPr lang="ru-RU" dirty="0"/>
        </a:p>
      </dgm:t>
    </dgm:pt>
    <dgm:pt modelId="{DAA34D2E-48F3-42BE-B6EA-DECC2CF15F29}" type="parTrans" cxnId="{189601EE-B612-4C64-9343-92759B3F333B}">
      <dgm:prSet/>
      <dgm:spPr/>
      <dgm:t>
        <a:bodyPr/>
        <a:lstStyle/>
        <a:p>
          <a:endParaRPr lang="ru-RU"/>
        </a:p>
      </dgm:t>
    </dgm:pt>
    <dgm:pt modelId="{522330D7-F66A-45DA-B0DF-4A5294979069}" type="sibTrans" cxnId="{189601EE-B612-4C64-9343-92759B3F333B}">
      <dgm:prSet/>
      <dgm:spPr/>
      <dgm:t>
        <a:bodyPr/>
        <a:lstStyle/>
        <a:p>
          <a:endParaRPr lang="ru-RU"/>
        </a:p>
      </dgm:t>
    </dgm:pt>
    <dgm:pt modelId="{7D028F6E-096B-4AD4-9FDF-4C6524138C8A}">
      <dgm:prSet phldrT="[Текст]" phldr="1"/>
      <dgm:spPr/>
      <dgm:t>
        <a:bodyPr/>
        <a:lstStyle/>
        <a:p>
          <a:endParaRPr lang="ru-RU" dirty="0"/>
        </a:p>
      </dgm:t>
    </dgm:pt>
    <dgm:pt modelId="{1D5E5B58-FAE2-4C7A-99A2-407AB612A6C2}" type="parTrans" cxnId="{E851EBAA-B6B1-4547-800C-0B6A87940FA6}">
      <dgm:prSet/>
      <dgm:spPr/>
      <dgm:t>
        <a:bodyPr/>
        <a:lstStyle/>
        <a:p>
          <a:endParaRPr lang="ru-RU"/>
        </a:p>
      </dgm:t>
    </dgm:pt>
    <dgm:pt modelId="{B78F9FED-17F3-4735-9117-A9FC0BB1A887}" type="sibTrans" cxnId="{E851EBAA-B6B1-4547-800C-0B6A87940FA6}">
      <dgm:prSet/>
      <dgm:spPr/>
      <dgm:t>
        <a:bodyPr/>
        <a:lstStyle/>
        <a:p>
          <a:endParaRPr lang="ru-RU"/>
        </a:p>
      </dgm:t>
    </dgm:pt>
    <dgm:pt modelId="{08383A84-3C82-4178-8D49-B15D20401C15}">
      <dgm:prSet phldrT="[Текст]" phldr="1"/>
      <dgm:spPr/>
      <dgm:t>
        <a:bodyPr/>
        <a:lstStyle/>
        <a:p>
          <a:endParaRPr lang="ru-RU" dirty="0"/>
        </a:p>
      </dgm:t>
    </dgm:pt>
    <dgm:pt modelId="{CAB349F4-D67B-4CFB-825A-1836CD02BCD2}" type="parTrans" cxnId="{FE316620-4891-4C36-A709-A974298BADB1}">
      <dgm:prSet/>
      <dgm:spPr/>
      <dgm:t>
        <a:bodyPr/>
        <a:lstStyle/>
        <a:p>
          <a:endParaRPr lang="ru-RU"/>
        </a:p>
      </dgm:t>
    </dgm:pt>
    <dgm:pt modelId="{7D61FE1D-5222-4337-8F63-1A8F655ABD8E}" type="sibTrans" cxnId="{FE316620-4891-4C36-A709-A974298BADB1}">
      <dgm:prSet/>
      <dgm:spPr/>
      <dgm:t>
        <a:bodyPr/>
        <a:lstStyle/>
        <a:p>
          <a:endParaRPr lang="ru-RU"/>
        </a:p>
      </dgm:t>
    </dgm:pt>
    <dgm:pt modelId="{FEDE060A-C00D-41B9-8F1D-96902EEF4DBE}">
      <dgm:prSet phldrT="[Текст]" phldr="1"/>
      <dgm:spPr/>
      <dgm:t>
        <a:bodyPr/>
        <a:lstStyle/>
        <a:p>
          <a:endParaRPr lang="ru-RU" dirty="0"/>
        </a:p>
      </dgm:t>
    </dgm:pt>
    <dgm:pt modelId="{E357EB1B-1806-409E-90C6-BE4342E15741}" type="parTrans" cxnId="{12D1DA85-8ED5-4B0C-9C86-22E55EFBBCA2}">
      <dgm:prSet/>
      <dgm:spPr/>
      <dgm:t>
        <a:bodyPr/>
        <a:lstStyle/>
        <a:p>
          <a:endParaRPr lang="ru-RU"/>
        </a:p>
      </dgm:t>
    </dgm:pt>
    <dgm:pt modelId="{11CD047A-E8BB-4B36-8F0F-9F266AAEF23E}" type="sibTrans" cxnId="{12D1DA85-8ED5-4B0C-9C86-22E55EFBBCA2}">
      <dgm:prSet/>
      <dgm:spPr/>
      <dgm:t>
        <a:bodyPr/>
        <a:lstStyle/>
        <a:p>
          <a:endParaRPr lang="ru-RU"/>
        </a:p>
      </dgm:t>
    </dgm:pt>
    <dgm:pt modelId="{019CB8E9-4926-495F-AAF1-AA31600466B2}">
      <dgm:prSet phldrT="[Текст]" phldr="1"/>
      <dgm:spPr/>
      <dgm:t>
        <a:bodyPr/>
        <a:lstStyle/>
        <a:p>
          <a:endParaRPr lang="ru-RU" dirty="0"/>
        </a:p>
      </dgm:t>
    </dgm:pt>
    <dgm:pt modelId="{1F0D2137-FD1A-40A8-A765-5FF1EE2A2F1D}" type="parTrans" cxnId="{930C0E2C-B8FD-4940-9978-B010077B27F9}">
      <dgm:prSet/>
      <dgm:spPr/>
      <dgm:t>
        <a:bodyPr/>
        <a:lstStyle/>
        <a:p>
          <a:endParaRPr lang="ru-RU"/>
        </a:p>
      </dgm:t>
    </dgm:pt>
    <dgm:pt modelId="{EA668FD2-3B2F-4AC7-9D43-70FBBF37DE0C}" type="sibTrans" cxnId="{930C0E2C-B8FD-4940-9978-B010077B27F9}">
      <dgm:prSet/>
      <dgm:spPr/>
      <dgm:t>
        <a:bodyPr/>
        <a:lstStyle/>
        <a:p>
          <a:endParaRPr lang="ru-RU"/>
        </a:p>
      </dgm:t>
    </dgm:pt>
    <dgm:pt modelId="{1827AB23-DF22-446B-9B65-1DAECDC84416}">
      <dgm:prSet phldrT="[Текст]" phldr="1"/>
      <dgm:spPr/>
      <dgm:t>
        <a:bodyPr/>
        <a:lstStyle/>
        <a:p>
          <a:endParaRPr lang="ru-RU" dirty="0"/>
        </a:p>
      </dgm:t>
    </dgm:pt>
    <dgm:pt modelId="{D6D4D270-F20C-4EBF-9EAF-5F546C73BEDB}" type="parTrans" cxnId="{B1C5E19C-11AD-4967-9AB9-DC163C4D97C5}">
      <dgm:prSet/>
      <dgm:spPr/>
      <dgm:t>
        <a:bodyPr/>
        <a:lstStyle/>
        <a:p>
          <a:endParaRPr lang="ru-RU"/>
        </a:p>
      </dgm:t>
    </dgm:pt>
    <dgm:pt modelId="{0C23087D-DC44-48FF-A154-9C0E15FD4CC6}" type="sibTrans" cxnId="{B1C5E19C-11AD-4967-9AB9-DC163C4D97C5}">
      <dgm:prSet/>
      <dgm:spPr/>
      <dgm:t>
        <a:bodyPr/>
        <a:lstStyle/>
        <a:p>
          <a:endParaRPr lang="ru-RU"/>
        </a:p>
      </dgm:t>
    </dgm:pt>
    <dgm:pt modelId="{64369195-C0A5-4457-B275-41AC063F4A86}">
      <dgm:prSet phldrT="[Текст]" phldr="1"/>
      <dgm:spPr/>
      <dgm:t>
        <a:bodyPr/>
        <a:lstStyle/>
        <a:p>
          <a:endParaRPr lang="ru-RU" dirty="0"/>
        </a:p>
      </dgm:t>
    </dgm:pt>
    <dgm:pt modelId="{C5469870-AEFC-4CB7-91CA-0D412F1A7681}" type="parTrans" cxnId="{AE662358-B49A-468D-92FD-C69C123E8469}">
      <dgm:prSet/>
      <dgm:spPr/>
      <dgm:t>
        <a:bodyPr/>
        <a:lstStyle/>
        <a:p>
          <a:endParaRPr lang="ru-RU"/>
        </a:p>
      </dgm:t>
    </dgm:pt>
    <dgm:pt modelId="{B9421E00-0E9F-43D0-81C0-58B538E06BBC}" type="sibTrans" cxnId="{AE662358-B49A-468D-92FD-C69C123E8469}">
      <dgm:prSet/>
      <dgm:spPr/>
      <dgm:t>
        <a:bodyPr/>
        <a:lstStyle/>
        <a:p>
          <a:endParaRPr lang="ru-RU"/>
        </a:p>
      </dgm:t>
    </dgm:pt>
    <dgm:pt modelId="{AA672FEF-2B2F-4401-8E1F-AE6EA6D9A819}" type="pres">
      <dgm:prSet presAssocID="{ABFD4EFB-AD51-4DAC-9C97-D6C0438EC3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8A8EA-CA08-451B-9FEA-535213AC86FA}" type="pres">
      <dgm:prSet presAssocID="{ABFD4EFB-AD51-4DAC-9C97-D6C0438EC312}" presName="cycle" presStyleCnt="0"/>
      <dgm:spPr/>
    </dgm:pt>
    <dgm:pt modelId="{7A553F8D-3D7F-4EDC-AE66-BB7D8557DF9B}" type="pres">
      <dgm:prSet presAssocID="{ABFD4EFB-AD51-4DAC-9C97-D6C0438EC312}" presName="centerShape" presStyleCnt="0"/>
      <dgm:spPr/>
    </dgm:pt>
    <dgm:pt modelId="{34C2E371-EEE2-45B7-BE6A-881171DC6C65}" type="pres">
      <dgm:prSet presAssocID="{ABFD4EFB-AD51-4DAC-9C97-D6C0438EC312}" presName="connSite" presStyleLbl="node1" presStyleIdx="0" presStyleCnt="4"/>
      <dgm:spPr/>
    </dgm:pt>
    <dgm:pt modelId="{7AD85A8D-AA8E-4FF2-B2E4-0F5896252CA4}" type="pres">
      <dgm:prSet presAssocID="{ABFD4EFB-AD51-4DAC-9C97-D6C0438EC312}" presName="visible" presStyleLbl="node1" presStyleIdx="0" presStyleCnt="4"/>
      <dgm:spPr/>
    </dgm:pt>
    <dgm:pt modelId="{6E8E98E0-9A6C-4978-A1A2-CBDC3214CCE8}" type="pres">
      <dgm:prSet presAssocID="{AD6F2662-F195-4A37-97A1-037CC6ACB3D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9652744-96FD-4B37-9188-565473108C2F}" type="pres">
      <dgm:prSet presAssocID="{8A656A19-89E5-4631-B044-00A053AFC1AE}" presName="node" presStyleCnt="0"/>
      <dgm:spPr/>
    </dgm:pt>
    <dgm:pt modelId="{190F4847-8FDB-4BB9-8784-9CE460E35291}" type="pres">
      <dgm:prSet presAssocID="{8A656A19-89E5-4631-B044-00A053AFC1A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67BBC-1695-40EE-A734-807DD83CEACC}" type="pres">
      <dgm:prSet presAssocID="{8A656A19-89E5-4631-B044-00A053AFC1A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7A005-BFC1-489F-9702-39A067B674B5}" type="pres">
      <dgm:prSet presAssocID="{1D5E5B58-FAE2-4C7A-99A2-407AB612A6C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941CCE7-96F3-4499-B8BA-208BB6F3E541}" type="pres">
      <dgm:prSet presAssocID="{7D028F6E-096B-4AD4-9FDF-4C6524138C8A}" presName="node" presStyleCnt="0"/>
      <dgm:spPr/>
    </dgm:pt>
    <dgm:pt modelId="{9FB4261B-1826-4096-BE12-B43AE0243843}" type="pres">
      <dgm:prSet presAssocID="{7D028F6E-096B-4AD4-9FDF-4C6524138C8A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8B486-3725-46E7-A64A-2ED8A3837058}" type="pres">
      <dgm:prSet presAssocID="{7D028F6E-096B-4AD4-9FDF-4C6524138C8A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EAA38-2BF9-4FE0-AD2A-44F543061522}" type="pres">
      <dgm:prSet presAssocID="{1F0D2137-FD1A-40A8-A765-5FF1EE2A2F1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442BF81-F3E5-40F3-A871-B8645C7712E1}" type="pres">
      <dgm:prSet presAssocID="{019CB8E9-4926-495F-AAF1-AA31600466B2}" presName="node" presStyleCnt="0"/>
      <dgm:spPr/>
    </dgm:pt>
    <dgm:pt modelId="{AAE937DD-EBD7-41BB-BB5F-E02172C7CDA8}" type="pres">
      <dgm:prSet presAssocID="{019CB8E9-4926-495F-AAF1-AA31600466B2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295D-1181-48EF-B5F0-BEA613CDC3CE}" type="pres">
      <dgm:prSet presAssocID="{019CB8E9-4926-495F-AAF1-AA31600466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EBA7D3-6CA8-47BC-9026-C64E0DDE0449}" type="presOf" srcId="{FEDE060A-C00D-41B9-8F1D-96902EEF4DBE}" destId="{C328B486-3725-46E7-A64A-2ED8A3837058}" srcOrd="0" destOrd="1" presId="urn:microsoft.com/office/officeart/2005/8/layout/radial2"/>
    <dgm:cxn modelId="{930C0E2C-B8FD-4940-9978-B010077B27F9}" srcId="{ABFD4EFB-AD51-4DAC-9C97-D6C0438EC312}" destId="{019CB8E9-4926-495F-AAF1-AA31600466B2}" srcOrd="2" destOrd="0" parTransId="{1F0D2137-FD1A-40A8-A765-5FF1EE2A2F1D}" sibTransId="{EA668FD2-3B2F-4AC7-9D43-70FBBF37DE0C}"/>
    <dgm:cxn modelId="{12D1DA85-8ED5-4B0C-9C86-22E55EFBBCA2}" srcId="{7D028F6E-096B-4AD4-9FDF-4C6524138C8A}" destId="{FEDE060A-C00D-41B9-8F1D-96902EEF4DBE}" srcOrd="1" destOrd="0" parTransId="{E357EB1B-1806-409E-90C6-BE4342E15741}" sibTransId="{11CD047A-E8BB-4B36-8F0F-9F266AAEF23E}"/>
    <dgm:cxn modelId="{0DEB4D5A-879B-47E1-9C1C-1195B609370B}" type="presOf" srcId="{1F0D2137-FD1A-40A8-A765-5FF1EE2A2F1D}" destId="{9DCEAA38-2BF9-4FE0-AD2A-44F543061522}" srcOrd="0" destOrd="0" presId="urn:microsoft.com/office/officeart/2005/8/layout/radial2"/>
    <dgm:cxn modelId="{FCC49AAF-77F0-4318-94C7-915A114A5650}" type="presOf" srcId="{CBE5B0CE-8BE2-4350-9AF1-8DEE25483A2C}" destId="{06A67BBC-1695-40EE-A734-807DD83CEACC}" srcOrd="0" destOrd="0" presId="urn:microsoft.com/office/officeart/2005/8/layout/radial2"/>
    <dgm:cxn modelId="{B1C5E19C-11AD-4967-9AB9-DC163C4D97C5}" srcId="{019CB8E9-4926-495F-AAF1-AA31600466B2}" destId="{1827AB23-DF22-446B-9B65-1DAECDC84416}" srcOrd="0" destOrd="0" parTransId="{D6D4D270-F20C-4EBF-9EAF-5F546C73BEDB}" sibTransId="{0C23087D-DC44-48FF-A154-9C0E15FD4CC6}"/>
    <dgm:cxn modelId="{1CE79E8A-A2CE-4CE3-91DB-9C6920FD1319}" type="presOf" srcId="{64369195-C0A5-4457-B275-41AC063F4A86}" destId="{18C7295D-1181-48EF-B5F0-BEA613CDC3CE}" srcOrd="0" destOrd="1" presId="urn:microsoft.com/office/officeart/2005/8/layout/radial2"/>
    <dgm:cxn modelId="{69688A79-4CB4-4EF9-A1CC-F49E3206F3E0}" type="presOf" srcId="{1D5E5B58-FAE2-4C7A-99A2-407AB612A6C2}" destId="{5F17A005-BFC1-489F-9702-39A067B674B5}" srcOrd="0" destOrd="0" presId="urn:microsoft.com/office/officeart/2005/8/layout/radial2"/>
    <dgm:cxn modelId="{189601EE-B612-4C64-9343-92759B3F333B}" srcId="{8A656A19-89E5-4631-B044-00A053AFC1AE}" destId="{CC00DB28-2258-4C34-B583-DF9FB5924D3A}" srcOrd="1" destOrd="0" parTransId="{DAA34D2E-48F3-42BE-B6EA-DECC2CF15F29}" sibTransId="{522330D7-F66A-45DA-B0DF-4A5294979069}"/>
    <dgm:cxn modelId="{FE316620-4891-4C36-A709-A974298BADB1}" srcId="{7D028F6E-096B-4AD4-9FDF-4C6524138C8A}" destId="{08383A84-3C82-4178-8D49-B15D20401C15}" srcOrd="0" destOrd="0" parTransId="{CAB349F4-D67B-4CFB-825A-1836CD02BCD2}" sibTransId="{7D61FE1D-5222-4337-8F63-1A8F655ABD8E}"/>
    <dgm:cxn modelId="{09381905-FE77-45AB-9613-74438DECFBDA}" type="presOf" srcId="{8A656A19-89E5-4631-B044-00A053AFC1AE}" destId="{190F4847-8FDB-4BB9-8784-9CE460E35291}" srcOrd="0" destOrd="0" presId="urn:microsoft.com/office/officeart/2005/8/layout/radial2"/>
    <dgm:cxn modelId="{AE662358-B49A-468D-92FD-C69C123E8469}" srcId="{019CB8E9-4926-495F-AAF1-AA31600466B2}" destId="{64369195-C0A5-4457-B275-41AC063F4A86}" srcOrd="1" destOrd="0" parTransId="{C5469870-AEFC-4CB7-91CA-0D412F1A7681}" sibTransId="{B9421E00-0E9F-43D0-81C0-58B538E06BBC}"/>
    <dgm:cxn modelId="{A735B02A-DE4E-4136-8899-3F5465F2546C}" type="presOf" srcId="{CC00DB28-2258-4C34-B583-DF9FB5924D3A}" destId="{06A67BBC-1695-40EE-A734-807DD83CEACC}" srcOrd="0" destOrd="1" presId="urn:microsoft.com/office/officeart/2005/8/layout/radial2"/>
    <dgm:cxn modelId="{437E603F-0327-4F44-8D12-A5A928D4C564}" srcId="{8A656A19-89E5-4631-B044-00A053AFC1AE}" destId="{CBE5B0CE-8BE2-4350-9AF1-8DEE25483A2C}" srcOrd="0" destOrd="0" parTransId="{AA964247-539A-45AD-9D03-683CEA882842}" sibTransId="{D9C4E199-E5C0-4B27-B3EB-4EA4E562CCDE}"/>
    <dgm:cxn modelId="{E851EBAA-B6B1-4547-800C-0B6A87940FA6}" srcId="{ABFD4EFB-AD51-4DAC-9C97-D6C0438EC312}" destId="{7D028F6E-096B-4AD4-9FDF-4C6524138C8A}" srcOrd="1" destOrd="0" parTransId="{1D5E5B58-FAE2-4C7A-99A2-407AB612A6C2}" sibTransId="{B78F9FED-17F3-4735-9117-A9FC0BB1A887}"/>
    <dgm:cxn modelId="{F99BE4EE-3D7F-4BA2-A026-F0D1EA98BAD0}" type="presOf" srcId="{ABFD4EFB-AD51-4DAC-9C97-D6C0438EC312}" destId="{AA672FEF-2B2F-4401-8E1F-AE6EA6D9A819}" srcOrd="0" destOrd="0" presId="urn:microsoft.com/office/officeart/2005/8/layout/radial2"/>
    <dgm:cxn modelId="{13312D25-0C42-4CE4-95BC-96CCFCE8822B}" type="presOf" srcId="{AD6F2662-F195-4A37-97A1-037CC6ACB3DA}" destId="{6E8E98E0-9A6C-4978-A1A2-CBDC3214CCE8}" srcOrd="0" destOrd="0" presId="urn:microsoft.com/office/officeart/2005/8/layout/radial2"/>
    <dgm:cxn modelId="{640E9F9E-F4A4-4169-94DE-743D6AA4829B}" type="presOf" srcId="{7D028F6E-096B-4AD4-9FDF-4C6524138C8A}" destId="{9FB4261B-1826-4096-BE12-B43AE0243843}" srcOrd="0" destOrd="0" presId="urn:microsoft.com/office/officeart/2005/8/layout/radial2"/>
    <dgm:cxn modelId="{37306E3C-29E4-4F0D-B2DE-86412891C0F5}" type="presOf" srcId="{1827AB23-DF22-446B-9B65-1DAECDC84416}" destId="{18C7295D-1181-48EF-B5F0-BEA613CDC3CE}" srcOrd="0" destOrd="0" presId="urn:microsoft.com/office/officeart/2005/8/layout/radial2"/>
    <dgm:cxn modelId="{44873810-94CE-42B2-B944-AC448C7EB99B}" srcId="{ABFD4EFB-AD51-4DAC-9C97-D6C0438EC312}" destId="{8A656A19-89E5-4631-B044-00A053AFC1AE}" srcOrd="0" destOrd="0" parTransId="{AD6F2662-F195-4A37-97A1-037CC6ACB3DA}" sibTransId="{DCFB80C7-5685-445E-81E9-4871579F2127}"/>
    <dgm:cxn modelId="{4872B04B-339E-4283-8956-48DD2590EA5A}" type="presOf" srcId="{08383A84-3C82-4178-8D49-B15D20401C15}" destId="{C328B486-3725-46E7-A64A-2ED8A3837058}" srcOrd="0" destOrd="0" presId="urn:microsoft.com/office/officeart/2005/8/layout/radial2"/>
    <dgm:cxn modelId="{18695E3F-03A1-421E-8CE0-5663A20F2128}" type="presOf" srcId="{019CB8E9-4926-495F-AAF1-AA31600466B2}" destId="{AAE937DD-EBD7-41BB-BB5F-E02172C7CDA8}" srcOrd="0" destOrd="0" presId="urn:microsoft.com/office/officeart/2005/8/layout/radial2"/>
    <dgm:cxn modelId="{A1C1932A-6BC0-4E2F-9677-9833F45A981F}" type="presParOf" srcId="{AA672FEF-2B2F-4401-8E1F-AE6EA6D9A819}" destId="{C0B8A8EA-CA08-451B-9FEA-535213AC86FA}" srcOrd="0" destOrd="0" presId="urn:microsoft.com/office/officeart/2005/8/layout/radial2"/>
    <dgm:cxn modelId="{C5646158-DA53-41DB-9E91-EB4563E92E0A}" type="presParOf" srcId="{C0B8A8EA-CA08-451B-9FEA-535213AC86FA}" destId="{7A553F8D-3D7F-4EDC-AE66-BB7D8557DF9B}" srcOrd="0" destOrd="0" presId="urn:microsoft.com/office/officeart/2005/8/layout/radial2"/>
    <dgm:cxn modelId="{7E454AA4-9BBA-41D1-BB67-6623547D70CB}" type="presParOf" srcId="{7A553F8D-3D7F-4EDC-AE66-BB7D8557DF9B}" destId="{34C2E371-EEE2-45B7-BE6A-881171DC6C65}" srcOrd="0" destOrd="0" presId="urn:microsoft.com/office/officeart/2005/8/layout/radial2"/>
    <dgm:cxn modelId="{EED5F076-2E88-436F-B73D-46C3BB2ADA9E}" type="presParOf" srcId="{7A553F8D-3D7F-4EDC-AE66-BB7D8557DF9B}" destId="{7AD85A8D-AA8E-4FF2-B2E4-0F5896252CA4}" srcOrd="1" destOrd="0" presId="urn:microsoft.com/office/officeart/2005/8/layout/radial2"/>
    <dgm:cxn modelId="{BEA2CB95-9D9A-4446-8E90-C5CE614C84F7}" type="presParOf" srcId="{C0B8A8EA-CA08-451B-9FEA-535213AC86FA}" destId="{6E8E98E0-9A6C-4978-A1A2-CBDC3214CCE8}" srcOrd="1" destOrd="0" presId="urn:microsoft.com/office/officeart/2005/8/layout/radial2"/>
    <dgm:cxn modelId="{F09ABC5C-7FF7-4931-A255-91ACD5A55F8A}" type="presParOf" srcId="{C0B8A8EA-CA08-451B-9FEA-535213AC86FA}" destId="{49652744-96FD-4B37-9188-565473108C2F}" srcOrd="2" destOrd="0" presId="urn:microsoft.com/office/officeart/2005/8/layout/radial2"/>
    <dgm:cxn modelId="{D9E23E0B-E53C-4179-87B7-A97F10BEB841}" type="presParOf" srcId="{49652744-96FD-4B37-9188-565473108C2F}" destId="{190F4847-8FDB-4BB9-8784-9CE460E35291}" srcOrd="0" destOrd="0" presId="urn:microsoft.com/office/officeart/2005/8/layout/radial2"/>
    <dgm:cxn modelId="{BE31DE8A-5264-4B7A-BE4E-F534A51DB637}" type="presParOf" srcId="{49652744-96FD-4B37-9188-565473108C2F}" destId="{06A67BBC-1695-40EE-A734-807DD83CEACC}" srcOrd="1" destOrd="0" presId="urn:microsoft.com/office/officeart/2005/8/layout/radial2"/>
    <dgm:cxn modelId="{5883435E-6ECC-4948-B0B9-F5D3542AE634}" type="presParOf" srcId="{C0B8A8EA-CA08-451B-9FEA-535213AC86FA}" destId="{5F17A005-BFC1-489F-9702-39A067B674B5}" srcOrd="3" destOrd="0" presId="urn:microsoft.com/office/officeart/2005/8/layout/radial2"/>
    <dgm:cxn modelId="{06984B56-C248-42DE-8D5F-E586DA6CFA70}" type="presParOf" srcId="{C0B8A8EA-CA08-451B-9FEA-535213AC86FA}" destId="{4941CCE7-96F3-4499-B8BA-208BB6F3E541}" srcOrd="4" destOrd="0" presId="urn:microsoft.com/office/officeart/2005/8/layout/radial2"/>
    <dgm:cxn modelId="{0ECFB123-CBA2-4024-86BC-86AB4EF226BD}" type="presParOf" srcId="{4941CCE7-96F3-4499-B8BA-208BB6F3E541}" destId="{9FB4261B-1826-4096-BE12-B43AE0243843}" srcOrd="0" destOrd="0" presId="urn:microsoft.com/office/officeart/2005/8/layout/radial2"/>
    <dgm:cxn modelId="{DBF7036A-DC3C-4619-8397-C8F2B89D9DA3}" type="presParOf" srcId="{4941CCE7-96F3-4499-B8BA-208BB6F3E541}" destId="{C328B486-3725-46E7-A64A-2ED8A3837058}" srcOrd="1" destOrd="0" presId="urn:microsoft.com/office/officeart/2005/8/layout/radial2"/>
    <dgm:cxn modelId="{93D1638B-9CD6-4F8C-B891-EB242B899724}" type="presParOf" srcId="{C0B8A8EA-CA08-451B-9FEA-535213AC86FA}" destId="{9DCEAA38-2BF9-4FE0-AD2A-44F543061522}" srcOrd="5" destOrd="0" presId="urn:microsoft.com/office/officeart/2005/8/layout/radial2"/>
    <dgm:cxn modelId="{43B21F31-5145-42F5-83D5-E7A567875ED6}" type="presParOf" srcId="{C0B8A8EA-CA08-451B-9FEA-535213AC86FA}" destId="{2442BF81-F3E5-40F3-A871-B8645C7712E1}" srcOrd="6" destOrd="0" presId="urn:microsoft.com/office/officeart/2005/8/layout/radial2"/>
    <dgm:cxn modelId="{63121733-1EAB-43D5-AF62-61544CF0BA64}" type="presParOf" srcId="{2442BF81-F3E5-40F3-A871-B8645C7712E1}" destId="{AAE937DD-EBD7-41BB-BB5F-E02172C7CDA8}" srcOrd="0" destOrd="0" presId="urn:microsoft.com/office/officeart/2005/8/layout/radial2"/>
    <dgm:cxn modelId="{81DEE4E7-CA0F-4AEC-AC51-7105681AFCC8}" type="presParOf" srcId="{2442BF81-F3E5-40F3-A871-B8645C7712E1}" destId="{18C7295D-1181-48EF-B5F0-BEA613CDC3CE}" srcOrd="1" destOrd="0" presId="urn:microsoft.com/office/officeart/2005/8/layout/radial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BFD4EFB-AD51-4DAC-9C97-D6C0438EC31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A656A19-89E5-4631-B044-00A053AFC1AE}">
      <dgm:prSet phldrT="[Текст]" phldr="1"/>
      <dgm:spPr/>
      <dgm:t>
        <a:bodyPr/>
        <a:lstStyle/>
        <a:p>
          <a:endParaRPr lang="ru-RU" dirty="0"/>
        </a:p>
      </dgm:t>
    </dgm:pt>
    <dgm:pt modelId="{AD6F2662-F195-4A37-97A1-037CC6ACB3DA}" type="parTrans" cxnId="{44873810-94CE-42B2-B944-AC448C7EB99B}">
      <dgm:prSet/>
      <dgm:spPr/>
      <dgm:t>
        <a:bodyPr/>
        <a:lstStyle/>
        <a:p>
          <a:endParaRPr lang="ru-RU"/>
        </a:p>
      </dgm:t>
    </dgm:pt>
    <dgm:pt modelId="{DCFB80C7-5685-445E-81E9-4871579F2127}" type="sibTrans" cxnId="{44873810-94CE-42B2-B944-AC448C7EB99B}">
      <dgm:prSet/>
      <dgm:spPr/>
      <dgm:t>
        <a:bodyPr/>
        <a:lstStyle/>
        <a:p>
          <a:endParaRPr lang="ru-RU"/>
        </a:p>
      </dgm:t>
    </dgm:pt>
    <dgm:pt modelId="{CBE5B0CE-8BE2-4350-9AF1-8DEE25483A2C}">
      <dgm:prSet phldrT="[Текст]" phldr="1"/>
      <dgm:spPr/>
      <dgm:t>
        <a:bodyPr/>
        <a:lstStyle/>
        <a:p>
          <a:endParaRPr lang="ru-RU" dirty="0"/>
        </a:p>
      </dgm:t>
    </dgm:pt>
    <dgm:pt modelId="{AA964247-539A-45AD-9D03-683CEA882842}" type="parTrans" cxnId="{437E603F-0327-4F44-8D12-A5A928D4C564}">
      <dgm:prSet/>
      <dgm:spPr/>
      <dgm:t>
        <a:bodyPr/>
        <a:lstStyle/>
        <a:p>
          <a:endParaRPr lang="ru-RU"/>
        </a:p>
      </dgm:t>
    </dgm:pt>
    <dgm:pt modelId="{D9C4E199-E5C0-4B27-B3EB-4EA4E562CCDE}" type="sibTrans" cxnId="{437E603F-0327-4F44-8D12-A5A928D4C564}">
      <dgm:prSet/>
      <dgm:spPr/>
      <dgm:t>
        <a:bodyPr/>
        <a:lstStyle/>
        <a:p>
          <a:endParaRPr lang="ru-RU"/>
        </a:p>
      </dgm:t>
    </dgm:pt>
    <dgm:pt modelId="{CC00DB28-2258-4C34-B583-DF9FB5924D3A}">
      <dgm:prSet phldrT="[Текст]" phldr="1"/>
      <dgm:spPr/>
      <dgm:t>
        <a:bodyPr/>
        <a:lstStyle/>
        <a:p>
          <a:endParaRPr lang="ru-RU" dirty="0"/>
        </a:p>
      </dgm:t>
    </dgm:pt>
    <dgm:pt modelId="{DAA34D2E-48F3-42BE-B6EA-DECC2CF15F29}" type="parTrans" cxnId="{189601EE-B612-4C64-9343-92759B3F333B}">
      <dgm:prSet/>
      <dgm:spPr/>
      <dgm:t>
        <a:bodyPr/>
        <a:lstStyle/>
        <a:p>
          <a:endParaRPr lang="ru-RU"/>
        </a:p>
      </dgm:t>
    </dgm:pt>
    <dgm:pt modelId="{522330D7-F66A-45DA-B0DF-4A5294979069}" type="sibTrans" cxnId="{189601EE-B612-4C64-9343-92759B3F333B}">
      <dgm:prSet/>
      <dgm:spPr/>
      <dgm:t>
        <a:bodyPr/>
        <a:lstStyle/>
        <a:p>
          <a:endParaRPr lang="ru-RU"/>
        </a:p>
      </dgm:t>
    </dgm:pt>
    <dgm:pt modelId="{7D028F6E-096B-4AD4-9FDF-4C6524138C8A}">
      <dgm:prSet phldrT="[Текст]" phldr="1"/>
      <dgm:spPr/>
      <dgm:t>
        <a:bodyPr/>
        <a:lstStyle/>
        <a:p>
          <a:endParaRPr lang="ru-RU" dirty="0"/>
        </a:p>
      </dgm:t>
    </dgm:pt>
    <dgm:pt modelId="{1D5E5B58-FAE2-4C7A-99A2-407AB612A6C2}" type="parTrans" cxnId="{E851EBAA-B6B1-4547-800C-0B6A87940FA6}">
      <dgm:prSet/>
      <dgm:spPr/>
      <dgm:t>
        <a:bodyPr/>
        <a:lstStyle/>
        <a:p>
          <a:endParaRPr lang="ru-RU"/>
        </a:p>
      </dgm:t>
    </dgm:pt>
    <dgm:pt modelId="{B78F9FED-17F3-4735-9117-A9FC0BB1A887}" type="sibTrans" cxnId="{E851EBAA-B6B1-4547-800C-0B6A87940FA6}">
      <dgm:prSet/>
      <dgm:spPr/>
      <dgm:t>
        <a:bodyPr/>
        <a:lstStyle/>
        <a:p>
          <a:endParaRPr lang="ru-RU"/>
        </a:p>
      </dgm:t>
    </dgm:pt>
    <dgm:pt modelId="{08383A84-3C82-4178-8D49-B15D20401C15}">
      <dgm:prSet phldrT="[Текст]" phldr="1"/>
      <dgm:spPr/>
      <dgm:t>
        <a:bodyPr/>
        <a:lstStyle/>
        <a:p>
          <a:endParaRPr lang="ru-RU" dirty="0"/>
        </a:p>
      </dgm:t>
    </dgm:pt>
    <dgm:pt modelId="{CAB349F4-D67B-4CFB-825A-1836CD02BCD2}" type="parTrans" cxnId="{FE316620-4891-4C36-A709-A974298BADB1}">
      <dgm:prSet/>
      <dgm:spPr/>
      <dgm:t>
        <a:bodyPr/>
        <a:lstStyle/>
        <a:p>
          <a:endParaRPr lang="ru-RU"/>
        </a:p>
      </dgm:t>
    </dgm:pt>
    <dgm:pt modelId="{7D61FE1D-5222-4337-8F63-1A8F655ABD8E}" type="sibTrans" cxnId="{FE316620-4891-4C36-A709-A974298BADB1}">
      <dgm:prSet/>
      <dgm:spPr/>
      <dgm:t>
        <a:bodyPr/>
        <a:lstStyle/>
        <a:p>
          <a:endParaRPr lang="ru-RU"/>
        </a:p>
      </dgm:t>
    </dgm:pt>
    <dgm:pt modelId="{FEDE060A-C00D-41B9-8F1D-96902EEF4DBE}">
      <dgm:prSet phldrT="[Текст]" phldr="1"/>
      <dgm:spPr/>
      <dgm:t>
        <a:bodyPr/>
        <a:lstStyle/>
        <a:p>
          <a:endParaRPr lang="ru-RU" dirty="0"/>
        </a:p>
      </dgm:t>
    </dgm:pt>
    <dgm:pt modelId="{E357EB1B-1806-409E-90C6-BE4342E15741}" type="parTrans" cxnId="{12D1DA85-8ED5-4B0C-9C86-22E55EFBBCA2}">
      <dgm:prSet/>
      <dgm:spPr/>
      <dgm:t>
        <a:bodyPr/>
        <a:lstStyle/>
        <a:p>
          <a:endParaRPr lang="ru-RU"/>
        </a:p>
      </dgm:t>
    </dgm:pt>
    <dgm:pt modelId="{11CD047A-E8BB-4B36-8F0F-9F266AAEF23E}" type="sibTrans" cxnId="{12D1DA85-8ED5-4B0C-9C86-22E55EFBBCA2}">
      <dgm:prSet/>
      <dgm:spPr/>
      <dgm:t>
        <a:bodyPr/>
        <a:lstStyle/>
        <a:p>
          <a:endParaRPr lang="ru-RU"/>
        </a:p>
      </dgm:t>
    </dgm:pt>
    <dgm:pt modelId="{019CB8E9-4926-495F-AAF1-AA31600466B2}">
      <dgm:prSet phldrT="[Текст]" phldr="1"/>
      <dgm:spPr/>
      <dgm:t>
        <a:bodyPr/>
        <a:lstStyle/>
        <a:p>
          <a:endParaRPr lang="ru-RU" dirty="0"/>
        </a:p>
      </dgm:t>
    </dgm:pt>
    <dgm:pt modelId="{1F0D2137-FD1A-40A8-A765-5FF1EE2A2F1D}" type="parTrans" cxnId="{930C0E2C-B8FD-4940-9978-B010077B27F9}">
      <dgm:prSet/>
      <dgm:spPr/>
      <dgm:t>
        <a:bodyPr/>
        <a:lstStyle/>
        <a:p>
          <a:endParaRPr lang="ru-RU"/>
        </a:p>
      </dgm:t>
    </dgm:pt>
    <dgm:pt modelId="{EA668FD2-3B2F-4AC7-9D43-70FBBF37DE0C}" type="sibTrans" cxnId="{930C0E2C-B8FD-4940-9978-B010077B27F9}">
      <dgm:prSet/>
      <dgm:spPr/>
      <dgm:t>
        <a:bodyPr/>
        <a:lstStyle/>
        <a:p>
          <a:endParaRPr lang="ru-RU"/>
        </a:p>
      </dgm:t>
    </dgm:pt>
    <dgm:pt modelId="{1827AB23-DF22-446B-9B65-1DAECDC84416}">
      <dgm:prSet phldrT="[Текст]" phldr="1"/>
      <dgm:spPr/>
      <dgm:t>
        <a:bodyPr/>
        <a:lstStyle/>
        <a:p>
          <a:endParaRPr lang="ru-RU" dirty="0"/>
        </a:p>
      </dgm:t>
    </dgm:pt>
    <dgm:pt modelId="{D6D4D270-F20C-4EBF-9EAF-5F546C73BEDB}" type="parTrans" cxnId="{B1C5E19C-11AD-4967-9AB9-DC163C4D97C5}">
      <dgm:prSet/>
      <dgm:spPr/>
      <dgm:t>
        <a:bodyPr/>
        <a:lstStyle/>
        <a:p>
          <a:endParaRPr lang="ru-RU"/>
        </a:p>
      </dgm:t>
    </dgm:pt>
    <dgm:pt modelId="{0C23087D-DC44-48FF-A154-9C0E15FD4CC6}" type="sibTrans" cxnId="{B1C5E19C-11AD-4967-9AB9-DC163C4D97C5}">
      <dgm:prSet/>
      <dgm:spPr/>
      <dgm:t>
        <a:bodyPr/>
        <a:lstStyle/>
        <a:p>
          <a:endParaRPr lang="ru-RU"/>
        </a:p>
      </dgm:t>
    </dgm:pt>
    <dgm:pt modelId="{64369195-C0A5-4457-B275-41AC063F4A86}">
      <dgm:prSet phldrT="[Текст]" phldr="1"/>
      <dgm:spPr/>
      <dgm:t>
        <a:bodyPr/>
        <a:lstStyle/>
        <a:p>
          <a:endParaRPr lang="ru-RU" dirty="0"/>
        </a:p>
      </dgm:t>
    </dgm:pt>
    <dgm:pt modelId="{C5469870-AEFC-4CB7-91CA-0D412F1A7681}" type="parTrans" cxnId="{AE662358-B49A-468D-92FD-C69C123E8469}">
      <dgm:prSet/>
      <dgm:spPr/>
      <dgm:t>
        <a:bodyPr/>
        <a:lstStyle/>
        <a:p>
          <a:endParaRPr lang="ru-RU"/>
        </a:p>
      </dgm:t>
    </dgm:pt>
    <dgm:pt modelId="{B9421E00-0E9F-43D0-81C0-58B538E06BBC}" type="sibTrans" cxnId="{AE662358-B49A-468D-92FD-C69C123E8469}">
      <dgm:prSet/>
      <dgm:spPr/>
      <dgm:t>
        <a:bodyPr/>
        <a:lstStyle/>
        <a:p>
          <a:endParaRPr lang="ru-RU"/>
        </a:p>
      </dgm:t>
    </dgm:pt>
    <dgm:pt modelId="{AA672FEF-2B2F-4401-8E1F-AE6EA6D9A819}" type="pres">
      <dgm:prSet presAssocID="{ABFD4EFB-AD51-4DAC-9C97-D6C0438EC3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8A8EA-CA08-451B-9FEA-535213AC86FA}" type="pres">
      <dgm:prSet presAssocID="{ABFD4EFB-AD51-4DAC-9C97-D6C0438EC312}" presName="cycle" presStyleCnt="0"/>
      <dgm:spPr/>
    </dgm:pt>
    <dgm:pt modelId="{7A553F8D-3D7F-4EDC-AE66-BB7D8557DF9B}" type="pres">
      <dgm:prSet presAssocID="{ABFD4EFB-AD51-4DAC-9C97-D6C0438EC312}" presName="centerShape" presStyleCnt="0"/>
      <dgm:spPr/>
    </dgm:pt>
    <dgm:pt modelId="{34C2E371-EEE2-45B7-BE6A-881171DC6C65}" type="pres">
      <dgm:prSet presAssocID="{ABFD4EFB-AD51-4DAC-9C97-D6C0438EC312}" presName="connSite" presStyleLbl="node1" presStyleIdx="0" presStyleCnt="4"/>
      <dgm:spPr/>
    </dgm:pt>
    <dgm:pt modelId="{7AD85A8D-AA8E-4FF2-B2E4-0F5896252CA4}" type="pres">
      <dgm:prSet presAssocID="{ABFD4EFB-AD51-4DAC-9C97-D6C0438EC312}" presName="visible" presStyleLbl="node1" presStyleIdx="0" presStyleCnt="4"/>
      <dgm:spPr/>
    </dgm:pt>
    <dgm:pt modelId="{6E8E98E0-9A6C-4978-A1A2-CBDC3214CCE8}" type="pres">
      <dgm:prSet presAssocID="{AD6F2662-F195-4A37-97A1-037CC6ACB3D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9652744-96FD-4B37-9188-565473108C2F}" type="pres">
      <dgm:prSet presAssocID="{8A656A19-89E5-4631-B044-00A053AFC1AE}" presName="node" presStyleCnt="0"/>
      <dgm:spPr/>
    </dgm:pt>
    <dgm:pt modelId="{190F4847-8FDB-4BB9-8784-9CE460E35291}" type="pres">
      <dgm:prSet presAssocID="{8A656A19-89E5-4631-B044-00A053AFC1A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67BBC-1695-40EE-A734-807DD83CEACC}" type="pres">
      <dgm:prSet presAssocID="{8A656A19-89E5-4631-B044-00A053AFC1A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7A005-BFC1-489F-9702-39A067B674B5}" type="pres">
      <dgm:prSet presAssocID="{1D5E5B58-FAE2-4C7A-99A2-407AB612A6C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941CCE7-96F3-4499-B8BA-208BB6F3E541}" type="pres">
      <dgm:prSet presAssocID="{7D028F6E-096B-4AD4-9FDF-4C6524138C8A}" presName="node" presStyleCnt="0"/>
      <dgm:spPr/>
    </dgm:pt>
    <dgm:pt modelId="{9FB4261B-1826-4096-BE12-B43AE0243843}" type="pres">
      <dgm:prSet presAssocID="{7D028F6E-096B-4AD4-9FDF-4C6524138C8A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8B486-3725-46E7-A64A-2ED8A3837058}" type="pres">
      <dgm:prSet presAssocID="{7D028F6E-096B-4AD4-9FDF-4C6524138C8A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EAA38-2BF9-4FE0-AD2A-44F543061522}" type="pres">
      <dgm:prSet presAssocID="{1F0D2137-FD1A-40A8-A765-5FF1EE2A2F1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442BF81-F3E5-40F3-A871-B8645C7712E1}" type="pres">
      <dgm:prSet presAssocID="{019CB8E9-4926-495F-AAF1-AA31600466B2}" presName="node" presStyleCnt="0"/>
      <dgm:spPr/>
    </dgm:pt>
    <dgm:pt modelId="{AAE937DD-EBD7-41BB-BB5F-E02172C7CDA8}" type="pres">
      <dgm:prSet presAssocID="{019CB8E9-4926-495F-AAF1-AA31600466B2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295D-1181-48EF-B5F0-BEA613CDC3CE}" type="pres">
      <dgm:prSet presAssocID="{019CB8E9-4926-495F-AAF1-AA31600466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5F735B0-F894-483F-AD67-455133557DC2}" type="presOf" srcId="{FEDE060A-C00D-41B9-8F1D-96902EEF4DBE}" destId="{C328B486-3725-46E7-A64A-2ED8A3837058}" srcOrd="0" destOrd="1" presId="urn:microsoft.com/office/officeart/2005/8/layout/radial2"/>
    <dgm:cxn modelId="{C6B6340A-AE16-48BE-B967-7D51A4B3402B}" type="presOf" srcId="{8A656A19-89E5-4631-B044-00A053AFC1AE}" destId="{190F4847-8FDB-4BB9-8784-9CE460E35291}" srcOrd="0" destOrd="0" presId="urn:microsoft.com/office/officeart/2005/8/layout/radial2"/>
    <dgm:cxn modelId="{930C0E2C-B8FD-4940-9978-B010077B27F9}" srcId="{ABFD4EFB-AD51-4DAC-9C97-D6C0438EC312}" destId="{019CB8E9-4926-495F-AAF1-AA31600466B2}" srcOrd="2" destOrd="0" parTransId="{1F0D2137-FD1A-40A8-A765-5FF1EE2A2F1D}" sibTransId="{EA668FD2-3B2F-4AC7-9D43-70FBBF37DE0C}"/>
    <dgm:cxn modelId="{12D1DA85-8ED5-4B0C-9C86-22E55EFBBCA2}" srcId="{7D028F6E-096B-4AD4-9FDF-4C6524138C8A}" destId="{FEDE060A-C00D-41B9-8F1D-96902EEF4DBE}" srcOrd="1" destOrd="0" parTransId="{E357EB1B-1806-409E-90C6-BE4342E15741}" sibTransId="{11CD047A-E8BB-4B36-8F0F-9F266AAEF23E}"/>
    <dgm:cxn modelId="{76D76BE8-66ED-4EDB-B735-E684EB701739}" type="presOf" srcId="{1D5E5B58-FAE2-4C7A-99A2-407AB612A6C2}" destId="{5F17A005-BFC1-489F-9702-39A067B674B5}" srcOrd="0" destOrd="0" presId="urn:microsoft.com/office/officeart/2005/8/layout/radial2"/>
    <dgm:cxn modelId="{B1C5E19C-11AD-4967-9AB9-DC163C4D97C5}" srcId="{019CB8E9-4926-495F-AAF1-AA31600466B2}" destId="{1827AB23-DF22-446B-9B65-1DAECDC84416}" srcOrd="0" destOrd="0" parTransId="{D6D4D270-F20C-4EBF-9EAF-5F546C73BEDB}" sibTransId="{0C23087D-DC44-48FF-A154-9C0E15FD4CC6}"/>
    <dgm:cxn modelId="{189601EE-B612-4C64-9343-92759B3F333B}" srcId="{8A656A19-89E5-4631-B044-00A053AFC1AE}" destId="{CC00DB28-2258-4C34-B583-DF9FB5924D3A}" srcOrd="1" destOrd="0" parTransId="{DAA34D2E-48F3-42BE-B6EA-DECC2CF15F29}" sibTransId="{522330D7-F66A-45DA-B0DF-4A5294979069}"/>
    <dgm:cxn modelId="{FE316620-4891-4C36-A709-A974298BADB1}" srcId="{7D028F6E-096B-4AD4-9FDF-4C6524138C8A}" destId="{08383A84-3C82-4178-8D49-B15D20401C15}" srcOrd="0" destOrd="0" parTransId="{CAB349F4-D67B-4CFB-825A-1836CD02BCD2}" sibTransId="{7D61FE1D-5222-4337-8F63-1A8F655ABD8E}"/>
    <dgm:cxn modelId="{CE24AA1A-FD2F-4DF4-A302-748DD12D2E22}" type="presOf" srcId="{019CB8E9-4926-495F-AAF1-AA31600466B2}" destId="{AAE937DD-EBD7-41BB-BB5F-E02172C7CDA8}" srcOrd="0" destOrd="0" presId="urn:microsoft.com/office/officeart/2005/8/layout/radial2"/>
    <dgm:cxn modelId="{AE662358-B49A-468D-92FD-C69C123E8469}" srcId="{019CB8E9-4926-495F-AAF1-AA31600466B2}" destId="{64369195-C0A5-4457-B275-41AC063F4A86}" srcOrd="1" destOrd="0" parTransId="{C5469870-AEFC-4CB7-91CA-0D412F1A7681}" sibTransId="{B9421E00-0E9F-43D0-81C0-58B538E06BBC}"/>
    <dgm:cxn modelId="{90555F1D-A6DF-4A04-ADEA-0F7ECE5504A3}" type="presOf" srcId="{1827AB23-DF22-446B-9B65-1DAECDC84416}" destId="{18C7295D-1181-48EF-B5F0-BEA613CDC3CE}" srcOrd="0" destOrd="0" presId="urn:microsoft.com/office/officeart/2005/8/layout/radial2"/>
    <dgm:cxn modelId="{C2669518-5BCD-46C6-9F8C-330F983AA62C}" type="presOf" srcId="{1F0D2137-FD1A-40A8-A765-5FF1EE2A2F1D}" destId="{9DCEAA38-2BF9-4FE0-AD2A-44F543061522}" srcOrd="0" destOrd="0" presId="urn:microsoft.com/office/officeart/2005/8/layout/radial2"/>
    <dgm:cxn modelId="{107A8530-0B1C-4292-85C8-F78624DBA51A}" type="presOf" srcId="{64369195-C0A5-4457-B275-41AC063F4A86}" destId="{18C7295D-1181-48EF-B5F0-BEA613CDC3CE}" srcOrd="0" destOrd="1" presId="urn:microsoft.com/office/officeart/2005/8/layout/radial2"/>
    <dgm:cxn modelId="{437E603F-0327-4F44-8D12-A5A928D4C564}" srcId="{8A656A19-89E5-4631-B044-00A053AFC1AE}" destId="{CBE5B0CE-8BE2-4350-9AF1-8DEE25483A2C}" srcOrd="0" destOrd="0" parTransId="{AA964247-539A-45AD-9D03-683CEA882842}" sibTransId="{D9C4E199-E5C0-4B27-B3EB-4EA4E562CCDE}"/>
    <dgm:cxn modelId="{A2DB355A-E0A4-4F08-BCA5-BF196E1D2D79}" type="presOf" srcId="{CBE5B0CE-8BE2-4350-9AF1-8DEE25483A2C}" destId="{06A67BBC-1695-40EE-A734-807DD83CEACC}" srcOrd="0" destOrd="0" presId="urn:microsoft.com/office/officeart/2005/8/layout/radial2"/>
    <dgm:cxn modelId="{E851EBAA-B6B1-4547-800C-0B6A87940FA6}" srcId="{ABFD4EFB-AD51-4DAC-9C97-D6C0438EC312}" destId="{7D028F6E-096B-4AD4-9FDF-4C6524138C8A}" srcOrd="1" destOrd="0" parTransId="{1D5E5B58-FAE2-4C7A-99A2-407AB612A6C2}" sibTransId="{B78F9FED-17F3-4735-9117-A9FC0BB1A887}"/>
    <dgm:cxn modelId="{60C11D3A-641D-45A8-B173-463E6720177E}" type="presOf" srcId="{7D028F6E-096B-4AD4-9FDF-4C6524138C8A}" destId="{9FB4261B-1826-4096-BE12-B43AE0243843}" srcOrd="0" destOrd="0" presId="urn:microsoft.com/office/officeart/2005/8/layout/radial2"/>
    <dgm:cxn modelId="{0ABBCB5C-4A93-4E5F-A145-31CC2A098142}" type="presOf" srcId="{CC00DB28-2258-4C34-B583-DF9FB5924D3A}" destId="{06A67BBC-1695-40EE-A734-807DD83CEACC}" srcOrd="0" destOrd="1" presId="urn:microsoft.com/office/officeart/2005/8/layout/radial2"/>
    <dgm:cxn modelId="{474DA9F9-384C-480A-9514-FD147E86D3B0}" type="presOf" srcId="{ABFD4EFB-AD51-4DAC-9C97-D6C0438EC312}" destId="{AA672FEF-2B2F-4401-8E1F-AE6EA6D9A819}" srcOrd="0" destOrd="0" presId="urn:microsoft.com/office/officeart/2005/8/layout/radial2"/>
    <dgm:cxn modelId="{44873810-94CE-42B2-B944-AC448C7EB99B}" srcId="{ABFD4EFB-AD51-4DAC-9C97-D6C0438EC312}" destId="{8A656A19-89E5-4631-B044-00A053AFC1AE}" srcOrd="0" destOrd="0" parTransId="{AD6F2662-F195-4A37-97A1-037CC6ACB3DA}" sibTransId="{DCFB80C7-5685-445E-81E9-4871579F2127}"/>
    <dgm:cxn modelId="{45F4AB80-BCCD-4C74-9740-2A56C13367D5}" type="presOf" srcId="{AD6F2662-F195-4A37-97A1-037CC6ACB3DA}" destId="{6E8E98E0-9A6C-4978-A1A2-CBDC3214CCE8}" srcOrd="0" destOrd="0" presId="urn:microsoft.com/office/officeart/2005/8/layout/radial2"/>
    <dgm:cxn modelId="{DDA278B2-65D7-4AAA-BF1D-F052AE1A811F}" type="presOf" srcId="{08383A84-3C82-4178-8D49-B15D20401C15}" destId="{C328B486-3725-46E7-A64A-2ED8A3837058}" srcOrd="0" destOrd="0" presId="urn:microsoft.com/office/officeart/2005/8/layout/radial2"/>
    <dgm:cxn modelId="{AD75F9F3-4411-4FFA-A5D3-6ED2A6E23244}" type="presParOf" srcId="{AA672FEF-2B2F-4401-8E1F-AE6EA6D9A819}" destId="{C0B8A8EA-CA08-451B-9FEA-535213AC86FA}" srcOrd="0" destOrd="0" presId="urn:microsoft.com/office/officeart/2005/8/layout/radial2"/>
    <dgm:cxn modelId="{24D64888-4A4C-485C-AC93-95495F9BC829}" type="presParOf" srcId="{C0B8A8EA-CA08-451B-9FEA-535213AC86FA}" destId="{7A553F8D-3D7F-4EDC-AE66-BB7D8557DF9B}" srcOrd="0" destOrd="0" presId="urn:microsoft.com/office/officeart/2005/8/layout/radial2"/>
    <dgm:cxn modelId="{61E99C97-B4FC-41DD-8EDD-982DC084671F}" type="presParOf" srcId="{7A553F8D-3D7F-4EDC-AE66-BB7D8557DF9B}" destId="{34C2E371-EEE2-45B7-BE6A-881171DC6C65}" srcOrd="0" destOrd="0" presId="urn:microsoft.com/office/officeart/2005/8/layout/radial2"/>
    <dgm:cxn modelId="{6C52A4CF-7411-43F5-910A-2A19AB8DD248}" type="presParOf" srcId="{7A553F8D-3D7F-4EDC-AE66-BB7D8557DF9B}" destId="{7AD85A8D-AA8E-4FF2-B2E4-0F5896252CA4}" srcOrd="1" destOrd="0" presId="urn:microsoft.com/office/officeart/2005/8/layout/radial2"/>
    <dgm:cxn modelId="{3B97D47D-F45F-4A22-9B2C-E94E75000555}" type="presParOf" srcId="{C0B8A8EA-CA08-451B-9FEA-535213AC86FA}" destId="{6E8E98E0-9A6C-4978-A1A2-CBDC3214CCE8}" srcOrd="1" destOrd="0" presId="urn:microsoft.com/office/officeart/2005/8/layout/radial2"/>
    <dgm:cxn modelId="{47801605-3F31-4058-B1B5-AFA440F51770}" type="presParOf" srcId="{C0B8A8EA-CA08-451B-9FEA-535213AC86FA}" destId="{49652744-96FD-4B37-9188-565473108C2F}" srcOrd="2" destOrd="0" presId="urn:microsoft.com/office/officeart/2005/8/layout/radial2"/>
    <dgm:cxn modelId="{D190EEC6-68A1-4B8E-ABA1-E267FB920D07}" type="presParOf" srcId="{49652744-96FD-4B37-9188-565473108C2F}" destId="{190F4847-8FDB-4BB9-8784-9CE460E35291}" srcOrd="0" destOrd="0" presId="urn:microsoft.com/office/officeart/2005/8/layout/radial2"/>
    <dgm:cxn modelId="{EE9937F3-118C-4EF9-98EB-5F5FBB825648}" type="presParOf" srcId="{49652744-96FD-4B37-9188-565473108C2F}" destId="{06A67BBC-1695-40EE-A734-807DD83CEACC}" srcOrd="1" destOrd="0" presId="urn:microsoft.com/office/officeart/2005/8/layout/radial2"/>
    <dgm:cxn modelId="{A8596D7C-20EC-4668-A6DE-AFEF71B75C52}" type="presParOf" srcId="{C0B8A8EA-CA08-451B-9FEA-535213AC86FA}" destId="{5F17A005-BFC1-489F-9702-39A067B674B5}" srcOrd="3" destOrd="0" presId="urn:microsoft.com/office/officeart/2005/8/layout/radial2"/>
    <dgm:cxn modelId="{43092ED7-FF7E-42BF-A47F-33201821CDBD}" type="presParOf" srcId="{C0B8A8EA-CA08-451B-9FEA-535213AC86FA}" destId="{4941CCE7-96F3-4499-B8BA-208BB6F3E541}" srcOrd="4" destOrd="0" presId="urn:microsoft.com/office/officeart/2005/8/layout/radial2"/>
    <dgm:cxn modelId="{3DC80DF6-AA57-424B-8647-E9D784CE9ED4}" type="presParOf" srcId="{4941CCE7-96F3-4499-B8BA-208BB6F3E541}" destId="{9FB4261B-1826-4096-BE12-B43AE0243843}" srcOrd="0" destOrd="0" presId="urn:microsoft.com/office/officeart/2005/8/layout/radial2"/>
    <dgm:cxn modelId="{101348CF-EED8-4216-A7C4-563D046DAB22}" type="presParOf" srcId="{4941CCE7-96F3-4499-B8BA-208BB6F3E541}" destId="{C328B486-3725-46E7-A64A-2ED8A3837058}" srcOrd="1" destOrd="0" presId="urn:microsoft.com/office/officeart/2005/8/layout/radial2"/>
    <dgm:cxn modelId="{2FA4742F-1C9D-4191-82AA-ACA8897A9450}" type="presParOf" srcId="{C0B8A8EA-CA08-451B-9FEA-535213AC86FA}" destId="{9DCEAA38-2BF9-4FE0-AD2A-44F543061522}" srcOrd="5" destOrd="0" presId="urn:microsoft.com/office/officeart/2005/8/layout/radial2"/>
    <dgm:cxn modelId="{EFD6BB10-93DD-4F46-B11D-75A1A905502D}" type="presParOf" srcId="{C0B8A8EA-CA08-451B-9FEA-535213AC86FA}" destId="{2442BF81-F3E5-40F3-A871-B8645C7712E1}" srcOrd="6" destOrd="0" presId="urn:microsoft.com/office/officeart/2005/8/layout/radial2"/>
    <dgm:cxn modelId="{813E92B7-2929-4ACF-BD47-0F53F188AFE8}" type="presParOf" srcId="{2442BF81-F3E5-40F3-A871-B8645C7712E1}" destId="{AAE937DD-EBD7-41BB-BB5F-E02172C7CDA8}" srcOrd="0" destOrd="0" presId="urn:microsoft.com/office/officeart/2005/8/layout/radial2"/>
    <dgm:cxn modelId="{BB53DFC4-5198-4860-9CE6-992CC0ADB963}" type="presParOf" srcId="{2442BF81-F3E5-40F3-A871-B8645C7712E1}" destId="{18C7295D-1181-48EF-B5F0-BEA613CDC3CE}" srcOrd="1" destOrd="0" presId="urn:microsoft.com/office/officeart/2005/8/layout/radial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BFD4EFB-AD51-4DAC-9C97-D6C0438EC312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8A656A19-89E5-4631-B044-00A053AFC1AE}">
      <dgm:prSet phldrT="[Текст]" phldr="1"/>
      <dgm:spPr/>
      <dgm:t>
        <a:bodyPr/>
        <a:lstStyle/>
        <a:p>
          <a:endParaRPr lang="ru-RU" dirty="0"/>
        </a:p>
      </dgm:t>
    </dgm:pt>
    <dgm:pt modelId="{AD6F2662-F195-4A37-97A1-037CC6ACB3DA}" type="parTrans" cxnId="{44873810-94CE-42B2-B944-AC448C7EB99B}">
      <dgm:prSet/>
      <dgm:spPr/>
      <dgm:t>
        <a:bodyPr/>
        <a:lstStyle/>
        <a:p>
          <a:endParaRPr lang="ru-RU"/>
        </a:p>
      </dgm:t>
    </dgm:pt>
    <dgm:pt modelId="{DCFB80C7-5685-445E-81E9-4871579F2127}" type="sibTrans" cxnId="{44873810-94CE-42B2-B944-AC448C7EB99B}">
      <dgm:prSet/>
      <dgm:spPr/>
      <dgm:t>
        <a:bodyPr/>
        <a:lstStyle/>
        <a:p>
          <a:endParaRPr lang="ru-RU"/>
        </a:p>
      </dgm:t>
    </dgm:pt>
    <dgm:pt modelId="{CBE5B0CE-8BE2-4350-9AF1-8DEE25483A2C}">
      <dgm:prSet phldrT="[Текст]" phldr="1"/>
      <dgm:spPr/>
      <dgm:t>
        <a:bodyPr/>
        <a:lstStyle/>
        <a:p>
          <a:endParaRPr lang="ru-RU" dirty="0"/>
        </a:p>
      </dgm:t>
    </dgm:pt>
    <dgm:pt modelId="{AA964247-539A-45AD-9D03-683CEA882842}" type="parTrans" cxnId="{437E603F-0327-4F44-8D12-A5A928D4C564}">
      <dgm:prSet/>
      <dgm:spPr/>
      <dgm:t>
        <a:bodyPr/>
        <a:lstStyle/>
        <a:p>
          <a:endParaRPr lang="ru-RU"/>
        </a:p>
      </dgm:t>
    </dgm:pt>
    <dgm:pt modelId="{D9C4E199-E5C0-4B27-B3EB-4EA4E562CCDE}" type="sibTrans" cxnId="{437E603F-0327-4F44-8D12-A5A928D4C564}">
      <dgm:prSet/>
      <dgm:spPr/>
      <dgm:t>
        <a:bodyPr/>
        <a:lstStyle/>
        <a:p>
          <a:endParaRPr lang="ru-RU"/>
        </a:p>
      </dgm:t>
    </dgm:pt>
    <dgm:pt modelId="{CC00DB28-2258-4C34-B583-DF9FB5924D3A}">
      <dgm:prSet phldrT="[Текст]" phldr="1"/>
      <dgm:spPr/>
      <dgm:t>
        <a:bodyPr/>
        <a:lstStyle/>
        <a:p>
          <a:endParaRPr lang="ru-RU" dirty="0"/>
        </a:p>
      </dgm:t>
    </dgm:pt>
    <dgm:pt modelId="{DAA34D2E-48F3-42BE-B6EA-DECC2CF15F29}" type="parTrans" cxnId="{189601EE-B612-4C64-9343-92759B3F333B}">
      <dgm:prSet/>
      <dgm:spPr/>
      <dgm:t>
        <a:bodyPr/>
        <a:lstStyle/>
        <a:p>
          <a:endParaRPr lang="ru-RU"/>
        </a:p>
      </dgm:t>
    </dgm:pt>
    <dgm:pt modelId="{522330D7-F66A-45DA-B0DF-4A5294979069}" type="sibTrans" cxnId="{189601EE-B612-4C64-9343-92759B3F333B}">
      <dgm:prSet/>
      <dgm:spPr/>
      <dgm:t>
        <a:bodyPr/>
        <a:lstStyle/>
        <a:p>
          <a:endParaRPr lang="ru-RU"/>
        </a:p>
      </dgm:t>
    </dgm:pt>
    <dgm:pt modelId="{7D028F6E-096B-4AD4-9FDF-4C6524138C8A}">
      <dgm:prSet phldrT="[Текст]" phldr="1"/>
      <dgm:spPr/>
      <dgm:t>
        <a:bodyPr/>
        <a:lstStyle/>
        <a:p>
          <a:endParaRPr lang="ru-RU" dirty="0"/>
        </a:p>
      </dgm:t>
    </dgm:pt>
    <dgm:pt modelId="{1D5E5B58-FAE2-4C7A-99A2-407AB612A6C2}" type="parTrans" cxnId="{E851EBAA-B6B1-4547-800C-0B6A87940FA6}">
      <dgm:prSet/>
      <dgm:spPr/>
      <dgm:t>
        <a:bodyPr/>
        <a:lstStyle/>
        <a:p>
          <a:endParaRPr lang="ru-RU"/>
        </a:p>
      </dgm:t>
    </dgm:pt>
    <dgm:pt modelId="{B78F9FED-17F3-4735-9117-A9FC0BB1A887}" type="sibTrans" cxnId="{E851EBAA-B6B1-4547-800C-0B6A87940FA6}">
      <dgm:prSet/>
      <dgm:spPr/>
      <dgm:t>
        <a:bodyPr/>
        <a:lstStyle/>
        <a:p>
          <a:endParaRPr lang="ru-RU"/>
        </a:p>
      </dgm:t>
    </dgm:pt>
    <dgm:pt modelId="{08383A84-3C82-4178-8D49-B15D20401C15}">
      <dgm:prSet phldrT="[Текст]" phldr="1"/>
      <dgm:spPr/>
      <dgm:t>
        <a:bodyPr/>
        <a:lstStyle/>
        <a:p>
          <a:endParaRPr lang="ru-RU" dirty="0"/>
        </a:p>
      </dgm:t>
    </dgm:pt>
    <dgm:pt modelId="{CAB349F4-D67B-4CFB-825A-1836CD02BCD2}" type="parTrans" cxnId="{FE316620-4891-4C36-A709-A974298BADB1}">
      <dgm:prSet/>
      <dgm:spPr/>
      <dgm:t>
        <a:bodyPr/>
        <a:lstStyle/>
        <a:p>
          <a:endParaRPr lang="ru-RU"/>
        </a:p>
      </dgm:t>
    </dgm:pt>
    <dgm:pt modelId="{7D61FE1D-5222-4337-8F63-1A8F655ABD8E}" type="sibTrans" cxnId="{FE316620-4891-4C36-A709-A974298BADB1}">
      <dgm:prSet/>
      <dgm:spPr/>
      <dgm:t>
        <a:bodyPr/>
        <a:lstStyle/>
        <a:p>
          <a:endParaRPr lang="ru-RU"/>
        </a:p>
      </dgm:t>
    </dgm:pt>
    <dgm:pt modelId="{FEDE060A-C00D-41B9-8F1D-96902EEF4DBE}">
      <dgm:prSet phldrT="[Текст]" phldr="1"/>
      <dgm:spPr/>
      <dgm:t>
        <a:bodyPr/>
        <a:lstStyle/>
        <a:p>
          <a:endParaRPr lang="ru-RU" dirty="0"/>
        </a:p>
      </dgm:t>
    </dgm:pt>
    <dgm:pt modelId="{E357EB1B-1806-409E-90C6-BE4342E15741}" type="parTrans" cxnId="{12D1DA85-8ED5-4B0C-9C86-22E55EFBBCA2}">
      <dgm:prSet/>
      <dgm:spPr/>
      <dgm:t>
        <a:bodyPr/>
        <a:lstStyle/>
        <a:p>
          <a:endParaRPr lang="ru-RU"/>
        </a:p>
      </dgm:t>
    </dgm:pt>
    <dgm:pt modelId="{11CD047A-E8BB-4B36-8F0F-9F266AAEF23E}" type="sibTrans" cxnId="{12D1DA85-8ED5-4B0C-9C86-22E55EFBBCA2}">
      <dgm:prSet/>
      <dgm:spPr/>
      <dgm:t>
        <a:bodyPr/>
        <a:lstStyle/>
        <a:p>
          <a:endParaRPr lang="ru-RU"/>
        </a:p>
      </dgm:t>
    </dgm:pt>
    <dgm:pt modelId="{019CB8E9-4926-495F-AAF1-AA31600466B2}">
      <dgm:prSet phldrT="[Текст]" phldr="1"/>
      <dgm:spPr/>
      <dgm:t>
        <a:bodyPr/>
        <a:lstStyle/>
        <a:p>
          <a:endParaRPr lang="ru-RU" dirty="0"/>
        </a:p>
      </dgm:t>
    </dgm:pt>
    <dgm:pt modelId="{1F0D2137-FD1A-40A8-A765-5FF1EE2A2F1D}" type="parTrans" cxnId="{930C0E2C-B8FD-4940-9978-B010077B27F9}">
      <dgm:prSet/>
      <dgm:spPr/>
      <dgm:t>
        <a:bodyPr/>
        <a:lstStyle/>
        <a:p>
          <a:endParaRPr lang="ru-RU"/>
        </a:p>
      </dgm:t>
    </dgm:pt>
    <dgm:pt modelId="{EA668FD2-3B2F-4AC7-9D43-70FBBF37DE0C}" type="sibTrans" cxnId="{930C0E2C-B8FD-4940-9978-B010077B27F9}">
      <dgm:prSet/>
      <dgm:spPr/>
      <dgm:t>
        <a:bodyPr/>
        <a:lstStyle/>
        <a:p>
          <a:endParaRPr lang="ru-RU"/>
        </a:p>
      </dgm:t>
    </dgm:pt>
    <dgm:pt modelId="{1827AB23-DF22-446B-9B65-1DAECDC84416}">
      <dgm:prSet phldrT="[Текст]" phldr="1"/>
      <dgm:spPr/>
      <dgm:t>
        <a:bodyPr/>
        <a:lstStyle/>
        <a:p>
          <a:endParaRPr lang="ru-RU" dirty="0"/>
        </a:p>
      </dgm:t>
    </dgm:pt>
    <dgm:pt modelId="{D6D4D270-F20C-4EBF-9EAF-5F546C73BEDB}" type="parTrans" cxnId="{B1C5E19C-11AD-4967-9AB9-DC163C4D97C5}">
      <dgm:prSet/>
      <dgm:spPr/>
      <dgm:t>
        <a:bodyPr/>
        <a:lstStyle/>
        <a:p>
          <a:endParaRPr lang="ru-RU"/>
        </a:p>
      </dgm:t>
    </dgm:pt>
    <dgm:pt modelId="{0C23087D-DC44-48FF-A154-9C0E15FD4CC6}" type="sibTrans" cxnId="{B1C5E19C-11AD-4967-9AB9-DC163C4D97C5}">
      <dgm:prSet/>
      <dgm:spPr/>
      <dgm:t>
        <a:bodyPr/>
        <a:lstStyle/>
        <a:p>
          <a:endParaRPr lang="ru-RU"/>
        </a:p>
      </dgm:t>
    </dgm:pt>
    <dgm:pt modelId="{64369195-C0A5-4457-B275-41AC063F4A86}">
      <dgm:prSet phldrT="[Текст]" phldr="1"/>
      <dgm:spPr/>
      <dgm:t>
        <a:bodyPr/>
        <a:lstStyle/>
        <a:p>
          <a:endParaRPr lang="ru-RU" dirty="0"/>
        </a:p>
      </dgm:t>
    </dgm:pt>
    <dgm:pt modelId="{C5469870-AEFC-4CB7-91CA-0D412F1A7681}" type="parTrans" cxnId="{AE662358-B49A-468D-92FD-C69C123E8469}">
      <dgm:prSet/>
      <dgm:spPr/>
      <dgm:t>
        <a:bodyPr/>
        <a:lstStyle/>
        <a:p>
          <a:endParaRPr lang="ru-RU"/>
        </a:p>
      </dgm:t>
    </dgm:pt>
    <dgm:pt modelId="{B9421E00-0E9F-43D0-81C0-58B538E06BBC}" type="sibTrans" cxnId="{AE662358-B49A-468D-92FD-C69C123E8469}">
      <dgm:prSet/>
      <dgm:spPr/>
      <dgm:t>
        <a:bodyPr/>
        <a:lstStyle/>
        <a:p>
          <a:endParaRPr lang="ru-RU"/>
        </a:p>
      </dgm:t>
    </dgm:pt>
    <dgm:pt modelId="{AA672FEF-2B2F-4401-8E1F-AE6EA6D9A819}" type="pres">
      <dgm:prSet presAssocID="{ABFD4EFB-AD51-4DAC-9C97-D6C0438EC312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B8A8EA-CA08-451B-9FEA-535213AC86FA}" type="pres">
      <dgm:prSet presAssocID="{ABFD4EFB-AD51-4DAC-9C97-D6C0438EC312}" presName="cycle" presStyleCnt="0"/>
      <dgm:spPr/>
    </dgm:pt>
    <dgm:pt modelId="{7A553F8D-3D7F-4EDC-AE66-BB7D8557DF9B}" type="pres">
      <dgm:prSet presAssocID="{ABFD4EFB-AD51-4DAC-9C97-D6C0438EC312}" presName="centerShape" presStyleCnt="0"/>
      <dgm:spPr/>
    </dgm:pt>
    <dgm:pt modelId="{34C2E371-EEE2-45B7-BE6A-881171DC6C65}" type="pres">
      <dgm:prSet presAssocID="{ABFD4EFB-AD51-4DAC-9C97-D6C0438EC312}" presName="connSite" presStyleLbl="node1" presStyleIdx="0" presStyleCnt="4"/>
      <dgm:spPr/>
    </dgm:pt>
    <dgm:pt modelId="{7AD85A8D-AA8E-4FF2-B2E4-0F5896252CA4}" type="pres">
      <dgm:prSet presAssocID="{ABFD4EFB-AD51-4DAC-9C97-D6C0438EC312}" presName="visible" presStyleLbl="node1" presStyleIdx="0" presStyleCnt="4"/>
      <dgm:spPr/>
    </dgm:pt>
    <dgm:pt modelId="{6E8E98E0-9A6C-4978-A1A2-CBDC3214CCE8}" type="pres">
      <dgm:prSet presAssocID="{AD6F2662-F195-4A37-97A1-037CC6ACB3DA}" presName="Name25" presStyleLbl="parChTrans1D1" presStyleIdx="0" presStyleCnt="3"/>
      <dgm:spPr/>
      <dgm:t>
        <a:bodyPr/>
        <a:lstStyle/>
        <a:p>
          <a:endParaRPr lang="ru-RU"/>
        </a:p>
      </dgm:t>
    </dgm:pt>
    <dgm:pt modelId="{49652744-96FD-4B37-9188-565473108C2F}" type="pres">
      <dgm:prSet presAssocID="{8A656A19-89E5-4631-B044-00A053AFC1AE}" presName="node" presStyleCnt="0"/>
      <dgm:spPr/>
    </dgm:pt>
    <dgm:pt modelId="{190F4847-8FDB-4BB9-8784-9CE460E35291}" type="pres">
      <dgm:prSet presAssocID="{8A656A19-89E5-4631-B044-00A053AFC1AE}" presName="parentNode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A67BBC-1695-40EE-A734-807DD83CEACC}" type="pres">
      <dgm:prSet presAssocID="{8A656A19-89E5-4631-B044-00A053AFC1AE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17A005-BFC1-489F-9702-39A067B674B5}" type="pres">
      <dgm:prSet presAssocID="{1D5E5B58-FAE2-4C7A-99A2-407AB612A6C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941CCE7-96F3-4499-B8BA-208BB6F3E541}" type="pres">
      <dgm:prSet presAssocID="{7D028F6E-096B-4AD4-9FDF-4C6524138C8A}" presName="node" presStyleCnt="0"/>
      <dgm:spPr/>
    </dgm:pt>
    <dgm:pt modelId="{9FB4261B-1826-4096-BE12-B43AE0243843}" type="pres">
      <dgm:prSet presAssocID="{7D028F6E-096B-4AD4-9FDF-4C6524138C8A}" presName="parentNode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8B486-3725-46E7-A64A-2ED8A3837058}" type="pres">
      <dgm:prSet presAssocID="{7D028F6E-096B-4AD4-9FDF-4C6524138C8A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EAA38-2BF9-4FE0-AD2A-44F543061522}" type="pres">
      <dgm:prSet presAssocID="{1F0D2137-FD1A-40A8-A765-5FF1EE2A2F1D}" presName="Name25" presStyleLbl="parChTrans1D1" presStyleIdx="2" presStyleCnt="3"/>
      <dgm:spPr/>
      <dgm:t>
        <a:bodyPr/>
        <a:lstStyle/>
        <a:p>
          <a:endParaRPr lang="ru-RU"/>
        </a:p>
      </dgm:t>
    </dgm:pt>
    <dgm:pt modelId="{2442BF81-F3E5-40F3-A871-B8645C7712E1}" type="pres">
      <dgm:prSet presAssocID="{019CB8E9-4926-495F-AAF1-AA31600466B2}" presName="node" presStyleCnt="0"/>
      <dgm:spPr/>
    </dgm:pt>
    <dgm:pt modelId="{AAE937DD-EBD7-41BB-BB5F-E02172C7CDA8}" type="pres">
      <dgm:prSet presAssocID="{019CB8E9-4926-495F-AAF1-AA31600466B2}" presName="parentNode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C7295D-1181-48EF-B5F0-BEA613CDC3CE}" type="pres">
      <dgm:prSet presAssocID="{019CB8E9-4926-495F-AAF1-AA31600466B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2D63FA-D6D4-4766-AA7B-FE6B55935DB0}" type="presOf" srcId="{CBE5B0CE-8BE2-4350-9AF1-8DEE25483A2C}" destId="{06A67BBC-1695-40EE-A734-807DD83CEACC}" srcOrd="0" destOrd="0" presId="urn:microsoft.com/office/officeart/2005/8/layout/radial2"/>
    <dgm:cxn modelId="{930C0E2C-B8FD-4940-9978-B010077B27F9}" srcId="{ABFD4EFB-AD51-4DAC-9C97-D6C0438EC312}" destId="{019CB8E9-4926-495F-AAF1-AA31600466B2}" srcOrd="2" destOrd="0" parTransId="{1F0D2137-FD1A-40A8-A765-5FF1EE2A2F1D}" sibTransId="{EA668FD2-3B2F-4AC7-9D43-70FBBF37DE0C}"/>
    <dgm:cxn modelId="{12D1DA85-8ED5-4B0C-9C86-22E55EFBBCA2}" srcId="{7D028F6E-096B-4AD4-9FDF-4C6524138C8A}" destId="{FEDE060A-C00D-41B9-8F1D-96902EEF4DBE}" srcOrd="1" destOrd="0" parTransId="{E357EB1B-1806-409E-90C6-BE4342E15741}" sibTransId="{11CD047A-E8BB-4B36-8F0F-9F266AAEF23E}"/>
    <dgm:cxn modelId="{B1C5E19C-11AD-4967-9AB9-DC163C4D97C5}" srcId="{019CB8E9-4926-495F-AAF1-AA31600466B2}" destId="{1827AB23-DF22-446B-9B65-1DAECDC84416}" srcOrd="0" destOrd="0" parTransId="{D6D4D270-F20C-4EBF-9EAF-5F546C73BEDB}" sibTransId="{0C23087D-DC44-48FF-A154-9C0E15FD4CC6}"/>
    <dgm:cxn modelId="{D2D6ADAA-99F9-4C32-A5EC-59AEC71479CA}" type="presOf" srcId="{1D5E5B58-FAE2-4C7A-99A2-407AB612A6C2}" destId="{5F17A005-BFC1-489F-9702-39A067B674B5}" srcOrd="0" destOrd="0" presId="urn:microsoft.com/office/officeart/2005/8/layout/radial2"/>
    <dgm:cxn modelId="{189601EE-B612-4C64-9343-92759B3F333B}" srcId="{8A656A19-89E5-4631-B044-00A053AFC1AE}" destId="{CC00DB28-2258-4C34-B583-DF9FB5924D3A}" srcOrd="1" destOrd="0" parTransId="{DAA34D2E-48F3-42BE-B6EA-DECC2CF15F29}" sibTransId="{522330D7-F66A-45DA-B0DF-4A5294979069}"/>
    <dgm:cxn modelId="{FE316620-4891-4C36-A709-A974298BADB1}" srcId="{7D028F6E-096B-4AD4-9FDF-4C6524138C8A}" destId="{08383A84-3C82-4178-8D49-B15D20401C15}" srcOrd="0" destOrd="0" parTransId="{CAB349F4-D67B-4CFB-825A-1836CD02BCD2}" sibTransId="{7D61FE1D-5222-4337-8F63-1A8F655ABD8E}"/>
    <dgm:cxn modelId="{B51001B6-9F1B-49C8-98B7-C771B4C4BF94}" type="presOf" srcId="{7D028F6E-096B-4AD4-9FDF-4C6524138C8A}" destId="{9FB4261B-1826-4096-BE12-B43AE0243843}" srcOrd="0" destOrd="0" presId="urn:microsoft.com/office/officeart/2005/8/layout/radial2"/>
    <dgm:cxn modelId="{AE662358-B49A-468D-92FD-C69C123E8469}" srcId="{019CB8E9-4926-495F-AAF1-AA31600466B2}" destId="{64369195-C0A5-4457-B275-41AC063F4A86}" srcOrd="1" destOrd="0" parTransId="{C5469870-AEFC-4CB7-91CA-0D412F1A7681}" sibTransId="{B9421E00-0E9F-43D0-81C0-58B538E06BBC}"/>
    <dgm:cxn modelId="{437E603F-0327-4F44-8D12-A5A928D4C564}" srcId="{8A656A19-89E5-4631-B044-00A053AFC1AE}" destId="{CBE5B0CE-8BE2-4350-9AF1-8DEE25483A2C}" srcOrd="0" destOrd="0" parTransId="{AA964247-539A-45AD-9D03-683CEA882842}" sibTransId="{D9C4E199-E5C0-4B27-B3EB-4EA4E562CCDE}"/>
    <dgm:cxn modelId="{AF10A47F-DE37-4370-B838-F45CEF2EB7B7}" type="presOf" srcId="{ABFD4EFB-AD51-4DAC-9C97-D6C0438EC312}" destId="{AA672FEF-2B2F-4401-8E1F-AE6EA6D9A819}" srcOrd="0" destOrd="0" presId="urn:microsoft.com/office/officeart/2005/8/layout/radial2"/>
    <dgm:cxn modelId="{13621243-F6AB-45F0-8C67-C1495CE62322}" type="presOf" srcId="{1827AB23-DF22-446B-9B65-1DAECDC84416}" destId="{18C7295D-1181-48EF-B5F0-BEA613CDC3CE}" srcOrd="0" destOrd="0" presId="urn:microsoft.com/office/officeart/2005/8/layout/radial2"/>
    <dgm:cxn modelId="{1D1CD712-4370-46F8-B70B-E0B497B4F694}" type="presOf" srcId="{FEDE060A-C00D-41B9-8F1D-96902EEF4DBE}" destId="{C328B486-3725-46E7-A64A-2ED8A3837058}" srcOrd="0" destOrd="1" presId="urn:microsoft.com/office/officeart/2005/8/layout/radial2"/>
    <dgm:cxn modelId="{B3CF1596-183B-4BF8-89EA-5D983BFA12A7}" type="presOf" srcId="{019CB8E9-4926-495F-AAF1-AA31600466B2}" destId="{AAE937DD-EBD7-41BB-BB5F-E02172C7CDA8}" srcOrd="0" destOrd="0" presId="urn:microsoft.com/office/officeart/2005/8/layout/radial2"/>
    <dgm:cxn modelId="{E851EBAA-B6B1-4547-800C-0B6A87940FA6}" srcId="{ABFD4EFB-AD51-4DAC-9C97-D6C0438EC312}" destId="{7D028F6E-096B-4AD4-9FDF-4C6524138C8A}" srcOrd="1" destOrd="0" parTransId="{1D5E5B58-FAE2-4C7A-99A2-407AB612A6C2}" sibTransId="{B78F9FED-17F3-4735-9117-A9FC0BB1A887}"/>
    <dgm:cxn modelId="{7A93F70A-7D02-485E-84D3-7D1A1DBE4126}" type="presOf" srcId="{8A656A19-89E5-4631-B044-00A053AFC1AE}" destId="{190F4847-8FDB-4BB9-8784-9CE460E35291}" srcOrd="0" destOrd="0" presId="urn:microsoft.com/office/officeart/2005/8/layout/radial2"/>
    <dgm:cxn modelId="{16E0DC7F-1708-403A-A7E4-2CA5DDAF90C9}" type="presOf" srcId="{1F0D2137-FD1A-40A8-A765-5FF1EE2A2F1D}" destId="{9DCEAA38-2BF9-4FE0-AD2A-44F543061522}" srcOrd="0" destOrd="0" presId="urn:microsoft.com/office/officeart/2005/8/layout/radial2"/>
    <dgm:cxn modelId="{A7D905A6-3B57-44DA-A323-81BD7D6DCB53}" type="presOf" srcId="{64369195-C0A5-4457-B275-41AC063F4A86}" destId="{18C7295D-1181-48EF-B5F0-BEA613CDC3CE}" srcOrd="0" destOrd="1" presId="urn:microsoft.com/office/officeart/2005/8/layout/radial2"/>
    <dgm:cxn modelId="{C2D70F52-650C-49BE-A7B2-17B4CFD81DE7}" type="presOf" srcId="{CC00DB28-2258-4C34-B583-DF9FB5924D3A}" destId="{06A67BBC-1695-40EE-A734-807DD83CEACC}" srcOrd="0" destOrd="1" presId="urn:microsoft.com/office/officeart/2005/8/layout/radial2"/>
    <dgm:cxn modelId="{44873810-94CE-42B2-B944-AC448C7EB99B}" srcId="{ABFD4EFB-AD51-4DAC-9C97-D6C0438EC312}" destId="{8A656A19-89E5-4631-B044-00A053AFC1AE}" srcOrd="0" destOrd="0" parTransId="{AD6F2662-F195-4A37-97A1-037CC6ACB3DA}" sibTransId="{DCFB80C7-5685-445E-81E9-4871579F2127}"/>
    <dgm:cxn modelId="{099BD510-99CE-40A8-B998-7BA4261C7B38}" type="presOf" srcId="{AD6F2662-F195-4A37-97A1-037CC6ACB3DA}" destId="{6E8E98E0-9A6C-4978-A1A2-CBDC3214CCE8}" srcOrd="0" destOrd="0" presId="urn:microsoft.com/office/officeart/2005/8/layout/radial2"/>
    <dgm:cxn modelId="{B6C5F32F-302D-4C1A-96B6-4F79E5C8CDF7}" type="presOf" srcId="{08383A84-3C82-4178-8D49-B15D20401C15}" destId="{C328B486-3725-46E7-A64A-2ED8A3837058}" srcOrd="0" destOrd="0" presId="urn:microsoft.com/office/officeart/2005/8/layout/radial2"/>
    <dgm:cxn modelId="{15CC7BA2-5290-460C-8241-BD51936FA081}" type="presParOf" srcId="{AA672FEF-2B2F-4401-8E1F-AE6EA6D9A819}" destId="{C0B8A8EA-CA08-451B-9FEA-535213AC86FA}" srcOrd="0" destOrd="0" presId="urn:microsoft.com/office/officeart/2005/8/layout/radial2"/>
    <dgm:cxn modelId="{6F3583DA-53F1-4BC5-84B1-A07579E35331}" type="presParOf" srcId="{C0B8A8EA-CA08-451B-9FEA-535213AC86FA}" destId="{7A553F8D-3D7F-4EDC-AE66-BB7D8557DF9B}" srcOrd="0" destOrd="0" presId="urn:microsoft.com/office/officeart/2005/8/layout/radial2"/>
    <dgm:cxn modelId="{E2244623-0170-4B65-B8AB-3B1149E1EF97}" type="presParOf" srcId="{7A553F8D-3D7F-4EDC-AE66-BB7D8557DF9B}" destId="{34C2E371-EEE2-45B7-BE6A-881171DC6C65}" srcOrd="0" destOrd="0" presId="urn:microsoft.com/office/officeart/2005/8/layout/radial2"/>
    <dgm:cxn modelId="{DEA3BBCF-2E05-4412-A267-2701CAC18BA3}" type="presParOf" srcId="{7A553F8D-3D7F-4EDC-AE66-BB7D8557DF9B}" destId="{7AD85A8D-AA8E-4FF2-B2E4-0F5896252CA4}" srcOrd="1" destOrd="0" presId="urn:microsoft.com/office/officeart/2005/8/layout/radial2"/>
    <dgm:cxn modelId="{DC976FBE-443C-403E-AFCA-78BAF732EC06}" type="presParOf" srcId="{C0B8A8EA-CA08-451B-9FEA-535213AC86FA}" destId="{6E8E98E0-9A6C-4978-A1A2-CBDC3214CCE8}" srcOrd="1" destOrd="0" presId="urn:microsoft.com/office/officeart/2005/8/layout/radial2"/>
    <dgm:cxn modelId="{393BB863-5A2B-4E40-8C35-08561B3F84E3}" type="presParOf" srcId="{C0B8A8EA-CA08-451B-9FEA-535213AC86FA}" destId="{49652744-96FD-4B37-9188-565473108C2F}" srcOrd="2" destOrd="0" presId="urn:microsoft.com/office/officeart/2005/8/layout/radial2"/>
    <dgm:cxn modelId="{5DCF83D4-BD6D-4F98-9816-7F1BC7A1C1B5}" type="presParOf" srcId="{49652744-96FD-4B37-9188-565473108C2F}" destId="{190F4847-8FDB-4BB9-8784-9CE460E35291}" srcOrd="0" destOrd="0" presId="urn:microsoft.com/office/officeart/2005/8/layout/radial2"/>
    <dgm:cxn modelId="{CA0E19ED-7CF4-4A10-8A82-1579AB784693}" type="presParOf" srcId="{49652744-96FD-4B37-9188-565473108C2F}" destId="{06A67BBC-1695-40EE-A734-807DD83CEACC}" srcOrd="1" destOrd="0" presId="urn:microsoft.com/office/officeart/2005/8/layout/radial2"/>
    <dgm:cxn modelId="{06E0DED1-31F1-4D54-A727-D593704C3351}" type="presParOf" srcId="{C0B8A8EA-CA08-451B-9FEA-535213AC86FA}" destId="{5F17A005-BFC1-489F-9702-39A067B674B5}" srcOrd="3" destOrd="0" presId="urn:microsoft.com/office/officeart/2005/8/layout/radial2"/>
    <dgm:cxn modelId="{AF2D70D7-4150-4FB3-B704-05F1D927020B}" type="presParOf" srcId="{C0B8A8EA-CA08-451B-9FEA-535213AC86FA}" destId="{4941CCE7-96F3-4499-B8BA-208BB6F3E541}" srcOrd="4" destOrd="0" presId="urn:microsoft.com/office/officeart/2005/8/layout/radial2"/>
    <dgm:cxn modelId="{80D89232-F077-4E85-BD78-D26ECDCDCCAB}" type="presParOf" srcId="{4941CCE7-96F3-4499-B8BA-208BB6F3E541}" destId="{9FB4261B-1826-4096-BE12-B43AE0243843}" srcOrd="0" destOrd="0" presId="urn:microsoft.com/office/officeart/2005/8/layout/radial2"/>
    <dgm:cxn modelId="{C56A5254-8E99-4CCF-800F-CF2FDB224098}" type="presParOf" srcId="{4941CCE7-96F3-4499-B8BA-208BB6F3E541}" destId="{C328B486-3725-46E7-A64A-2ED8A3837058}" srcOrd="1" destOrd="0" presId="urn:microsoft.com/office/officeart/2005/8/layout/radial2"/>
    <dgm:cxn modelId="{6587F1D2-F7C1-467A-A40E-00A79C2D8672}" type="presParOf" srcId="{C0B8A8EA-CA08-451B-9FEA-535213AC86FA}" destId="{9DCEAA38-2BF9-4FE0-AD2A-44F543061522}" srcOrd="5" destOrd="0" presId="urn:microsoft.com/office/officeart/2005/8/layout/radial2"/>
    <dgm:cxn modelId="{99CDEB5F-748D-4F1B-88D3-DB97A9B9F818}" type="presParOf" srcId="{C0B8A8EA-CA08-451B-9FEA-535213AC86FA}" destId="{2442BF81-F3E5-40F3-A871-B8645C7712E1}" srcOrd="6" destOrd="0" presId="urn:microsoft.com/office/officeart/2005/8/layout/radial2"/>
    <dgm:cxn modelId="{D4F60620-424C-43CC-AF5B-4E30CBF61D99}" type="presParOf" srcId="{2442BF81-F3E5-40F3-A871-B8645C7712E1}" destId="{AAE937DD-EBD7-41BB-BB5F-E02172C7CDA8}" srcOrd="0" destOrd="0" presId="urn:microsoft.com/office/officeart/2005/8/layout/radial2"/>
    <dgm:cxn modelId="{314439CC-30CD-4D42-A9CE-E1B1EE606BB9}" type="presParOf" srcId="{2442BF81-F3E5-40F3-A871-B8645C7712E1}" destId="{18C7295D-1181-48EF-B5F0-BEA613CDC3CE}" srcOrd="1" destOrd="0" presId="urn:microsoft.com/office/officeart/2005/8/layout/radial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13" Type="http://schemas.openxmlformats.org/officeDocument/2006/relationships/diagramQuickStyle" Target="../diagrams/quickStyle4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12" Type="http://schemas.openxmlformats.org/officeDocument/2006/relationships/diagramLayout" Target="../diagrams/layout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diagramData" Target="../diagrams/data4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Relationship Id="rId14" Type="http://schemas.openxmlformats.org/officeDocument/2006/relationships/diagramColors" Target="../diagrams/colors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6.xml"/><Relationship Id="rId7" Type="http://schemas.openxmlformats.org/officeDocument/2006/relationships/image" Target="../media/image16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20.jpeg"/><Relationship Id="rId5" Type="http://schemas.openxmlformats.org/officeDocument/2006/relationships/diagramColors" Target="../diagrams/colors6.xml"/><Relationship Id="rId10" Type="http://schemas.openxmlformats.org/officeDocument/2006/relationships/image" Target="../media/image19.jpeg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21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openxmlformats.org/officeDocument/2006/relationships/image" Target="../media/image25.jpeg"/><Relationship Id="rId5" Type="http://schemas.openxmlformats.org/officeDocument/2006/relationships/diagramColors" Target="../diagrams/colors7.xml"/><Relationship Id="rId10" Type="http://schemas.openxmlformats.org/officeDocument/2006/relationships/image" Target="../media/image24.jpeg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26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9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8858313" cy="660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56298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00034" y="571480"/>
            <a:ext cx="7913641" cy="255454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Особенности  развития</a:t>
            </a:r>
          </a:p>
          <a:p>
            <a:r>
              <a:rPr lang="ru-RU" sz="4000" dirty="0" smtClean="0"/>
              <a:t>эмоционально – волевой  сферы</a:t>
            </a:r>
          </a:p>
          <a:p>
            <a:r>
              <a:rPr lang="ru-RU" sz="4000" dirty="0" smtClean="0"/>
              <a:t>у  детей  с  умеренной   и  тяжёлой</a:t>
            </a:r>
          </a:p>
          <a:p>
            <a:r>
              <a:rPr lang="ru-RU" sz="4000" dirty="0" smtClean="0"/>
              <a:t>умственной  отсталостью</a:t>
            </a:r>
            <a:endParaRPr lang="ru-RU" sz="4000" dirty="0"/>
          </a:p>
        </p:txBody>
      </p:sp>
      <p:pic>
        <p:nvPicPr>
          <p:cNvPr id="1026" name="Picture 2" descr="C:\Users\Админ\Desktop\Мама\Всё здесь\99440705_3252296_x_a9965ce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286123"/>
            <a:ext cx="4493205" cy="325757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4348" y="5500702"/>
            <a:ext cx="388523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1400" dirty="0" smtClean="0"/>
              <a:t>МАОУ «Адаптивная школа - интернат «Ступени»</a:t>
            </a:r>
          </a:p>
          <a:p>
            <a:r>
              <a:rPr lang="ru-RU" sz="1400" dirty="0" smtClean="0"/>
              <a:t> г. Перми,  учитель Нохрина Г.П.,  2022 год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86874" cy="6483410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14348" y="642918"/>
            <a:ext cx="7661713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b="1" i="1" dirty="0" smtClean="0"/>
              <a:t>Результаты  наблюдений  в  различных  видах</a:t>
            </a:r>
          </a:p>
          <a:p>
            <a:r>
              <a:rPr lang="ru-RU" sz="2800" b="1" i="1" dirty="0" smtClean="0"/>
              <a:t>		деятельности</a:t>
            </a:r>
            <a:endParaRPr lang="ru-RU" sz="28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2000240"/>
            <a:ext cx="7800277" cy="3847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i="1" dirty="0" smtClean="0"/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познавательная активность снижена до минимума;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пассивность в любом виде деятельности;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упрямство,  негативизм;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чувство повышенной тревожности;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неадекватные эмоциональные реакции;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частая смена настроения;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снижение интереса к предметам и явлениям;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проявление враждебности, недоброжелательности к окружающим;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двигательная расторможенность;</a:t>
            </a:r>
          </a:p>
          <a:p>
            <a:pPr>
              <a:buFont typeface="Wingdings" pitchFamily="2" charset="2"/>
              <a:buChar char="§"/>
            </a:pPr>
            <a:r>
              <a:rPr lang="ru-RU" sz="2000" dirty="0" smtClean="0"/>
              <a:t>  уровень самоконтроля отсутствует.</a:t>
            </a:r>
          </a:p>
          <a:p>
            <a:pPr>
              <a:buFont typeface="Wingdings" pitchFamily="2" charset="2"/>
              <a:buChar char="§"/>
            </a:pP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7" cy="650299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928662" y="1000108"/>
            <a:ext cx="7320017" cy="45243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Недостатки 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эмоционально-волевой  сферы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у  детей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  интеллектуальной 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недостаточностью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поддаются  коррекции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 условиях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специального 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обучения  и  воспитания.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2"/>
          <p:cNvSpPr>
            <a:spLocks noGrp="1"/>
          </p:cNvSpPr>
          <p:nvPr/>
        </p:nvSpPr>
        <p:spPr bwMode="auto">
          <a:xfrm>
            <a:off x="628650" y="424045"/>
            <a:ext cx="7886700" cy="600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charset="0"/>
              <a:buNone/>
              <a:defRPr/>
            </a:pPr>
            <a:endParaRPr lang="ru-RU" altLang="ru-RU" sz="4000" dirty="0" smtClean="0">
              <a:latin typeface="+mj-lt"/>
              <a:cs typeface="Arial" pitchFamily="34" charset="0"/>
            </a:endParaRPr>
          </a:p>
          <a:p>
            <a:pPr marL="514350" indent="-514350">
              <a:buFont typeface="Arial" charset="0"/>
              <a:buNone/>
              <a:defRPr/>
            </a:pPr>
            <a:endParaRPr lang="ru-RU" altLang="ru-RU" sz="4000" dirty="0" smtClean="0">
              <a:latin typeface="+mj-lt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3"/>
            <a:ext cx="8858313" cy="660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8596" y="500042"/>
            <a:ext cx="777623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Особенности  развития  эмоционально – волевой</a:t>
            </a:r>
          </a:p>
          <a:p>
            <a:r>
              <a:rPr lang="ru-RU" sz="2800" dirty="0" smtClean="0"/>
              <a:t>сферы  у  детей  с  умеренной  и  тяжёлой</a:t>
            </a:r>
          </a:p>
          <a:p>
            <a:r>
              <a:rPr lang="ru-RU" sz="2800" dirty="0" smtClean="0"/>
              <a:t>умственной  отсталостью</a:t>
            </a:r>
            <a:endParaRPr lang="ru-RU" sz="28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24199"/>
            <a:ext cx="8858313" cy="660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Схема 8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14290"/>
            <a:ext cx="8677828" cy="647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Схема 10"/>
          <p:cNvGraphicFramePr/>
          <p:nvPr/>
        </p:nvGraphicFramePr>
        <p:xfrm>
          <a:off x="1285852" y="1285860"/>
          <a:ext cx="6905652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10" y="571480"/>
            <a:ext cx="791665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Единое  коррекционно-образовательное  пространство</a:t>
            </a:r>
            <a:endParaRPr lang="ru-RU" sz="2400" b="1" i="1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3857620" y="3071810"/>
            <a:ext cx="1785950" cy="1643074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000496" y="357187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УЧЕНИК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2976" y="714356"/>
            <a:ext cx="6795963" cy="563231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Основная задача коррекции </a:t>
            </a:r>
          </a:p>
          <a:p>
            <a:r>
              <a:rPr lang="ru-RU" sz="3600" b="1" i="1" dirty="0" smtClean="0"/>
              <a:t>               и развития </a:t>
            </a:r>
          </a:p>
          <a:p>
            <a:r>
              <a:rPr lang="ru-RU" sz="3600" b="1" i="1" dirty="0" smtClean="0"/>
              <a:t>эмоционально-волевой сферы </a:t>
            </a:r>
          </a:p>
          <a:p>
            <a:r>
              <a:rPr lang="ru-RU" sz="3600" b="1" i="1" dirty="0" smtClean="0"/>
              <a:t>             детей в школе: </a:t>
            </a:r>
          </a:p>
          <a:p>
            <a:r>
              <a:rPr lang="ru-RU" sz="3600" dirty="0" smtClean="0"/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формирование  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</a:rPr>
              <a:t>коммуникативного поведения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в  процессе 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</a:rPr>
              <a:t>эмоционально-положительного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</a:rPr>
              <a:t>взаимодействия</a:t>
            </a:r>
            <a:r>
              <a:rPr lang="ru-RU" sz="3600" dirty="0" smtClean="0">
                <a:solidFill>
                  <a:srgbClr val="C00000"/>
                </a:solidFill>
              </a:rPr>
              <a:t> с педагогом </a:t>
            </a:r>
          </a:p>
          <a:p>
            <a:r>
              <a:rPr lang="ru-RU" sz="3600" dirty="0" smtClean="0">
                <a:solidFill>
                  <a:srgbClr val="C00000"/>
                </a:solidFill>
              </a:rPr>
              <a:t> и    сверстниками.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8786874" cy="635798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357166"/>
            <a:ext cx="8090460" cy="37856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Коррекция  эмоциональных  нарушений 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  детей  с  ТУО  направлена  на: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смягчение  эмоционального  дискомфорта  у  детей;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повышение  их  активности  и  самостоятельности;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устранение  вторичных  личностных  реакций,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обусловленных  эмоциональными  нарушениями,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такими,  как  агрессия,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повышенная  возбудимость,  тревожность  и  т.д.</a:t>
            </a:r>
          </a:p>
          <a:p>
            <a:pPr>
              <a:buFont typeface="Arial" pitchFamily="34" charset="0"/>
              <a:buChar char="•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смайл 8б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4357694"/>
            <a:ext cx="1957024" cy="1943095"/>
          </a:xfrm>
          <a:prstGeom prst="rect">
            <a:avLst/>
          </a:prstGeom>
          <a:ln w="19050">
            <a:solidFill>
              <a:schemeClr val="bg2">
                <a:lumMod val="50000"/>
              </a:schemeClr>
            </a:solidFill>
          </a:ln>
        </p:spPr>
      </p:pic>
      <p:pic>
        <p:nvPicPr>
          <p:cNvPr id="12" name="Содержимое 11" descr="смайл 8а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 rot="21029292">
            <a:off x="845868" y="4158138"/>
            <a:ext cx="3795719" cy="1907559"/>
          </a:xfrm>
          <a:ln w="19050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3" cy="655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357166"/>
            <a:ext cx="8018750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Коррекция эмоционально-волевой сферы через</a:t>
            </a:r>
            <a:r>
              <a:rPr lang="ru-RU" sz="2400" dirty="0" smtClean="0"/>
              <a:t>: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28596" y="1142984"/>
            <a:ext cx="5685274" cy="1231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b="1" dirty="0" smtClean="0"/>
              <a:t>Создание  благоприятных  условий  обучения</a:t>
            </a:r>
            <a:r>
              <a:rPr lang="ru-RU" dirty="0" smtClean="0"/>
              <a:t>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доброжелательное отношение;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соблюдение охранительного режима;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положительный психологический климат.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214546" y="2714620"/>
            <a:ext cx="6549998" cy="1231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ru-RU" sz="2000" b="1" dirty="0" smtClean="0"/>
              <a:t>Формирование положительной мотивации к учению</a:t>
            </a:r>
            <a:r>
              <a:rPr lang="ru-RU" dirty="0" smtClean="0"/>
              <a:t>: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посильные  задания;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создание ситуации успеха;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dirty="0" smtClean="0"/>
              <a:t>поощрение, похвала.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00034" y="4286256"/>
            <a:ext cx="7253139" cy="1508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eriod" startAt="3"/>
            </a:pPr>
            <a:r>
              <a:rPr lang="ru-RU" sz="2000" b="1" dirty="0" smtClean="0"/>
              <a:t>Формирование волевых  и эмоциональных качеств у детей</a:t>
            </a:r>
            <a:r>
              <a:rPr lang="ru-RU" dirty="0" smtClean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усидчивость;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заинтересованность;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эмоциональная  адекватность  действий.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dirty="0" smtClean="0"/>
              <a:t>мотивация на учебное взаимодействие с педагогом.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62572" cy="653816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642918"/>
            <a:ext cx="7751866" cy="51706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/>
              <a:t>Широко  применяются некоторые  виды</a:t>
            </a:r>
          </a:p>
          <a:p>
            <a:r>
              <a:rPr lang="ru-RU" sz="3200" dirty="0" err="1" smtClean="0"/>
              <a:t>Арт-терапии</a:t>
            </a:r>
            <a:r>
              <a:rPr lang="ru-RU" sz="3200" dirty="0" smtClean="0"/>
              <a:t>:</a:t>
            </a:r>
          </a:p>
          <a:p>
            <a:endParaRPr lang="ru-RU" sz="3200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живопись красками, раскрашивание, пальчиковое рисование;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лепка  (</a:t>
            </a:r>
            <a:r>
              <a:rPr lang="ru-RU" dirty="0" err="1" smtClean="0"/>
              <a:t>пластилинография</a:t>
            </a:r>
            <a:r>
              <a:rPr lang="ru-RU" dirty="0" smtClean="0"/>
              <a:t>);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музыкотерапия;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игры на музыкальных инструментах;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прослушивание музыкальных книг;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использование ИКТ;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предметно-практическая деятельность, работа с разными конструкторами;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счётными палочками;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сказкотерапия</a:t>
            </a:r>
            <a:r>
              <a:rPr lang="ru-RU" dirty="0" smtClean="0"/>
              <a:t>,  </a:t>
            </a:r>
            <a:r>
              <a:rPr lang="ru-RU" dirty="0" err="1" smtClean="0"/>
              <a:t>водотерапия</a:t>
            </a:r>
            <a:r>
              <a:rPr lang="ru-RU" dirty="0" smtClean="0"/>
              <a:t>,  </a:t>
            </a:r>
            <a:r>
              <a:rPr lang="ru-RU" dirty="0" err="1" smtClean="0"/>
              <a:t>пескотерапия</a:t>
            </a:r>
            <a:r>
              <a:rPr lang="ru-RU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игровая психотерапия:  различные релаксационные упражнения, </a:t>
            </a:r>
          </a:p>
          <a:p>
            <a:r>
              <a:rPr lang="ru-RU" dirty="0" smtClean="0"/>
              <a:t>   дидактические игры с игрушками, пуговицами, геометрическим</a:t>
            </a:r>
          </a:p>
          <a:p>
            <a:r>
              <a:rPr lang="ru-RU" dirty="0" smtClean="0"/>
              <a:t>   материалом, цветными картинками и пр.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600201"/>
            <a:ext cx="45719" cy="104298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/>
          </a:p>
          <a:p>
            <a:endParaRPr lang="ru-RU" sz="1800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Рисунок 6" descr="смайл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5143512"/>
            <a:ext cx="1596444" cy="1336224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20190129_11061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214290"/>
            <a:ext cx="3126750" cy="3593189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7" name="Рисунок 6" descr="20190219_11453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14744" y="571480"/>
            <a:ext cx="2462045" cy="3786190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Содержимое 10" descr="20190221_134331.jpg"/>
          <p:cNvPicPr>
            <a:picLocks noGrp="1"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15074" y="214290"/>
            <a:ext cx="2755472" cy="3703055"/>
          </a:xfrm>
          <a:prstGeom prst="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Picture 2" descr="C:\Users\Админ\Desktop\изображение_viber_2021-12-14_16-35-57-522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20912249">
            <a:off x="848558" y="3357161"/>
            <a:ext cx="2457456" cy="3035250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10" name="Picture 2" descr="C:\Users\Админ\Desktop\изображение_viber_2021-12-14_16-34-32-803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00693" y="3500438"/>
            <a:ext cx="2739493" cy="3000396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53302"/>
            <a:ext cx="8786875" cy="6556299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" name="Содержимое 10" descr="20190215_123756.jpg"/>
          <p:cNvPicPr>
            <a:picLocks noGrp="1"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285728"/>
            <a:ext cx="2804425" cy="3571900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8" name="Рисунок 7" descr="20190215_13065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720717">
            <a:off x="478310" y="3553253"/>
            <a:ext cx="1919757" cy="2898833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9" name="Рисунок 8" descr="20190220_10525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00826" y="285728"/>
            <a:ext cx="2357884" cy="3714752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10" name="Picture 2" descr="C:\Users\Админ\Desktop\Новая папка (2)\6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603005" y="3651554"/>
            <a:ext cx="3040961" cy="2799351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  <p:pic>
        <p:nvPicPr>
          <p:cNvPr id="11" name="Picture 2" descr="C:\Users\Админ\Desktop\фото уже приготовленные Чаруш\изображение_viber_2021-12-05_15-49-24-220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143240" y="3330222"/>
            <a:ext cx="2269911" cy="3138642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571868" y="1000108"/>
            <a:ext cx="266316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Музыкальные  игры и</a:t>
            </a:r>
          </a:p>
          <a:p>
            <a:r>
              <a:rPr lang="ru-RU" sz="2000" dirty="0" smtClean="0"/>
              <a:t>релаксационные</a:t>
            </a:r>
          </a:p>
          <a:p>
            <a:r>
              <a:rPr lang="ru-RU" sz="2000" dirty="0" smtClean="0"/>
              <a:t>упражнения с</a:t>
            </a:r>
          </a:p>
          <a:p>
            <a:r>
              <a:rPr lang="ru-RU" sz="2000" dirty="0" smtClean="0"/>
              <a:t>разными предметами.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7" name="Содержимое 6" descr="2019-01-24 14-10-46.JPG"/>
          <p:cNvPicPr>
            <a:picLocks noGrp="1"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214290"/>
            <a:ext cx="5632273" cy="3643338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8" name="Рисунок 7" descr="20190129_12210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643570" y="1357298"/>
            <a:ext cx="3155948" cy="5214974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000232" y="3786190"/>
            <a:ext cx="3740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Использование  ИКТ</a:t>
            </a:r>
            <a:endParaRPr lang="ru-RU" sz="3200" dirty="0"/>
          </a:p>
        </p:txBody>
      </p:sp>
      <p:pic>
        <p:nvPicPr>
          <p:cNvPr id="10" name="Picture 2" descr="C:\Users\Админ\Desktop\фото уже приготовленные Чаруш\изображение_viber_2021-12-05_16-04-44-69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472" y="4357694"/>
            <a:ext cx="3716304" cy="2355871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7069756" cy="40318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Эмоционально-волевая  сфера 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признана  первичной  формой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психической  жизни,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«центральным  звеном»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 психическом  развитии 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ребёнка.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3857628"/>
            <a:ext cx="5872057" cy="26776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Л.С.Выготский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«Эмоциональное развитие детей – одно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важнейших направлений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профессиональной деятельности педагога.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Эмоции являются «центральным звеном»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психической  жизни  человека  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прежде всего, ребёнка».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42852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928794" y="2428868"/>
            <a:ext cx="6658298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b="1" i="1" dirty="0" smtClean="0"/>
              <a:t>Все занятия ориентированы </a:t>
            </a:r>
          </a:p>
          <a:p>
            <a:r>
              <a:rPr lang="ru-RU" sz="3600" b="1" i="1" dirty="0" smtClean="0"/>
              <a:t>на психическую защищённость</a:t>
            </a:r>
          </a:p>
          <a:p>
            <a:r>
              <a:rPr lang="ru-RU" sz="3600" b="1" i="1" dirty="0" smtClean="0"/>
              <a:t>ребёнка, его  комфорт  и </a:t>
            </a:r>
          </a:p>
          <a:p>
            <a:r>
              <a:rPr lang="ru-RU" sz="3600" b="1" i="1" dirty="0" smtClean="0"/>
              <a:t>потребность   в</a:t>
            </a:r>
          </a:p>
          <a:p>
            <a:r>
              <a:rPr lang="ru-RU" sz="3600" b="1" i="1" dirty="0" smtClean="0"/>
              <a:t>эмоциональном общении  с</a:t>
            </a:r>
          </a:p>
          <a:p>
            <a:r>
              <a:rPr lang="ru-RU" sz="3600" b="1" i="1" dirty="0" smtClean="0"/>
              <a:t>педагогом.</a:t>
            </a:r>
          </a:p>
        </p:txBody>
      </p:sp>
      <p:pic>
        <p:nvPicPr>
          <p:cNvPr id="8" name="Рисунок 7" descr="смайл 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770823">
            <a:off x="755653" y="574740"/>
            <a:ext cx="2401111" cy="20809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72560" cy="639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 rot="20772465">
            <a:off x="1142976" y="1000108"/>
            <a:ext cx="41601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Спасибо </a:t>
            </a:r>
          </a:p>
          <a:p>
            <a:r>
              <a:rPr lang="ru-RU" sz="5400" dirty="0" smtClean="0"/>
              <a:t>за внимание!</a:t>
            </a:r>
            <a:endParaRPr lang="ru-RU" sz="5400" dirty="0"/>
          </a:p>
        </p:txBody>
      </p:sp>
      <p:pic>
        <p:nvPicPr>
          <p:cNvPr id="9" name="Рисунок 8" descr="9-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3500438"/>
            <a:ext cx="6621118" cy="2286016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600201"/>
            <a:ext cx="7043758" cy="368618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28604"/>
            <a:ext cx="4929222" cy="2357454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14414" y="500042"/>
            <a:ext cx="277511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К  классу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эмоций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относятся: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3"/>
            <a:ext cx="8858313" cy="6609602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786050" y="714356"/>
            <a:ext cx="5846472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i="1" dirty="0" smtClean="0"/>
              <a:t>Наряду с умственной недостаточностью всегда</a:t>
            </a:r>
          </a:p>
          <a:p>
            <a:r>
              <a:rPr lang="ru-RU" sz="2000" b="1" i="1" dirty="0" smtClean="0"/>
              <a:t>имеет место недоразвитие эмоционально –</a:t>
            </a:r>
          </a:p>
          <a:p>
            <a:r>
              <a:rPr lang="ru-RU" sz="2000" b="1" i="1" dirty="0" smtClean="0"/>
              <a:t>волевой сферы, речи, мелкой моторики и всей</a:t>
            </a:r>
          </a:p>
          <a:p>
            <a:r>
              <a:rPr lang="ru-RU" sz="2000" b="1" i="1" dirty="0" smtClean="0"/>
              <a:t>личности в целом.</a:t>
            </a:r>
            <a:endParaRPr lang="ru-RU" sz="2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2428868"/>
            <a:ext cx="8220199" cy="29854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На исключительное значение формирования</a:t>
            </a:r>
          </a:p>
          <a:p>
            <a:r>
              <a:rPr lang="ru-RU" sz="2800" dirty="0" smtClean="0"/>
              <a:t> эмоций и воли как центрального фактора </a:t>
            </a:r>
          </a:p>
          <a:p>
            <a:r>
              <a:rPr lang="ru-RU" sz="2800" dirty="0" smtClean="0"/>
              <a:t>психического развития и адаптации детей </a:t>
            </a:r>
          </a:p>
          <a:p>
            <a:r>
              <a:rPr lang="ru-RU" sz="2800" dirty="0" smtClean="0"/>
              <a:t>в социуме указывали отечественные и зарубежные</a:t>
            </a:r>
          </a:p>
          <a:p>
            <a:r>
              <a:rPr lang="ru-RU" sz="2800" dirty="0" smtClean="0"/>
              <a:t> учёные:</a:t>
            </a:r>
          </a:p>
          <a:p>
            <a:r>
              <a:rPr lang="ru-RU" sz="2400" b="1" i="1" dirty="0" smtClean="0"/>
              <a:t>С.Л.Рубинштейн,  </a:t>
            </a:r>
            <a:r>
              <a:rPr lang="ru-RU" sz="2400" b="1" i="1" dirty="0" err="1" smtClean="0"/>
              <a:t>Л.С.Выготский</a:t>
            </a:r>
            <a:r>
              <a:rPr lang="ru-RU" sz="2400" b="1" i="1" dirty="0" smtClean="0"/>
              <a:t>, А.Н.Леонтьев, А.Валлон,</a:t>
            </a:r>
          </a:p>
          <a:p>
            <a:r>
              <a:rPr lang="ru-RU" sz="2400" b="1" i="1" dirty="0" smtClean="0"/>
              <a:t>К.Д.Ушинский,  </a:t>
            </a:r>
            <a:r>
              <a:rPr lang="ru-RU" sz="2400" b="1" i="1" dirty="0" err="1" smtClean="0"/>
              <a:t>Е.Д.Худенко</a:t>
            </a:r>
            <a:r>
              <a:rPr lang="ru-RU" sz="2400" b="1" i="1" dirty="0" smtClean="0"/>
              <a:t> и др.</a:t>
            </a:r>
            <a:endParaRPr lang="ru-RU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-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4071942"/>
            <a:ext cx="4469666" cy="2503013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8643998" cy="371477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571480"/>
            <a:ext cx="7527445" cy="28623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Все  аспекты  личностной  сферы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у  детей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  тяжёлой  умственной  отсталостью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развиваются  медленно 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 с  большими   отклонениями.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5357850" cy="3837833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1643050"/>
            <a:ext cx="4429156" cy="48320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 них  характерно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резко  выраженное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отставание  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 развитии  эмоций.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15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643570" y="2643182"/>
            <a:ext cx="3327005" cy="368863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86380" y="3143248"/>
            <a:ext cx="3679760" cy="2662076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882871" cy="6286544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428604"/>
            <a:ext cx="8070030" cy="25545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  всех  детей  с  ТУО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эмоции  не  отличаются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многообразием  и 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дифференцированностью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им  свойственна 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тугоподвижность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эмоциональных  проявлений.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95649">
            <a:off x="1500166" y="3286124"/>
            <a:ext cx="2316743" cy="30003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45033" cy="657229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2019-01-18 11-25-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71790">
            <a:off x="3420684" y="1411907"/>
            <a:ext cx="2857520" cy="4458610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11" name="Содержимое 10" descr="2019-01-18 11-25-3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072198" y="1928802"/>
            <a:ext cx="2808996" cy="4525963"/>
          </a:xfr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13" name="Рисунок 12" descr="2019-01-18 11-25-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285728"/>
            <a:ext cx="2996623" cy="4572008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4071934" y="357166"/>
            <a:ext cx="4062779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Характерной чертой является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неустойчивость  эмоций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500702"/>
            <a:ext cx="4568623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Имеют место случаи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 повышенной возбудимости,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 выраженного эмоционального спада.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7" cy="6502995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8" name="Рисунок 7" descr="2019-01-24 11-19-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90"/>
            <a:ext cx="2434160" cy="3643338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  <p:pic>
        <p:nvPicPr>
          <p:cNvPr id="11" name="Содержимое 10" descr="2019-01-21 10-58-56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572132" y="285728"/>
            <a:ext cx="3203570" cy="5325414"/>
          </a:xfrm>
          <a:ln w="28575">
            <a:solidFill>
              <a:schemeClr val="bg2">
                <a:lumMod val="5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0034" y="4357694"/>
            <a:ext cx="5533053" cy="18158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 отстаёт.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Интеллект формируется медленно.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Речи  нет. Они не способны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абстрагировать и обобщать.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20190219_1119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28926" y="714356"/>
            <a:ext cx="2329195" cy="3537497"/>
          </a:xfrm>
          <a:prstGeom prst="rect">
            <a:avLst/>
          </a:prstGeom>
          <a:ln w="28575">
            <a:solidFill>
              <a:schemeClr val="bg2">
                <a:lumMod val="50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782</TotalTime>
  <Words>632</Words>
  <PresentationFormat>Экран (4:3)</PresentationFormat>
  <Paragraphs>162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230</cp:revision>
  <dcterms:created xsi:type="dcterms:W3CDTF">2019-02-03T09:07:06Z</dcterms:created>
  <dcterms:modified xsi:type="dcterms:W3CDTF">2022-03-13T13:09:40Z</dcterms:modified>
</cp:coreProperties>
</file>