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9AE34-7294-413B-8A9B-51BCE7BDA9E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5FAC-95C4-4B95-BCB8-B44A2EB09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52;&#1099;%20-%20&#1088;&#1091;&#1089;&#1089;&#1082;&#1080;&#1077;%20!%20&#1043;&#1086;&#1088;&#1076;&#1080;&#1084;&#1089;&#1103;,%20&#1087;&#1086;&#1084;&#1085;&#1080;&#1084;.%20&#1059;&#1088;&#1086;&#1082;&#1080;%20&#1087;&#1072;&#1090;&#1088;&#1080;&#1086;&#1090;&#1080;&#1079;&#1084;&#1072;.%20&#1044;&#1084;&#1080;&#1090;&#1088;&#1080;&#1081;%20&#1048;&#1074;&#1072;&#1085;&#1086;&#1074;&#1080;&#1095;%20&#1052;&#1077;&#1085;&#1076;&#1077;&#1083;&#1077;&#1077;&#1074;.mp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izz.com/admin/reports/5c5bfc4de4d086001a673918/players" TargetMode="External"/><Relationship Id="rId2" Type="http://schemas.openxmlformats.org/officeDocument/2006/relationships/hyperlink" Target="https://join.quizizz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8"/>
            <a:ext cx="7772400" cy="1012823"/>
          </a:xfrm>
        </p:spPr>
        <p:txBody>
          <a:bodyPr>
            <a:noAutofit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Интеллектуальная игра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00174"/>
            <a:ext cx="7486680" cy="3714776"/>
          </a:xfrm>
        </p:spPr>
        <p:txBody>
          <a:bodyPr>
            <a:normAutofit fontScale="77500" lnSpcReduction="20000"/>
          </a:bodyPr>
          <a:lstStyle/>
          <a:p>
            <a:r>
              <a:rPr lang="ru-RU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ntino script" pitchFamily="2" charset="0"/>
              </a:rPr>
              <a:t>Не наукой единой…</a:t>
            </a:r>
          </a:p>
          <a:p>
            <a:endParaRPr lang="ru-RU" sz="1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ntino script" pitchFamily="2" charset="0"/>
            </a:endParaRPr>
          </a:p>
          <a:p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ntino script" pitchFamily="2" charset="0"/>
              </a:rPr>
              <a:t>           </a:t>
            </a:r>
            <a:r>
              <a:rPr lang="ru-RU" sz="65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ntino script" pitchFamily="2" charset="0"/>
              </a:rPr>
              <a:t>Дмитрий Иванович</a:t>
            </a:r>
          </a:p>
          <a:p>
            <a:r>
              <a:rPr lang="ru-RU" sz="65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ntino script" pitchFamily="2" charset="0"/>
              </a:rPr>
              <a:t> </a:t>
            </a:r>
            <a:r>
              <a:rPr lang="ru-RU" sz="65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ntino script" pitchFamily="2" charset="0"/>
              </a:rPr>
              <a:t>            Менделеев</a:t>
            </a:r>
          </a:p>
          <a:p>
            <a:r>
              <a:rPr lang="ru-RU" sz="65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ntino script" pitchFamily="2" charset="0"/>
              </a:rPr>
              <a:t>            8.02.1834 – 2.02.1907 </a:t>
            </a:r>
            <a:endParaRPr lang="ru-RU" sz="65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ntino script" pitchFamily="2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14282" y="2500306"/>
            <a:ext cx="3143272" cy="4132386"/>
            <a:chOff x="5220072" y="548680"/>
            <a:chExt cx="3456384" cy="5061080"/>
          </a:xfrm>
        </p:grpSpPr>
        <p:sp>
          <p:nvSpPr>
            <p:cNvPr id="8" name="Овал 7"/>
            <p:cNvSpPr/>
            <p:nvPr/>
          </p:nvSpPr>
          <p:spPr>
            <a:xfrm>
              <a:off x="5572132" y="857232"/>
              <a:ext cx="2808312" cy="4752528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scene3d>
              <a:camera prst="orthographicFront">
                <a:rot lat="0" lon="0" rev="3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Кольцо 8"/>
            <p:cNvSpPr/>
            <p:nvPr/>
          </p:nvSpPr>
          <p:spPr>
            <a:xfrm>
              <a:off x="5220072" y="548680"/>
              <a:ext cx="3456384" cy="5040560"/>
            </a:xfrm>
            <a:prstGeom prst="donut">
              <a:avLst>
                <a:gd name="adj" fmla="val 12980"/>
              </a:avLst>
            </a:prstGeom>
            <a:blipFill>
              <a:blip r:embed="rId3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>
              <a:solidFill>
                <a:srgbClr val="4F736A"/>
              </a:solidFill>
            </a:ln>
            <a:scene3d>
              <a:camera prst="orthographicFront"/>
              <a:lightRig rig="threePt" dir="t"/>
            </a:scene3d>
            <a:sp3d>
              <a:bevelT w="2413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715008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ndantino script" pitchFamily="2" charset="0"/>
              </a:rPr>
              <a:t>1 тур. </a:t>
            </a:r>
            <a:br>
              <a:rPr lang="ru-RU" b="1" dirty="0" smtClean="0">
                <a:latin typeface="Andantino script" pitchFamily="2" charset="0"/>
              </a:rPr>
            </a:br>
            <a:r>
              <a:rPr lang="ru-RU" sz="4000" b="1" dirty="0" smtClean="0">
                <a:latin typeface="Andantino script" pitchFamily="2" charset="0"/>
              </a:rPr>
              <a:t>Кто он – Д. И. Менделеев?</a:t>
            </a:r>
            <a:endParaRPr lang="ru-RU" b="1" dirty="0">
              <a:latin typeface="Andantino script" pitchFamily="2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1600200"/>
            <a:ext cx="7829576" cy="49720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Годы жизни ученого?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В каком городе он родился?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Каким по счету ребенком в семье был Дмитрий Иванович?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Что мастерил Д. И. Менделеев и как его называли?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Что изобрел Д. И. Менделеев, что потом покупали у американцев за золото?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Поэт, зять Д. И. </a:t>
            </a:r>
            <a:r>
              <a:rPr lang="ru-RU" sz="2800" dirty="0" smtClean="0"/>
              <a:t>Менделеева?</a:t>
            </a:r>
            <a:endParaRPr lang="ru-RU" sz="2800" dirty="0"/>
          </a:p>
        </p:txBody>
      </p:sp>
      <p:pic>
        <p:nvPicPr>
          <p:cNvPr id="1025" name="Picture 1" descr="G:\Менделеев\cb00f3185835565b5bcf0a8a1223591c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14290"/>
            <a:ext cx="3155576" cy="2095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ndantino script" pitchFamily="2" charset="0"/>
              </a:rPr>
              <a:t>2 тур. Да или нет.</a:t>
            </a:r>
            <a:endParaRPr lang="ru-RU" dirty="0">
              <a:latin typeface="Andantino scrip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071546"/>
            <a:ext cx="7758138" cy="578645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Ему приснилась периодическая система химических элементов</a:t>
            </a:r>
          </a:p>
          <a:p>
            <a:r>
              <a:rPr lang="ru-RU" dirty="0" smtClean="0"/>
              <a:t>Он изобрел реостат</a:t>
            </a:r>
          </a:p>
          <a:p>
            <a:r>
              <a:rPr lang="ru-RU" dirty="0" smtClean="0"/>
              <a:t>Поднимался на воздушном шаре</a:t>
            </a:r>
          </a:p>
          <a:p>
            <a:r>
              <a:rPr lang="ru-RU" dirty="0" smtClean="0"/>
              <a:t>Был двоечником</a:t>
            </a:r>
          </a:p>
          <a:p>
            <a:r>
              <a:rPr lang="ru-RU" dirty="0" smtClean="0"/>
              <a:t>Мастерил чемоданы</a:t>
            </a:r>
          </a:p>
          <a:p>
            <a:r>
              <a:rPr lang="ru-RU" dirty="0" smtClean="0"/>
              <a:t>Считал себя гением</a:t>
            </a:r>
          </a:p>
          <a:p>
            <a:r>
              <a:rPr lang="ru-RU" dirty="0" smtClean="0"/>
              <a:t>Занимался кораблестроением</a:t>
            </a:r>
          </a:p>
          <a:p>
            <a:r>
              <a:rPr lang="ru-RU" dirty="0" smtClean="0"/>
              <a:t>В честь его назван химический элемент </a:t>
            </a:r>
          </a:p>
          <a:p>
            <a:r>
              <a:rPr lang="ru-RU" dirty="0" smtClean="0"/>
              <a:t>Он изобрел водку</a:t>
            </a:r>
          </a:p>
          <a:p>
            <a:r>
              <a:rPr lang="ru-RU" dirty="0" smtClean="0"/>
              <a:t>Он умер в возрасте 77 лет</a:t>
            </a:r>
          </a:p>
          <a:p>
            <a:r>
              <a:rPr lang="ru-RU" dirty="0" smtClean="0"/>
              <a:t>Был педагогом</a:t>
            </a:r>
          </a:p>
          <a:p>
            <a:r>
              <a:rPr lang="ru-RU" dirty="0" smtClean="0"/>
              <a:t>Был удостоен Нобелевской премии</a:t>
            </a:r>
          </a:p>
          <a:p>
            <a:r>
              <a:rPr lang="ru-RU" dirty="0" smtClean="0"/>
              <a:t>Он химии посвятил всю свою жизнь</a:t>
            </a:r>
          </a:p>
          <a:p>
            <a:r>
              <a:rPr lang="ru-RU" dirty="0" smtClean="0"/>
              <a:t>Закончил университет с золотой медалью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54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54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54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54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54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54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ak1.picdn.net/shutterstock/videos/12588161/thumb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14942" y="285728"/>
            <a:ext cx="35719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(NO</a:t>
            </a:r>
            <a:r>
              <a:rPr lang="en-US" sz="9600" b="1" spc="100" baseline="-250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2</a:t>
            </a:r>
            <a:r>
              <a:rPr lang="en-US" sz="9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)</a:t>
            </a:r>
            <a:r>
              <a:rPr lang="en-US" sz="9600" b="1" spc="100" baseline="-250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3</a:t>
            </a:r>
            <a:endParaRPr lang="ru-RU" sz="9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29488" y="2714620"/>
            <a:ext cx="1714512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Na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285728"/>
            <a:ext cx="185738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9600" b="1" dirty="0" smtClean="0">
                <a:ln/>
                <a:solidFill>
                  <a:schemeClr val="accent3"/>
                </a:solidFill>
              </a:rPr>
              <a:t>OH</a:t>
            </a:r>
            <a:endParaRPr lang="ru-RU" sz="9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736" y="4357694"/>
            <a:ext cx="1571636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</a:t>
            </a:r>
            <a:r>
              <a:rPr lang="en-US" sz="9600" b="1" cap="all" baseline="-25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endParaRPr lang="ru-RU" sz="115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072074"/>
            <a:ext cx="164307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H</a:t>
            </a:r>
            <a:r>
              <a:rPr lang="en-US" sz="9600" b="1" spc="200" baseline="-250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3</a:t>
            </a:r>
            <a:endParaRPr lang="ru-RU" sz="9600" dirty="0"/>
          </a:p>
        </p:txBody>
      </p:sp>
      <p:sp>
        <p:nvSpPr>
          <p:cNvPr id="12" name="TextBox 11"/>
          <p:cNvSpPr txBox="1"/>
          <p:nvPr/>
        </p:nvSpPr>
        <p:spPr>
          <a:xfrm>
            <a:off x="1785918" y="2285992"/>
            <a:ext cx="150019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Al</a:t>
            </a:r>
            <a:endParaRPr lang="ru-RU" sz="115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3174" y="285728"/>
            <a:ext cx="214314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</a:t>
            </a:r>
            <a:r>
              <a:rPr lang="en-US" sz="9600" b="1" cap="all" baseline="-25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115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0694" y="2143116"/>
            <a:ext cx="1571636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9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</a:t>
            </a:r>
            <a:r>
              <a:rPr lang="en-US" sz="9600" b="1" baseline="-25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</a:t>
            </a:r>
            <a:endParaRPr lang="ru-RU" sz="115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3000372"/>
            <a:ext cx="142876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r>
              <a:rPr lang="en-US" sz="96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0430" y="2714620"/>
            <a:ext cx="1714512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Ag</a:t>
            </a:r>
            <a:endParaRPr lang="ru-RU" sz="11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6248" y="5072074"/>
            <a:ext cx="235745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</a:t>
            </a:r>
            <a:r>
              <a:rPr lang="en-US" sz="9600" b="1" baseline="-25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11500" dirty="0"/>
          </a:p>
        </p:txBody>
      </p:sp>
      <p:sp>
        <p:nvSpPr>
          <p:cNvPr id="18" name="TextBox 17"/>
          <p:cNvSpPr txBox="1"/>
          <p:nvPr/>
        </p:nvSpPr>
        <p:spPr>
          <a:xfrm>
            <a:off x="6786578" y="4643446"/>
            <a:ext cx="214314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</a:t>
            </a:r>
            <a:r>
              <a:rPr lang="en-US" sz="9600" b="1" baseline="-25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11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62428E-6 L -0.8 -0.0520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26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0.01272 L -0.17882 -0.2938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15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62428E-6 L -0.35451 0.3045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152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73988E-6 L 0.17327 0.3040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5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98844E-6 L -0.39948 -0.0025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02312E-6 L -0.26302 -0.03885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19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89017E-7 L 0.62673 -0.39792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199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12139E-6 L 0.51979 -0.59768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299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04624E-6 L 0.50399 -0.4196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21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4971E-6 L 0.44809 0.28069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14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58382E-6 L -0.06146 0.31422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57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4208 L -0.05225 -0.04994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ndantino script" pitchFamily="2" charset="0"/>
              </a:rPr>
              <a:t>3 тур. Такая загадочная химия </a:t>
            </a:r>
            <a:endParaRPr lang="ru-RU" dirty="0">
              <a:latin typeface="Andantino scrip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ndantino script" pitchFamily="2" charset="0"/>
              </a:rPr>
              <a:t>4 тур. Где логика?</a:t>
            </a:r>
            <a:endParaRPr lang="ru-RU" dirty="0">
              <a:latin typeface="Andantino scrip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ndantino script" pitchFamily="2" charset="0"/>
              </a:rPr>
              <a:t>5 тур. Битва умов.</a:t>
            </a:r>
            <a:endParaRPr lang="ru-RU" dirty="0">
              <a:latin typeface="Andantino scrip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Игра </a:t>
            </a:r>
            <a:r>
              <a:rPr lang="ru-RU" dirty="0" err="1" smtClean="0"/>
              <a:t>онлайн</a:t>
            </a:r>
            <a:r>
              <a:rPr lang="ru-RU" dirty="0" smtClean="0"/>
              <a:t>: </a:t>
            </a:r>
          </a:p>
          <a:p>
            <a:pPr algn="ctr">
              <a:buNone/>
            </a:pPr>
            <a:r>
              <a:rPr lang="ru-RU" dirty="0" smtClean="0"/>
              <a:t>«Какой химический элемент?» </a:t>
            </a:r>
            <a:endParaRPr lang="ru-RU" dirty="0" smtClean="0">
              <a:hlinkClick r:id="rId2"/>
            </a:endParaRPr>
          </a:p>
          <a:p>
            <a:pPr algn="ctr">
              <a:buNone/>
            </a:pPr>
            <a:r>
              <a:rPr lang="en-US" u="sng" dirty="0" smtClean="0">
                <a:hlinkClick r:id="rId2"/>
              </a:rPr>
              <a:t>https://join.quizizz.com</a:t>
            </a:r>
            <a:endParaRPr lang="en-US" u="sng" dirty="0" smtClean="0"/>
          </a:p>
          <a:p>
            <a:pPr algn="ctr">
              <a:buNone/>
            </a:pPr>
            <a:r>
              <a:rPr lang="ru-RU" b="1" dirty="0" smtClean="0"/>
              <a:t>Код игры </a:t>
            </a:r>
          </a:p>
          <a:p>
            <a:pPr algn="ctr">
              <a:buNone/>
            </a:pPr>
            <a:r>
              <a:rPr lang="ru-RU" sz="6000" b="1" u="sng" dirty="0" smtClean="0"/>
              <a:t>851561</a:t>
            </a:r>
          </a:p>
          <a:p>
            <a:pPr algn="ctr">
              <a:buNone/>
            </a:pPr>
            <a:r>
              <a:rPr lang="ru-RU" sz="5400" dirty="0" smtClean="0"/>
              <a:t>Отчет </a:t>
            </a:r>
            <a:r>
              <a:rPr lang="en-US" sz="2200" u="sng" dirty="0" smtClean="0">
                <a:hlinkClick r:id="rId3"/>
              </a:rPr>
              <a:t>https://quizizz.com/admin/reports/5c5bfc4de4d086001a673918/players</a:t>
            </a:r>
            <a:r>
              <a:rPr lang="ru-RU" sz="2200" u="sng" dirty="0" smtClean="0"/>
              <a:t> </a:t>
            </a:r>
            <a:endParaRPr lang="ru-RU" sz="5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185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Интеллектуальная игра</vt:lpstr>
      <vt:lpstr>1 тур.  Кто он – Д. И. Менделеев?</vt:lpstr>
      <vt:lpstr>2 тур. Да или нет.</vt:lpstr>
      <vt:lpstr>Слайд 4</vt:lpstr>
      <vt:lpstr>3 тур. Такая загадочная химия </vt:lpstr>
      <vt:lpstr>4 тур. Где логика?</vt:lpstr>
      <vt:lpstr>5 тур. Битва умов.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</dc:title>
  <dc:creator>Школа 13</dc:creator>
  <cp:lastModifiedBy>User</cp:lastModifiedBy>
  <cp:revision>9</cp:revision>
  <dcterms:created xsi:type="dcterms:W3CDTF">2019-02-06T12:31:16Z</dcterms:created>
  <dcterms:modified xsi:type="dcterms:W3CDTF">2019-02-07T18:59:47Z</dcterms:modified>
</cp:coreProperties>
</file>