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D94D994-87E7-4411-AB06-A99AAC6FFA7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B64AD5C-3998-47BD-8A89-92C4959094A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628800"/>
            <a:ext cx="7406640" cy="1472184"/>
          </a:xfrm>
        </p:spPr>
        <p:txBody>
          <a:bodyPr/>
          <a:lstStyle/>
          <a:p>
            <a:r>
              <a:rPr lang="ru-RU" b="1" dirty="0">
                <a:effectLst/>
              </a:rPr>
              <a:t>Знакомство с виртуальной средой «</a:t>
            </a:r>
            <a:r>
              <a:rPr lang="ru-RU" b="1" dirty="0" err="1">
                <a:effectLst/>
              </a:rPr>
              <a:t>Cuboro</a:t>
            </a:r>
            <a:r>
              <a:rPr lang="ru-RU" b="1" dirty="0">
                <a:effectLst/>
              </a:rPr>
              <a:t> </a:t>
            </a:r>
            <a:r>
              <a:rPr lang="ru-RU" b="1" dirty="0" err="1">
                <a:effectLst/>
              </a:rPr>
              <a:t>webkit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272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Виртуальная </a:t>
            </a:r>
            <a:r>
              <a:rPr lang="ru-RU" dirty="0">
                <a:effectLst/>
              </a:rPr>
              <a:t>среда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«</a:t>
            </a:r>
            <a:r>
              <a:rPr lang="ru-RU" dirty="0" err="1">
                <a:effectLst/>
              </a:rPr>
              <a:t>Cuboro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webkit</a:t>
            </a:r>
            <a:r>
              <a:rPr lang="ru-RU" dirty="0">
                <a:effectLst/>
              </a:rPr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1715472"/>
            <a:ext cx="7499350" cy="4265255"/>
          </a:xfrm>
        </p:spPr>
      </p:pic>
    </p:spTree>
    <p:extLst>
      <p:ext uri="{BB962C8B-B14F-4D97-AF65-F5344CB8AC3E}">
        <p14:creationId xmlns:p14="http://schemas.microsoft.com/office/powerpoint/2010/main" val="364166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effectLst/>
              </a:rPr>
              <a:t>Постройте фигуру по рисунку в виртуальной среде «</a:t>
            </a:r>
            <a:r>
              <a:rPr lang="ru-RU" sz="3600" dirty="0" err="1">
                <a:effectLst/>
              </a:rPr>
              <a:t>Cuboro</a:t>
            </a:r>
            <a:r>
              <a:rPr lang="ru-RU" sz="3600" dirty="0">
                <a:effectLst/>
              </a:rPr>
              <a:t> </a:t>
            </a:r>
            <a:r>
              <a:rPr lang="ru-RU" sz="3600" dirty="0" err="1">
                <a:effectLst/>
              </a:rPr>
              <a:t>webkit</a:t>
            </a:r>
            <a:r>
              <a:rPr lang="ru-RU" sz="3600" dirty="0">
                <a:effectLst/>
              </a:rPr>
              <a:t>»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7607015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795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effectLst/>
              </a:rPr>
              <a:t>Постройте фигуру по рисунку в виртуальной среде «</a:t>
            </a:r>
            <a:r>
              <a:rPr lang="ru-RU" sz="3600" dirty="0" err="1">
                <a:effectLst/>
              </a:rPr>
              <a:t>Cuboro</a:t>
            </a:r>
            <a:r>
              <a:rPr lang="ru-RU" sz="3600" dirty="0">
                <a:effectLst/>
              </a:rPr>
              <a:t> </a:t>
            </a:r>
            <a:r>
              <a:rPr lang="ru-RU" sz="3600" dirty="0" err="1">
                <a:effectLst/>
              </a:rPr>
              <a:t>webkit</a:t>
            </a:r>
            <a:r>
              <a:rPr lang="ru-RU" sz="3600" dirty="0">
                <a:effectLst/>
              </a:rPr>
              <a:t>». </a:t>
            </a:r>
            <a:br>
              <a:rPr lang="ru-RU" sz="3600" dirty="0">
                <a:effectLst/>
              </a:rPr>
            </a:b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956" y="1772816"/>
            <a:ext cx="757851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61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endParaRPr lang="ru-RU" dirty="0"/>
          </a:p>
          <a:p>
            <a:pPr marL="82296" indent="0">
              <a:buNone/>
            </a:pPr>
            <a:r>
              <a:rPr lang="ru-RU" dirty="0" smtClean="0"/>
              <a:t>Постройте </a:t>
            </a:r>
            <a:r>
              <a:rPr lang="ru-RU" dirty="0"/>
              <a:t>и протестируйте собственную простую фигуру в виртуальной среде «</a:t>
            </a:r>
            <a:r>
              <a:rPr lang="ru-RU" dirty="0" err="1"/>
              <a:t>Cuboro</a:t>
            </a:r>
            <a:r>
              <a:rPr lang="ru-RU" dirty="0"/>
              <a:t> </a:t>
            </a:r>
            <a:r>
              <a:rPr lang="ru-RU" dirty="0" err="1"/>
              <a:t>webkit</a:t>
            </a:r>
            <a:r>
              <a:rPr lang="ru-RU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11438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348880"/>
            <a:ext cx="7498080" cy="2434282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464653"/>
                </a:solidFill>
                <a:effectLst/>
                <a:latin typeface="Cambria"/>
              </a:rPr>
              <a:t>Спасибо за внимание</a:t>
            </a:r>
            <a:br>
              <a:rPr lang="ru-RU" sz="4400" dirty="0">
                <a:solidFill>
                  <a:srgbClr val="464653"/>
                </a:solidFill>
                <a:effectLst/>
                <a:latin typeface="Cambria"/>
              </a:rPr>
            </a:br>
            <a:r>
              <a:rPr lang="ru-RU" sz="4400" dirty="0">
                <a:solidFill>
                  <a:srgbClr val="464653"/>
                </a:solidFill>
                <a:effectLst/>
                <a:latin typeface="Cambria"/>
              </a:rPr>
              <a:t>До встречи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74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</TotalTime>
  <Words>49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Знакомство с виртуальной средой «Cuboro webkit</vt:lpstr>
      <vt:lpstr>Виртуальная среда  «Cuboro webkit»</vt:lpstr>
      <vt:lpstr>Постройте фигуру по рисунку в виртуальной среде «Cuboro webkit»</vt:lpstr>
      <vt:lpstr>Постройте фигуру по рисунку в виртуальной среде «Cuboro webkit».  </vt:lpstr>
      <vt:lpstr>Самостоятельная работа</vt:lpstr>
      <vt:lpstr>Спасибо за внимание До встречи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виртуальной средой «Cuboro webkit</dc:title>
  <dc:creator>Асеевы</dc:creator>
  <cp:lastModifiedBy>Асеевы</cp:lastModifiedBy>
  <cp:revision>5</cp:revision>
  <dcterms:created xsi:type="dcterms:W3CDTF">2018-12-19T15:07:15Z</dcterms:created>
  <dcterms:modified xsi:type="dcterms:W3CDTF">2018-12-20T16:15:52Z</dcterms:modified>
</cp:coreProperties>
</file>