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44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9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09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6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62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802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56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55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92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075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FFEB-243C-4263-BAF8-C5A3744AD622}" type="datetimeFigureOut">
              <a:rPr lang="ru-RU" smtClean="0"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D0FF7-B718-432C-A043-95514A1F6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4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8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3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8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8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5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6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8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Милана</dc:creator>
  <cp:lastModifiedBy>Милана</cp:lastModifiedBy>
  <cp:revision>1</cp:revision>
  <dcterms:created xsi:type="dcterms:W3CDTF">2021-03-12T04:44:52Z</dcterms:created>
  <dcterms:modified xsi:type="dcterms:W3CDTF">2021-03-12T04:52:02Z</dcterms:modified>
</cp:coreProperties>
</file>