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93243-BE7C-4268-83C6-0F677F4EF6C9}" type="datetimeFigureOut">
              <a:rPr lang="ru-RU" smtClean="0"/>
              <a:pPr/>
              <a:t>16.08.2019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6C1381-F056-46BD-B370-5D27295D0A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93243-BE7C-4268-83C6-0F677F4EF6C9}" type="datetimeFigureOut">
              <a:rPr lang="ru-RU" smtClean="0"/>
              <a:pPr/>
              <a:t>16.08.2019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C1381-F056-46BD-B370-5D27295D0A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93243-BE7C-4268-83C6-0F677F4EF6C9}" type="datetimeFigureOut">
              <a:rPr lang="ru-RU" smtClean="0"/>
              <a:pPr/>
              <a:t>16.08.2019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C1381-F056-46BD-B370-5D27295D0A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2B93243-BE7C-4268-83C6-0F677F4EF6C9}" type="datetimeFigureOut">
              <a:rPr lang="ru-RU" smtClean="0"/>
              <a:pPr/>
              <a:t>16.08.2019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6C6C1381-F056-46BD-B370-5D27295D0A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93243-BE7C-4268-83C6-0F677F4EF6C9}" type="datetimeFigureOut">
              <a:rPr lang="ru-RU" smtClean="0"/>
              <a:pPr/>
              <a:t>16.08.2019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C1381-F056-46BD-B370-5D27295D0A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93243-BE7C-4268-83C6-0F677F4EF6C9}" type="datetimeFigureOut">
              <a:rPr lang="ru-RU" smtClean="0"/>
              <a:pPr/>
              <a:t>16.08.2019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C1381-F056-46BD-B370-5D27295D0A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C1381-F056-46BD-B370-5D27295D0A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93243-BE7C-4268-83C6-0F677F4EF6C9}" type="datetimeFigureOut">
              <a:rPr lang="ru-RU" smtClean="0"/>
              <a:pPr/>
              <a:t>16.08.2019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93243-BE7C-4268-83C6-0F677F4EF6C9}" type="datetimeFigureOut">
              <a:rPr lang="ru-RU" smtClean="0"/>
              <a:pPr/>
              <a:t>16.08.2019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C1381-F056-46BD-B370-5D27295D0A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93243-BE7C-4268-83C6-0F677F4EF6C9}" type="datetimeFigureOut">
              <a:rPr lang="ru-RU" smtClean="0"/>
              <a:pPr/>
              <a:t>16.08.2019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C1381-F056-46BD-B370-5D27295D0A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2B93243-BE7C-4268-83C6-0F677F4EF6C9}" type="datetimeFigureOut">
              <a:rPr lang="ru-RU" smtClean="0"/>
              <a:pPr/>
              <a:t>16.08.2019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C6C1381-F056-46BD-B370-5D27295D0A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93243-BE7C-4268-83C6-0F677F4EF6C9}" type="datetimeFigureOut">
              <a:rPr lang="ru-RU" smtClean="0"/>
              <a:pPr/>
              <a:t>16.08.2019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6C1381-F056-46BD-B370-5D27295D0A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2B93243-BE7C-4268-83C6-0F677F4EF6C9}" type="datetimeFigureOut">
              <a:rPr lang="ru-RU" smtClean="0"/>
              <a:pPr/>
              <a:t>16.08.2019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6C6C1381-F056-46BD-B370-5D27295D0A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43306" y="5214950"/>
            <a:ext cx="5119694" cy="1071570"/>
          </a:xfrm>
        </p:spPr>
        <p:txBody>
          <a:bodyPr/>
          <a:lstStyle/>
          <a:p>
            <a:pPr algn="l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МКДОУ БГО ДЕТСКИЙ САД №7</a:t>
            </a:r>
          </a:p>
          <a:p>
            <a:pPr algn="l"/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КОМБИНИРОВАННОГО ВИДА</a:t>
            </a:r>
          </a:p>
          <a:p>
            <a:pPr algn="l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ВОСПИТАТЕЛЬ: ЛУКЬЯНОВА Е.А.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28604"/>
            <a:ext cx="8305800" cy="1428760"/>
          </a:xfrm>
        </p:spPr>
        <p:txBody>
          <a:bodyPr/>
          <a:lstStyle/>
          <a:p>
            <a:r>
              <a:rPr lang="ru-RU" sz="3600" i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УРОК   ЗДОРОВЬЯ</a:t>
            </a:r>
            <a:br>
              <a:rPr lang="ru-RU" sz="3600" i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br>
              <a:rPr lang="ru-RU" sz="3600" i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ВРЕДЕ  КУРЕНИЯ</a:t>
            </a:r>
            <a:endParaRPr lang="ru-RU" sz="3600" i="1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ADMIN\Desktop\tenor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000240"/>
            <a:ext cx="7572428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57200"/>
            <a:ext cx="7143800" cy="2043106"/>
          </a:xfrm>
        </p:spPr>
        <p:txBody>
          <a:bodyPr>
            <a:noAutofit/>
          </a:bodyPr>
          <a:lstStyle/>
          <a:p>
            <a: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КУРИЛЬЩИК ЗНАЙ:</a:t>
            </a:r>
            <a:b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КУРЕНИЕ   ВРЕД   ДЛЯ   ТЕБЯ !</a:t>
            </a:r>
            <a:b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КУРЕНИЕ   ВРЕДИТ  ДЛЯ   ОКРУЖАЮЩИХ !</a:t>
            </a:r>
            <a:b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КУРЕНИЕ   ВРЕДИТ  ТВОИМ   ДЕТЯМ !</a:t>
            </a:r>
            <a:b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КУРЕНИЕ   ВРЕДИТ  ТВОЕМУ   ЗДОРОВЬЮ !</a:t>
            </a:r>
            <a:b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Picture 4" descr="C:\Users\ADMIN\Desktop\cc4d19bea0c6bf7034d0923c98a24c20_L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572000" y="2928934"/>
            <a:ext cx="4305288" cy="3786214"/>
          </a:xfrm>
          <a:prstGeom prst="rect">
            <a:avLst/>
          </a:prstGeom>
          <a:noFill/>
        </p:spPr>
      </p:pic>
      <p:pic>
        <p:nvPicPr>
          <p:cNvPr id="11269" name="Picture 5" descr="C:\Users\ADMIN\Desktop\images (3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928934"/>
            <a:ext cx="4143404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СПАСИБО   ЗА  ВНИМАНИЕ !</a:t>
            </a:r>
            <a:endParaRPr lang="ru-RU" sz="36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C:\Users\ADMIN\Desktop\images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643050"/>
            <a:ext cx="8143932" cy="47149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Без назван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00042"/>
            <a:ext cx="8215370" cy="5857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9146"/>
          </a:xfrm>
        </p:spPr>
        <p:txBody>
          <a:bodyPr>
            <a:normAutofit/>
          </a:bodyPr>
          <a:lstStyle/>
          <a:p>
            <a:pPr algn="ctr"/>
            <a:r>
              <a:rPr lang="ru-RU" sz="4000" i="1" dirty="0" smtClean="0">
                <a:solidFill>
                  <a:schemeClr val="tx2">
                    <a:lumMod val="10000"/>
                  </a:schemeClr>
                </a:solidFill>
              </a:rPr>
              <a:t>ВРЕДНЫЕ ПРИВЫЧКИ ДЕТЕЙ</a:t>
            </a:r>
            <a:endParaRPr lang="ru-RU" sz="4000" i="1" dirty="0">
              <a:solidFill>
                <a:schemeClr val="tx2">
                  <a:lumMod val="10000"/>
                </a:schemeClr>
              </a:solidFill>
            </a:endParaRPr>
          </a:p>
        </p:txBody>
      </p:sp>
      <p:pic>
        <p:nvPicPr>
          <p:cNvPr id="3074" name="Picture 2" descr="C:\Users\ADMIN\Desktop\vre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428737"/>
            <a:ext cx="4000527" cy="2000264"/>
          </a:xfrm>
          <a:prstGeom prst="rect">
            <a:avLst/>
          </a:prstGeom>
          <a:noFill/>
        </p:spPr>
      </p:pic>
      <p:pic>
        <p:nvPicPr>
          <p:cNvPr id="3075" name="Picture 3" descr="C:\Users\ADMIN\Desktop\insta45-21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714876" y="1428736"/>
            <a:ext cx="4143374" cy="2000264"/>
          </a:xfrm>
          <a:prstGeom prst="rect">
            <a:avLst/>
          </a:prstGeom>
          <a:noFill/>
        </p:spPr>
      </p:pic>
      <p:pic>
        <p:nvPicPr>
          <p:cNvPr id="3076" name="Picture 4" descr="C:\Users\ADMIN\Desktop\4092783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714752"/>
            <a:ext cx="4000528" cy="2428892"/>
          </a:xfrm>
          <a:prstGeom prst="rect">
            <a:avLst/>
          </a:prstGeom>
          <a:noFill/>
        </p:spPr>
      </p:pic>
      <p:pic>
        <p:nvPicPr>
          <p:cNvPr id="3077" name="Picture 5" descr="C:\Users\ADMIN\Desktop\1911076554576920fa464bc5.69081490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786314" y="3714752"/>
            <a:ext cx="4000528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4714884"/>
            <a:ext cx="8501122" cy="1643074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Она похожа на карандаш, только белого цвета.</a:t>
            </a:r>
          </a:p>
          <a:p>
            <a:r>
              <a:rPr lang="ru-RU" sz="2800" b="1" i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Кто с ней играет, тот здоровье потеряет.</a:t>
            </a:r>
            <a:endParaRPr lang="ru-RU" sz="2800" b="1" i="1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ADMIN\Desktop\cigarette_PNG4762-170x16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7" y="642919"/>
            <a:ext cx="5572165" cy="35623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\Desktop\FSxH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81000"/>
            <a:ext cx="8358246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\Desktop\5689025_9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8604"/>
            <a:ext cx="8429684" cy="2928958"/>
          </a:xfrm>
          <a:prstGeom prst="rect">
            <a:avLst/>
          </a:prstGeom>
          <a:noFill/>
        </p:spPr>
      </p:pic>
      <p:pic>
        <p:nvPicPr>
          <p:cNvPr id="6147" name="Picture 3" descr="C:\Users\ADMIN\Desktop\legkie-kurilshchika-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357562"/>
            <a:ext cx="8429684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\Desktop\сердце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4000528" cy="3429024"/>
          </a:xfrm>
          <a:prstGeom prst="rect">
            <a:avLst/>
          </a:prstGeom>
          <a:noFill/>
        </p:spPr>
      </p:pic>
      <p:pic>
        <p:nvPicPr>
          <p:cNvPr id="7171" name="Picture 3" descr="C:\Users\ADMIN\Desktop\vp037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57166"/>
            <a:ext cx="4071966" cy="3429024"/>
          </a:xfrm>
          <a:prstGeom prst="rect">
            <a:avLst/>
          </a:prstGeom>
          <a:noFill/>
        </p:spPr>
      </p:pic>
      <p:pic>
        <p:nvPicPr>
          <p:cNvPr id="7172" name="Picture 4" descr="C:\Users\ADMIN\Desktop\gjgjgj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3929066"/>
            <a:ext cx="4786346" cy="2571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\Desktop\unname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785794"/>
            <a:ext cx="8286808" cy="5429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71480"/>
            <a:ext cx="8358246" cy="5857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87</TotalTime>
  <Words>43</Words>
  <Application>Microsoft Office PowerPoint</Application>
  <PresentationFormat>Экран (4:3)</PresentationFormat>
  <Paragraphs>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Бумажная</vt:lpstr>
      <vt:lpstr>УРОК   ЗДОРОВЬЯ О ВРЕДЕ  КУРЕНИЯ</vt:lpstr>
      <vt:lpstr>Слайд 2</vt:lpstr>
      <vt:lpstr>ВРЕДНЫЕ ПРИВЫЧКИ ДЕТЕЙ</vt:lpstr>
      <vt:lpstr>Слайд 4</vt:lpstr>
      <vt:lpstr>Слайд 5</vt:lpstr>
      <vt:lpstr>Слайд 6</vt:lpstr>
      <vt:lpstr>Слайд 7</vt:lpstr>
      <vt:lpstr>Слайд 8</vt:lpstr>
      <vt:lpstr>Слайд 9</vt:lpstr>
      <vt:lpstr>КУРИЛЬЩИК ЗНАЙ: КУРЕНИЕ   ВРЕД   ДЛЯ   ТЕБЯ ! КУРЕНИЕ   ВРЕДИТ  ДЛЯ   ОКРУЖАЮЩИХ ! КУРЕНИЕ   ВРЕДИТ  ТВОИМ   ДЕТЯМ ! КУРЕНИЕ   ВРЕДИТ  ТВОЕМУ   ЗДОРОВЬЮ ! </vt:lpstr>
      <vt:lpstr>СПАСИБО   ЗА  ВНИМАНИЕ 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  ЗДОРОВЬЯ О ВРЕДЕ  КУРЕНИЯ</dc:title>
  <dc:creator>Лукьянова Е.А.</dc:creator>
  <cp:lastModifiedBy>ADMIN</cp:lastModifiedBy>
  <cp:revision>11</cp:revision>
  <dcterms:created xsi:type="dcterms:W3CDTF">2019-06-15T09:57:02Z</dcterms:created>
  <dcterms:modified xsi:type="dcterms:W3CDTF">2019-08-16T06:04:56Z</dcterms:modified>
</cp:coreProperties>
</file>