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B752B"/>
    <a:srgbClr val="FF6600"/>
    <a:srgbClr val="3A5896"/>
    <a:srgbClr val="F1F1F1"/>
    <a:srgbClr val="C6D4DF"/>
    <a:srgbClr val="F3F0ED"/>
    <a:srgbClr val="E1DAD2"/>
    <a:srgbClr val="FEFEFE"/>
    <a:srgbClr val="C1C9CD"/>
    <a:srgbClr val="7C96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9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0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7500">
                <a:srgbClr val="FFFFFF"/>
              </a:gs>
              <a:gs pos="0">
                <a:schemeClr val="bg1">
                  <a:alpha val="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9" name="Picture 5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936"/>
            <a:ext cx="2340864" cy="1655064"/>
          </a:xfrm>
          <a:prstGeom prst="rect">
            <a:avLst/>
          </a:prstGeom>
        </p:spPr>
      </p:pic>
      <p:sp>
        <p:nvSpPr>
          <p:cNvPr id="60" name="Rectangle 59"/>
          <p:cNvSpPr/>
          <p:nvPr userDrawn="1"/>
        </p:nvSpPr>
        <p:spPr>
          <a:xfrm>
            <a:off x="1170432" y="5202936"/>
            <a:ext cx="1170432" cy="165506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 userDrawn="1"/>
        </p:nvSpPr>
        <p:spPr>
          <a:xfrm rot="5400000">
            <a:off x="-304676" y="3245482"/>
            <a:ext cx="2259843" cy="165506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 userDrawn="1"/>
        </p:nvSpPr>
        <p:spPr>
          <a:xfrm rot="10800000">
            <a:off x="2340864" y="5202936"/>
            <a:ext cx="2259843" cy="165506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058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6"/>
          <p:cNvSpPr/>
          <p:nvPr/>
        </p:nvSpPr>
        <p:spPr>
          <a:xfrm>
            <a:off x="2511974" y="3993931"/>
            <a:ext cx="6453350" cy="266962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Разработка рекламной презентации дошкольной образовательной организации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Мухина Н.В.,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старший воспитатель МДОБУ «Детский сад №20»</a:t>
            </a:r>
          </a:p>
          <a:p>
            <a:pPr algn="r"/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286074" y="5724037"/>
            <a:ext cx="4761077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/>
              <a:solidFill>
                <a:srgbClr val="3A5896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рекламной компании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6538" y="1093076"/>
            <a:ext cx="7968811" cy="557048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rgbClr val="EB752B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Выявлены  конкуренты Детского сада  Антошка  и их ОПП (основное потребительское преимущество)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МДОУ № 282, ОПП – группы кратковременного пребывания детей;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МДОУ № 323, ОПП – художественно-эстетическое  направление;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МДОУ № 392,  «Крепыш», ОПП – наличие бассейна.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привлечения целевой аудитории  и расширения предлагаемых услуг, были проведены следующие мероприятия: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Открыты дополнительные бесплатные кружки: 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«Дом под крышей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 - экологическое воспитание,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«Один дома» - обеспечение безопасности жизнедеятельности,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«Приключение Карандаша и Кисточки» - нетрадиционное рисование.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Тщательно продуманная, подготовленная аналитическая и рекламная деятельность ДОО расширяет зону информированности жителей микрорайона, что повышает статус детского сада.</a:t>
            </a:r>
          </a:p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Это дает возможность  по-новому  взглянуть на воспитательно-образовательную  работу с дошкольниками, совершенствовать стратегию развития ДОО в перспективе, вести поиск союзников в социальном окружении, завоевывать авторитет среди родителей, совершенствовать имидж дошкольного учреждения, повышая его рейтинг. Одним словом, «выжить» в современных условиях. </a:t>
            </a:r>
          </a:p>
          <a:p>
            <a:endParaRPr lang="ru-RU" sz="1800" dirty="0"/>
          </a:p>
        </p:txBody>
      </p:sp>
      <p:pic>
        <p:nvPicPr>
          <p:cNvPr id="4" name="Picture 2" descr="C:\Users\user\Desktop\depositphotos_27920301-stock-illustration-children-playing-in-front-o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7525" y="4058354"/>
            <a:ext cx="4143375" cy="2537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реклама?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Реклама </a:t>
            </a:r>
            <a:r>
              <a:rPr lang="ru-RU" sz="2000" b="1" dirty="0" smtClean="0"/>
              <a:t>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любая оплачиваемая и не оплачиваемая форма неличного представления и продвижения услуг ДОО.</a:t>
            </a:r>
          </a:p>
          <a:p>
            <a:pPr>
              <a:buNone/>
            </a:pP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5016" y="2429943"/>
            <a:ext cx="3472198" cy="20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д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3033" y="2683336"/>
            <a:ext cx="2806263" cy="1997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user\Desktop\детский ре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8303" y="4703379"/>
            <a:ext cx="3216165" cy="1996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079" y="0"/>
            <a:ext cx="7886698" cy="9987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рекламы в ДОО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655" y="1419225"/>
            <a:ext cx="8357694" cy="475773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 – реклама (социальные сети, сайт ДОО)</a:t>
            </a:r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Печатная реклама (газеты, журналы, листовки, буклеты)</a:t>
            </a:r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Реклама на телевидении (видеоролики)</a:t>
            </a:r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Реклама на радио</a:t>
            </a:r>
          </a:p>
          <a:p>
            <a:pPr algn="just"/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user\Desktop\709_978513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742" y="3628753"/>
            <a:ext cx="2036763" cy="287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user\Desktop\romashka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5849" y="3710152"/>
            <a:ext cx="3794234" cy="256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рекламной деятельности ДОО 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рекламной деятельности ДОО:</a:t>
            </a:r>
          </a:p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распространение информации о ДОО.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Поддержание интереса.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на поведение потенциального потребителя.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Демонстрация конкурентных преимуществ услуг ДОО.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рекламы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8166" y="977463"/>
            <a:ext cx="8776137" cy="48708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рекламы помогают понять ее возможности и оценить ее растущую роль. Информационно - просветительская функция.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Пропагандистская – функция.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Коммуникативная- функция.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Доверительно-имиджевая - функция.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рекламных стратегий. </a:t>
            </a:r>
            <a:r>
              <a:rPr lang="ru-RU" sz="2800" b="1" dirty="0" smtClean="0"/>
              <a:t> 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725" y="1066800"/>
            <a:ext cx="8096249" cy="51101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Концепция рекламы (творческая стратегия). 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этап разработка обращения.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этап - структура обращения.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 - в разработке обращения.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Рекламный текст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914400"/>
            <a:ext cx="7869890" cy="52625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 :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Антошка – детский сад № 333 - дошкольное учреждение со своими традициями, которое развивается в соответствии с современными тенденциями. Здесь  работает коллектив  с многолетним опытом общения с детьми всех возрастов. 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  деятельности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 создание комфортных условий для всестороннего развития личности: физического, умственного, нравственного, трудового и эстетического воспитания. Охрана жизни и здоровья детей. Развитие интеллекта и эмоционального благополучия воспитанников.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Имеется Лицензия на проведение педагогической деятельности. В Антошке детям предоставлена возможность интеллектуального,  речевого и психического развития, консультации и занятия психолога, логопеда, педиатра. Обучение проходит по государственной программе Васильевой.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315310"/>
            <a:ext cx="7869890" cy="5861653"/>
          </a:xfrm>
        </p:spPr>
        <p:txBody>
          <a:bodyPr anchor="ctr">
            <a:normAutofit/>
          </a:bodyPr>
          <a:lstStyle/>
          <a:p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Работает  сеть бесплатных занятий, и платных образовательных услуг с детьми.               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Все обучающие программы ориентированы  на развитие памяти, внимания, мышления ребёнка: </a:t>
            </a:r>
            <a:b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9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веселая математика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нетрадиционная техника рисования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пение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танцы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чтению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простейшая логика</a:t>
            </a: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algn="just">
              <a:buNone/>
            </a:pP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900" b="1" dirty="0" smtClean="0">
              <a:solidFill>
                <a:srgbClr val="EB752B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rgbClr val="EB752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user\Desktop\Детский сад\фото\100MSDCF\DSC019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9332" y="2477474"/>
            <a:ext cx="2450492" cy="137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IMG_20180516_1012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5992" y="4080164"/>
            <a:ext cx="1309560" cy="174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Детский сад\фото\01.09.2017_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1680" y="4402709"/>
            <a:ext cx="2160307" cy="143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399393"/>
            <a:ext cx="7869890" cy="5777571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Интерьер  каждой группы оформлен по рекомендациям  дизайнера с учётом эмоционального благополучия ребёнка:</a:t>
            </a:r>
          </a:p>
          <a:p>
            <a:pPr lvl="1"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ниши покоя,</a:t>
            </a:r>
          </a:p>
          <a:p>
            <a:pPr lvl="1"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пузырьковые колонны,</a:t>
            </a:r>
          </a:p>
          <a:p>
            <a:pPr lvl="1"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уголки уединения,</a:t>
            </a:r>
          </a:p>
          <a:p>
            <a:pPr lvl="1"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коврики злости,</a:t>
            </a:r>
          </a:p>
          <a:p>
            <a:pPr lvl="1"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релаксационные картины.</a:t>
            </a:r>
          </a:p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Для детей с ослабленным здоровьем  работают две  санаторные группы. Специалист высшей категории проводит лечебные и оздоровительные процедуры в физиотерапевтическом кабинете. Это очень удобно для родителей воспитанников.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  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1116</TotalTime>
  <Words>142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Что такое реклама?</vt:lpstr>
      <vt:lpstr>Виды рекламы в ДОО</vt:lpstr>
      <vt:lpstr> Задачи рекламной деятельности ДОО :  </vt:lpstr>
      <vt:lpstr>Функции рекламы</vt:lpstr>
      <vt:lpstr>Разработка рекламных стратегий.  </vt:lpstr>
      <vt:lpstr> Рекламный текст </vt:lpstr>
      <vt:lpstr>Слайд 8</vt:lpstr>
      <vt:lpstr>Слайд 9</vt:lpstr>
      <vt:lpstr>Реализация рекламной компании </vt:lpstr>
      <vt:lpstr> Заключение.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208</cp:revision>
  <dcterms:created xsi:type="dcterms:W3CDTF">2016-11-18T14:12:19Z</dcterms:created>
  <dcterms:modified xsi:type="dcterms:W3CDTF">2021-06-11T05:21:22Z</dcterms:modified>
</cp:coreProperties>
</file>