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2"/>
  </p:notesMasterIdLst>
  <p:sldIdLst>
    <p:sldId id="256" r:id="rId3"/>
    <p:sldId id="257" r:id="rId4"/>
    <p:sldId id="259" r:id="rId5"/>
    <p:sldId id="263" r:id="rId6"/>
    <p:sldId id="266" r:id="rId7"/>
    <p:sldId id="264" r:id="rId8"/>
    <p:sldId id="265" r:id="rId9"/>
    <p:sldId id="261" r:id="rId10"/>
    <p:sldId id="262" r:id="rId11"/>
  </p:sldIdLst>
  <p:sldSz cx="9144000" cy="6858000" type="screen4x3"/>
  <p:notesSz cx="7559675" cy="106918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0" autoAdjust="0"/>
    <p:restoredTop sz="93402" autoAdjust="0"/>
  </p:normalViewPr>
  <p:slideViewPr>
    <p:cSldViewPr>
      <p:cViewPr varScale="1">
        <p:scale>
          <a:sx n="85" d="100"/>
          <a:sy n="85" d="100"/>
        </p:scale>
        <p:origin x="1206" y="11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pPr>
              <a:defRPr/>
            </a:pPr>
            <a:fld id="{82C82C9F-0788-4ADA-B06B-B3CD5A834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3FC7C28-FDA8-4BF7-A587-7CE14EA31B7C}" type="slidenum">
              <a:rPr lang="ru-RU" altLang="ru-RU" sz="1400" smtClean="0"/>
              <a:pPr>
                <a:spcBef>
                  <a:spcPct val="0"/>
                </a:spcBef>
              </a:pPr>
              <a:t>1</a:t>
            </a:fld>
            <a:endParaRPr lang="ru-RU" altLang="ru-RU" sz="1400" smtClean="0"/>
          </a:p>
        </p:txBody>
      </p:sp>
      <p:sp>
        <p:nvSpPr>
          <p:cNvPr id="2765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2" name="Rectangle 2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1D350F7-E7CD-41EE-899A-6327CB3BCACA}" type="slidenum">
              <a:rPr lang="ru-RU" altLang="ru-RU" sz="1400" smtClean="0"/>
              <a:pPr>
                <a:spcBef>
                  <a:spcPct val="0"/>
                </a:spcBef>
              </a:pPr>
              <a:t>2</a:t>
            </a:fld>
            <a:endParaRPr lang="ru-RU" altLang="ru-RU" sz="1400" smtClean="0"/>
          </a:p>
        </p:txBody>
      </p:sp>
      <p:sp>
        <p:nvSpPr>
          <p:cNvPr id="2969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700" name="Rectangle 2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F0997FF-86C6-443B-A68A-4490C8FF20D4}" type="slidenum">
              <a:rPr lang="ru-RU" altLang="ru-RU" sz="1400" smtClean="0"/>
              <a:pPr>
                <a:spcBef>
                  <a:spcPct val="0"/>
                </a:spcBef>
              </a:pPr>
              <a:t>3</a:t>
            </a:fld>
            <a:endParaRPr lang="ru-RU" altLang="ru-RU" sz="1400" smtClean="0"/>
          </a:p>
        </p:txBody>
      </p:sp>
      <p:sp>
        <p:nvSpPr>
          <p:cNvPr id="3174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8" name="Rectangle 2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altLang="ru-RU" smtClean="0"/>
              <a:t>Задание для детей.  Педагог называет прилагательное, а ребенок должен назвать противоположное по значению слово. Педагог нажимает на прямоугольник и появляется верный ответ. После всех ответов педагог нажимает на смайлик и дети слышат аплодисменты.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Задание детям. Педагог: «Вокруг нас много разных предметов. И о каждом предмете можем спросить. Я вас буду спрашивать, а вы мне отвечайте одним словом: «Что это?». Далее спрашивает: «А сейчас спрошу иначе. Кто это?» и показывает на одушевленные предметы: ёжик, собака, жираф, жук и т.д. и спрашивали у детей: «Как можно спросить? (Кто это?)»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4869E28B-5F1C-40C4-8706-9820106FA143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Задание детям. Педагог задает вопрос детям, А их задача назвать правильный предлог.</a:t>
            </a: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B7F2065E-435E-40CE-849C-42FE2C099C18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6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5EDC1-25D1-4DBF-8F44-133CE9682C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9525770"/>
      </p:ext>
    </p:extLst>
  </p:cSld>
  <p:clrMapOvr>
    <a:masterClrMapping/>
  </p:clrMapOvr>
  <p:transition spd="med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C2D41-4A17-47D2-9621-85D7A85221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208706"/>
      </p:ext>
    </p:extLst>
  </p:cSld>
  <p:clrMapOvr>
    <a:masterClrMapping/>
  </p:clrMapOvr>
  <p:transition spd="med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3070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70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4E541-4F5E-4F92-B35D-B9F02191B7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9328753"/>
      </p:ext>
    </p:extLst>
  </p:cSld>
  <p:clrMapOvr>
    <a:masterClrMapping/>
  </p:clrMapOvr>
  <p:transition spd="med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F231-EEAE-460B-A76A-FD122004E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2197575"/>
      </p:ext>
    </p:extLst>
  </p:cSld>
  <p:clrMapOvr>
    <a:masterClrMapping/>
  </p:clrMapOvr>
  <p:transition spd="med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3AC54-27D2-4242-8D04-AA155FFB6D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24557355"/>
      </p:ext>
    </p:extLst>
  </p:cSld>
  <p:clrMapOvr>
    <a:masterClrMapping/>
  </p:clrMapOvr>
  <p:transition spd="med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521C4-E07E-47C3-89B8-30AE09A014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1873706"/>
      </p:ext>
    </p:extLst>
  </p:cSld>
  <p:clrMapOvr>
    <a:masterClrMapping/>
  </p:clrMapOvr>
  <p:transition spd="med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22313" y="2906713"/>
            <a:ext cx="3808412" cy="149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3125" y="2906713"/>
            <a:ext cx="3810000" cy="149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19912-C476-4671-B17F-C2102CB697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5755646"/>
      </p:ext>
    </p:extLst>
  </p:cSld>
  <p:clrMapOvr>
    <a:masterClrMapping/>
  </p:clrMapOvr>
  <p:transition spd="med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0BB81-1FBF-4500-AB7D-9389A4ADB1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3973188"/>
      </p:ext>
    </p:extLst>
  </p:cSld>
  <p:clrMapOvr>
    <a:masterClrMapping/>
  </p:clrMapOvr>
  <p:transition spd="med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7DEEF-D2A1-465A-A76E-A47FC6E8D4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6034456"/>
      </p:ext>
    </p:extLst>
  </p:cSld>
  <p:clrMapOvr>
    <a:masterClrMapping/>
  </p:clrMapOvr>
  <p:transition spd="med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D77A4-3E73-4319-A8B7-424F8DFA69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8638164"/>
      </p:ext>
    </p:extLst>
  </p:cSld>
  <p:clrMapOvr>
    <a:masterClrMapping/>
  </p:clrMapOvr>
  <p:transition spd="med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629EF-0015-4E4B-99E5-71D6FC186B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8792282"/>
      </p:ext>
    </p:extLst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0F8FB-AE26-40B0-9BC4-318FD3DCE3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5674084"/>
      </p:ext>
    </p:extLst>
  </p:cSld>
  <p:clrMapOvr>
    <a:masterClrMapping/>
  </p:clrMapOvr>
  <p:transition spd="med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32B27-CFB3-44EE-936C-8046A87F21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9380272"/>
      </p:ext>
    </p:extLst>
  </p:cSld>
  <p:clrMapOvr>
    <a:masterClrMapping/>
  </p:clrMapOvr>
  <p:transition spd="med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2AC4C-94D6-4F12-B670-C0CC9793D1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4474523"/>
      </p:ext>
    </p:extLst>
  </p:cSld>
  <p:clrMapOvr>
    <a:masterClrMapping/>
  </p:clrMapOvr>
  <p:transition spd="med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1613" y="2906713"/>
            <a:ext cx="1941512" cy="28606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22313" y="2906713"/>
            <a:ext cx="5676900" cy="286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CC990-37C4-4AF3-85D2-28ED8559A3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7331113"/>
      </p:ext>
    </p:extLst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022D3-D218-448F-B1C5-535F33BDF6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9516305"/>
      </p:ext>
    </p:extLst>
  </p:cSld>
  <p:clrMapOvr>
    <a:masterClrMapping/>
  </p:clrMapOvr>
  <p:transition spd="med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3975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3975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53D49-8208-46E4-A3BF-7F5E3253F1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3453757"/>
      </p:ext>
    </p:extLst>
  </p:cSld>
  <p:clrMapOvr>
    <a:masterClrMapping/>
  </p:clrMapOvr>
  <p:transition spd="med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215BF-35A7-4C6E-9F94-2B2BF8E93C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8815741"/>
      </p:ext>
    </p:extLst>
  </p:cSld>
  <p:clrMapOvr>
    <a:masterClrMapping/>
  </p:clrMapOvr>
  <p:transition spd="med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D18C6-41A6-4367-8F71-C5ADDE2A72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6733509"/>
      </p:ext>
    </p:extLst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56513-8923-4567-8946-E20982AE68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7577608"/>
      </p:ext>
    </p:extLst>
  </p:cSld>
  <p:clrMapOvr>
    <a:masterClrMapping/>
  </p:clrMapOvr>
  <p:transition spd="med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F01A-92CB-4E16-A3A2-457C6A976A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0665823"/>
      </p:ext>
    </p:extLst>
  </p:cSld>
  <p:clrMapOvr>
    <a:masterClrMapping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5730C-B383-486F-A5B5-BB1E8E928E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7437741"/>
      </p:ext>
    </p:extLst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575" y="1563688"/>
            <a:ext cx="4813300" cy="8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>
              <a:defRPr/>
            </a:pPr>
            <a:fld id="{A96FF952-1934-431D-A68F-5A324DE725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31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80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1032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ransition spd="med" advClick="0"/>
  <p:hf sldNum="0" hdr="0" ftr="0"/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575" y="1563688"/>
            <a:ext cx="4813300" cy="8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22313" y="4406900"/>
            <a:ext cx="7770812" cy="136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Образец заголовка</a:t>
            </a:r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2313" y="2906713"/>
            <a:ext cx="7770812" cy="149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0"/>
            <a:r>
              <a:rPr lang="en-GB" altLang="ru-RU" smtClean="0"/>
              <a:t>Седьмой уровень структурыОбразец текста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>
              <a:defRPr/>
            </a:pPr>
            <a:r>
              <a:rPr lang="ru-RU" altLang="ru-RU"/>
              <a:t>21.9.16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>
                <a:solidFill>
                  <a:srgbClr val="000000"/>
                </a:solidFill>
                <a:cs typeface="Segoe UI" panose="020B0502040204020203" pitchFamily="34" charset="0"/>
              </a:defRPr>
            </a:lvl1pPr>
          </a:lstStyle>
          <a:p>
            <a:pPr>
              <a:defRPr/>
            </a:pPr>
            <a:fld id="{9EB2D407-452F-4EED-9AE4-F5D3168D06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transition spd="med" advClick="0"/>
  <p:hf sldNum="0" hdr="0" ftr="0"/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audio" Target="../media/audio3.wav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3.wav"/><Relationship Id="rId7" Type="http://schemas.openxmlformats.org/officeDocument/2006/relationships/image" Target="../media/image20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microsoft.com/office/2007/relationships/media" Target="../media/media1.mp3"/><Relationship Id="rId1" Type="http://schemas.openxmlformats.org/officeDocument/2006/relationships/audio" Target="../media/audio4.wav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audio" Target="../media/audio2.wav"/><Relationship Id="rId10" Type="http://schemas.openxmlformats.org/officeDocument/2006/relationships/image" Target="../media/image2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8.pn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audio3.wav"/><Relationship Id="rId7" Type="http://schemas.openxmlformats.org/officeDocument/2006/relationships/image" Target="../media/image3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Relationship Id="rId9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thumbs.dreamstime.com/b/&#1088;&#1086;&#1079;&#1086;&#1074;&#1099;&#1081;-&#1094;&#1074;&#1077;&#1090;&#1086;&#1082;-&#1075;&#1077;&#1088;&#1073;&#1077;&#1088;&#1099;-&#1088;&#1086;&#1079;&#1086;&#1074;&#1072;&#1103;-&#1075;&#1077;&#1088;&#1073;&#1077;&#1088;&#1072;-&#1094;&#1074;&#1077;&#1090;&#1086;&#1095;&#1085;&#1072;&#1103;-&#1075;&#1086;&#1083;&#1086;&#1074;&#1072;-&#1080;&#1079;&#1086;&#1083;&#1080;&#1088;&#1086;&#1074;&#1072;&#1085;&#1072;-163659570.jpg" TargetMode="External"/><Relationship Id="rId3" Type="http://schemas.openxmlformats.org/officeDocument/2006/relationships/hyperlink" Target="https://static-sl.insales.ru/images/products/1/5821/275388093/&#1076;&#1077;&#1088;&#1077;&#1074;&#1086;.png" TargetMode="External"/><Relationship Id="rId7" Type="http://schemas.openxmlformats.org/officeDocument/2006/relationships/hyperlink" Target="https://img2.freepng.ru/20180404/euq/kisspng-butterfly-color-canvas-print-papillon-5ac54bd77203e5.421282851522879447467.jpg" TargetMode="External"/><Relationship Id="rId2" Type="http://schemas.openxmlformats.org/officeDocument/2006/relationships/hyperlink" Target="https://spas-extreme.mchs.gov.ru/media/img/quiz/hero05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blog.qualipet.ch/wp-content/uploads/2020/04/AdobeStock_78504053_840x580px.jpeg" TargetMode="External"/><Relationship Id="rId5" Type="http://schemas.openxmlformats.org/officeDocument/2006/relationships/hyperlink" Target="https://e7.pngegg.com/pngimages/1012/183/png-clipart-honey-bee-bee-insects-cartoon.png" TargetMode="External"/><Relationship Id="rId4" Type="http://schemas.openxmlformats.org/officeDocument/2006/relationships/hyperlink" Target="http://www.bestlargebreedpuppyfood.net/wp-content/uploads/2017/02/dog-house-cartoon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4932363" y="4292600"/>
            <a:ext cx="3743325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>
              <a:lnSpc>
                <a:spcPct val="102000"/>
              </a:lnSpc>
              <a:spcBef>
                <a:spcPts val="14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102000"/>
              </a:lnSpc>
              <a:spcBef>
                <a:spcPts val="11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102000"/>
              </a:lnSpc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102000"/>
              </a:lnSpc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102000"/>
              </a:lnSpc>
              <a:spcBef>
                <a:spcPts val="28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воспитатель: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Лебедева Ирина Олеговна</a:t>
            </a:r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900113" y="765175"/>
            <a:ext cx="6911975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>
              <a:lnSpc>
                <a:spcPct val="102000"/>
              </a:lnSpc>
              <a:spcBef>
                <a:spcPts val="14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102000"/>
              </a:lnSpc>
              <a:spcBef>
                <a:spcPts val="113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102000"/>
              </a:lnSpc>
              <a:spcBef>
                <a:spcPts val="8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102000"/>
              </a:lnSpc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102000"/>
              </a:lnSpc>
              <a:spcBef>
                <a:spcPts val="288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2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20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общеразвивающего вида №40 Берёзка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38238" y="2565400"/>
            <a:ext cx="7094537" cy="1293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8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дидактическая игра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8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«Хочу всё знать»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8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младшего дошкольного возраста</a:t>
            </a:r>
          </a:p>
        </p:txBody>
      </p:sp>
      <p:pic>
        <p:nvPicPr>
          <p:cNvPr id="4" name="незнайка_с_нашего_двора_-_не_возможно_всё_на_свете_знать__www_hotplayer_ru____копия.eD0GQ">
            <a:hlinkClick r:id="" action="ppaction://media"/>
          </p:cNvPr>
          <p:cNvPicPr>
            <a:picLocks noRot="1" noChangeAspect="1"/>
          </p:cNvPicPr>
          <p:nvPr>
            <a:wavAudioFile r:embed="rId1" name="незнайка_с_нашего_двора_-_не_возможно_всё_на_свете_знать__www_hotplayer_ru____копия.eD0GQ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52463"/>
            <a:ext cx="4667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"/>
          <p:cNvSpPr txBox="1">
            <a:spLocks noChangeArrowheads="1"/>
          </p:cNvSpPr>
          <p:nvPr/>
        </p:nvSpPr>
        <p:spPr bwMode="auto">
          <a:xfrm>
            <a:off x="722313" y="4724400"/>
            <a:ext cx="7772400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1188" y="908050"/>
            <a:ext cx="7404100" cy="836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4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речь детей, обогащать словарный запас через 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игры, воспитывать звуковую культуру речи.</a:t>
            </a:r>
            <a:endParaRPr lang="ru-RU" sz="2800" b="1" i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5675" y="1863725"/>
            <a:ext cx="7305675" cy="3586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4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Упражнять детей в правильном использовании простых и сложных предлогов.</a:t>
            </a: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Обогащать и активизировать словарный запас детей, развивать связную речь. </a:t>
            </a: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3.Познакомить детей с понятием «слово», обозначающее живой или неживой предмет. </a:t>
            </a: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Развивать память, концентрацию внимания, способность логически мыслить.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Развивать умение анализировать, обобщать и сравнивать, делать выводы.</a:t>
            </a:r>
          </a:p>
          <a:p>
            <a:pPr algn="just" eaLnBrk="1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ru-RU" sz="2000" dirty="0"/>
              <a:t/>
            </a:r>
            <a:br>
              <a:rPr lang="ru-RU" sz="2000" dirty="0"/>
            </a:br>
            <a:endParaRPr lang="ru-RU" sz="2000" b="1" i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3613" y="115888"/>
            <a:ext cx="4581525" cy="4937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8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Противоположности</a:t>
            </a:r>
          </a:p>
        </p:txBody>
      </p:sp>
      <p:pic>
        <p:nvPicPr>
          <p:cNvPr id="30723" name="Picture 28" descr="http://itd0.mycdn.me/image?id=892914457127&amp;t=20&amp;plc=MOBILE&amp;tkn=*CRyIHAvk8WTIwxwuTr1uFp7R7LU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72"/>
          <a:stretch>
            <a:fillRect/>
          </a:stretch>
        </p:blipFill>
        <p:spPr bwMode="auto">
          <a:xfrm>
            <a:off x="2462213" y="2657475"/>
            <a:ext cx="157480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30" descr="https://st2.depositphotos.com/1823350/7245/v/950/depositphotos_72455869-stock-illustration-opaque-blue-ice-cubes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0" r="44444"/>
          <a:stretch>
            <a:fillRect/>
          </a:stretch>
        </p:blipFill>
        <p:spPr bwMode="auto">
          <a:xfrm>
            <a:off x="2443163" y="917575"/>
            <a:ext cx="1417637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32" descr="https://i.pinimg.com/736x/57/c9/26/57c9263c337208834ad9cde1219db425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982663"/>
            <a:ext cx="1198563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36" descr="https://avatars.mds.yandex.net/get-zen_doc/229614/pub_5be027af6fa35900ab19e764_5be027f9b9c26d2cd4a00f39/scale_120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3" y="2719388"/>
            <a:ext cx="1125537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38" descr="https://autosport.com.ru/files/feature/2018/11/02/cf42bc0db934ad80ae5edac95439bae6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" t="11057" r="11972"/>
          <a:stretch>
            <a:fillRect/>
          </a:stretch>
        </p:blipFill>
        <p:spPr bwMode="auto">
          <a:xfrm>
            <a:off x="4164013" y="914400"/>
            <a:ext cx="172878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40" descr="https://fs02.vseosvita.ua/020021rb-05e4/001.pn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9" r="12598"/>
          <a:stretch>
            <a:fillRect/>
          </a:stretch>
        </p:blipFill>
        <p:spPr bwMode="auto">
          <a:xfrm>
            <a:off x="4449763" y="2644775"/>
            <a:ext cx="136842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42" descr="https://silverfeatherart.files.wordpress.com/2013/06/bluefeatherlogors.jpg?w=508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2" t="16975" r="11703" b="11574"/>
          <a:stretch>
            <a:fillRect/>
          </a:stretch>
        </p:blipFill>
        <p:spPr bwMode="auto">
          <a:xfrm>
            <a:off x="6073775" y="836613"/>
            <a:ext cx="1927225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Picture 44" descr="http://pruddecor.com/files/article/8(1).pn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719388"/>
            <a:ext cx="174148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46" descr="https://ds04.infourok.ru/uploads/ex/03f2/000d36d9-00c53848/hello_html_m46912064.pn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5" y="4005263"/>
            <a:ext cx="1357313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48" descr="https://myslide.ru/documents_7/ab059ec510d3c9e511f5508e25646b4e/img16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2" t="10982" r="16527" b="4601"/>
          <a:stretch>
            <a:fillRect/>
          </a:stretch>
        </p:blipFill>
        <p:spPr bwMode="auto">
          <a:xfrm>
            <a:off x="4892675" y="4540250"/>
            <a:ext cx="129698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еселый"/>
          <p:cNvSpPr/>
          <p:nvPr/>
        </p:nvSpPr>
        <p:spPr bwMode="auto">
          <a:xfrm>
            <a:off x="611188" y="2657475"/>
            <a:ext cx="1512887" cy="1249363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latin typeface="Arial" panose="020B0604020202020204" pitchFamily="34" charset="0"/>
            </a:endParaRPr>
          </a:p>
        </p:txBody>
      </p:sp>
      <p:pic>
        <p:nvPicPr>
          <p:cNvPr id="5" name="горячий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2625725"/>
            <a:ext cx="1649413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быстрый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150" y="2628900"/>
            <a:ext cx="151765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тяжелый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624138"/>
            <a:ext cx="1741488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низкий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850" y="4519613"/>
            <a:ext cx="1517650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смайлик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413" y="4910138"/>
            <a:ext cx="10541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9" name="Управляющая кнопка: далее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001000" y="6308725"/>
            <a:ext cx="963613" cy="288925"/>
          </a:xfrm>
          <a:prstGeom prst="actionButtonForwardNex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9663" y="115888"/>
            <a:ext cx="4289425" cy="4937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8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Кто это? Что это?</a:t>
            </a:r>
          </a:p>
        </p:txBody>
      </p:sp>
      <p:pic>
        <p:nvPicPr>
          <p:cNvPr id="32771" name="Picture 4" descr="https://avatars.mds.yandex.net/get-zen_doc/1895194/pub_602f90c43ad6ee787c6e86ea_602f9126bc490b6725562a68/scale_120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89138"/>
            <a:ext cx="1584325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6" descr="https://i.pinimg.com/736x/57/5c/65/575c65a8cd6a416c588e3411480b57f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AF8"/>
              </a:clrFrom>
              <a:clrTo>
                <a:srgbClr val="FBFA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716338"/>
            <a:ext cx="1368425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10" descr="https://bio.na5bal.ru/pars_docs/refs/9/8131/8131_html_m56078e04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076700"/>
            <a:ext cx="1446213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12" descr="https://zoo5.ru/image/cache/data/categories/for-dogs/Gold_retriver-412x260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3" r="13815"/>
          <a:stretch>
            <a:fillRect/>
          </a:stretch>
        </p:blipFill>
        <p:spPr bwMode="auto">
          <a:xfrm>
            <a:off x="2706688" y="2276475"/>
            <a:ext cx="18002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14" descr="https://i.pinimg.com/originals/f0/61/c1/f061c1fb8fa03b16f65055dbcc59bdd7.pn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784350"/>
            <a:ext cx="1711325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16" descr="https://sun9-49.userapi.com/impf/c857220/v857220179/154f49/qwcyQsFR6Fw.jpg?size=512x512&amp;quality=96&amp;proxy=1&amp;sign=3be35cb9c358b18b9d51f69c83e34748&amp;c_uniq_tag=9BX4H4gFasEcyGK36MNx-575p9bCP1SpJO8yu5IhxQ4&amp;type=album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513" y="3760788"/>
            <a:ext cx="1900237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18" descr="http://kras-toys.ru/image/cache/data/products/2016/9/v1433o-600x800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50" y="1851025"/>
            <a:ext cx="142716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8" name="Picture 20" descr="https://yt3.ggpht.com/-4ytaJUtIWfw/AAAAAAAAAAI/AAAAAAAAAAA/fix5A5jEf3Q/s240-c-k-no-mo-rj-c0xffffff/photo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0" y="3760788"/>
            <a:ext cx="1614488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смайлик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700" y="4941888"/>
            <a:ext cx="10541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82548" y="1009955"/>
            <a:ext cx="1562479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ru-RU" sz="28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это?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127941" y="1012458"/>
            <a:ext cx="157459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ru-RU" sz="2800" b="1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</a:p>
        </p:txBody>
      </p:sp>
      <p:sp>
        <p:nvSpPr>
          <p:cNvPr id="32782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01013" y="6308725"/>
            <a:ext cx="871537" cy="288925"/>
          </a:xfrm>
          <a:prstGeom prst="actionButtonForwardNex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лиса" descr="C:\Documents and Settings\Пользователь\Рабочий стол\Мои рисунки\игра\0_87aec_a7b34d53_ori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3238"/>
            <a:ext cx="1403350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медведь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66" y="4005065"/>
            <a:ext cx="1625728" cy="235262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107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заяц" descr="C:\Documents and Settings\Пользователь\Рабочий стол\Мои рисунки\игра\109820336___13_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133600"/>
            <a:ext cx="1539875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бабушка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268413"/>
            <a:ext cx="666750" cy="118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надпись"/>
          <p:cNvSpPr/>
          <p:nvPr/>
        </p:nvSpPr>
        <p:spPr>
          <a:xfrm>
            <a:off x="1259632" y="6150114"/>
            <a:ext cx="6394395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Гимнастика для глаз</a:t>
            </a:r>
          </a:p>
        </p:txBody>
      </p:sp>
      <p:pic>
        <p:nvPicPr>
          <p:cNvPr id="1030" name="волк" descr="Картинки по запросу волк из мультфильма на прозрачном фоне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92280" y="3898142"/>
            <a:ext cx="1813942" cy="2748397"/>
          </a:xfrm>
          <a:prstGeom prst="rect">
            <a:avLst/>
          </a:prstGeom>
          <a:noFill/>
          <a:scene3d>
            <a:camera prst="orthographicFront">
              <a:rot lat="0" lon="11099976" rev="0"/>
            </a:camera>
            <a:lightRig rig="threePt" dir="t"/>
          </a:scene3d>
        </p:spPr>
      </p:pic>
      <p:pic>
        <p:nvPicPr>
          <p:cNvPr id="1032" name="колобок" descr="Картинки по запросу колобок из мультфильма на прозрачном фоне"/>
          <p:cNvPicPr>
            <a:picLocks noChangeAspect="1" noChangeArrowheads="1"/>
          </p:cNvPicPr>
          <p:nvPr/>
        </p:nvPicPr>
        <p:blipFill>
          <a:blip r:embed="rId12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2058988"/>
            <a:ext cx="75723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43888" y="115888"/>
            <a:ext cx="792162" cy="288925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Voice005 (online-audio-converter.com)">
            <a:hlinkClick r:id="" action="ppaction://media"/>
          </p:cNvPr>
          <p:cNvPicPr>
            <a:picLocks noRot="1" noChangeAspect="1"/>
          </p:cNvPicPr>
          <p:nvPr>
            <a:wavAudioFile r:embed="rId1" name="Voice005 (online-audio-converter.com).wav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38" y="1412875"/>
            <a:ext cx="5080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песня колобка_mp3cut.foxcom.su_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4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60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400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61111E-6 5.55112E-17 C 0.00573 0.00602 0.00902 0.01273 0.01493 0.01782 C 0.01823 0.02477 0.01927 0.02963 0.02378 0.03565 C 0.02639 0.04907 0.0368 0.05833 0.04166 0.07153 C 0.04652 0.08472 0.04184 0.0787 0.04913 0.08542 C 0.0533 0.09352 0.06406 0.10741 0.06406 0.10764 C 0.06614 0.11551 0.06979 0.12176 0.07309 0.12894 C 0.07361 0.13171 0.07343 0.13472 0.07465 0.13704 C 0.07552 0.13889 0.08958 0.15972 0.09097 0.16088 C 0.09566 0.16505 0.10191 0.16505 0.10746 0.1669 C 0.10833 0.20602 0.10868 0.22454 0.11493 0.25833 C 0.11545 0.26366 0.11545 0.26898 0.11632 0.27431 C 0.11736 0.28032 0.12083 0.29213 0.12083 0.29236 C 0.12222 0.32199 0.12604 0.34699 0.12986 0.37569 C 0.13125 0.40347 0.13246 0.43241 0.13871 0.45926 C 0.13611 0.47315 0.13246 0.48843 0.12691 0.50093 C 0.12552 0.50417 0.12274 0.50602 0.12083 0.50903 C 0.11927 0.51157 0.1184 0.51528 0.11632 0.5169 C 0.11423 0.51875 0.11128 0.51806 0.10885 0.51875 C 0.09948 0.52523 0.08941 0.52894 0.07899 0.53079 C 0.06475 0.53773 0.06961 0.53611 0.04027 0.5287 C 0.03819 0.52824 0.0375 0.52431 0.03576 0.52292 C 0.03298 0.52083 0.02986 0.51991 0.02691 0.51875 C 0.00573 0.51065 -0.01875 0.5088 -0.03889 0.49699 C -0.0441 0.49398 -0.04723 0.48819 -0.05226 0.48495 C -0.05747 0.48148 -0.06025 0.47407 -0.0658 0.47106 C -0.07448 0.46644 -0.08125 0.4625 -0.08959 0.45718 C -0.09445 0.45417 -0.10452 0.44931 -0.10452 0.44954 C -0.11233 0.43889 -0.10539 0.4463 -0.11789 0.43935 C -0.12535 0.43519 -0.13091 0.42477 -0.13889 0.42338 C -0.14636 0.42199 -0.15382 0.42083 -0.16129 0.41944 C -0.18438 0.4088 -0.2092 0.40556 -0.23143 0.39537 C -0.25174 0.39606 -0.27223 0.39537 -0.29254 0.39745 C -0.29827 0.39815 -0.30348 0.40162 -0.30903 0.40347 C -0.31094 0.40417 -0.31493 0.40532 -0.31493 0.40556 C -0.31598 0.38449 -0.31268 0.34375 -0.32848 0.32801 C -0.33299 0.31273 -0.33941 0.29907 -0.3448 0.28426 C -0.34566 0.28171 -0.34809 0.28056 -0.34931 0.27824 C -0.35052 0.27593 -0.35122 0.27292 -0.35226 0.27037 C -0.35417 0.26574 -0.35591 0.26065 -0.35834 0.25648 C -0.36059 0.25278 -0.3658 0.24653 -0.3658 0.24676 C -0.36806 0.23333 -0.37483 0.23333 -0.37917 0.21852 C -0.38473 0.19977 -0.39045 0.18079 -0.39705 0.16296 C -0.4 0.15532 -0.40105 0.14815 -0.40452 0.14097 C -0.40521 0.13727 -0.41042 0.1213 -0.41198 0.11921 C -0.41337 0.1169 -0.41598 0.11667 -0.41789 0.11528 C -0.39688 0.10417 -0.38455 0.1081 -0.35973 0.10949 C -0.34323 0.11296 -0.33143 0.11574 -0.31198 0.11528 C -0.26806 0.11435 -0.18056 0.10741 -0.18056 0.10764 C -0.17917 0.10671 -0.17761 0.10625 -0.17622 0.10532 C -0.17361 0.1037 -0.17136 0.10116 -0.16875 0.09954 C -0.16684 0.09838 -0.16459 0.09838 -0.16268 0.09745 C -0.16059 0.09653 -0.15868 0.09491 -0.15677 0.09352 C -0.15 0.07963 -0.15799 0.09282 -0.13733 0.08356 C -0.1349 0.08241 -0.13386 0.07847 -0.13143 0.07755 C -0.12518 0.075 -0.11841 0.075 -0.11198 0.07361 C -0.10486 0.06898 -0.09792 0.06481 -0.09115 0.05972 C -0.08716 0.05694 -0.07917 0.05162 -0.07917 0.05185 C -0.07292 0.04074 -0.06493 0.03796 -0.05521 0.0338 C -0.04445 0.02407 -0.02743 0.01458 -0.01493 0.00995 C -0.01598 0.00532 -0.01823 0.00069 -0.01789 -0.00417 C -0.01771 -0.00648 -0.01493 -0.00671 -0.01355 -0.0081 C -0.00799 -0.01389 -0.00712 -0.02199 0.00139 -0.02199 " pathEditMode="relative" rAng="0" ptsTypes="ffffffffffffffffffffffffffffffffffffffffffffffffffffffffffffffA">
                                      <p:cBhvr>
                                        <p:cTn id="16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58" y="257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87650" y="115888"/>
            <a:ext cx="3473450" cy="4937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8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Назови предлог</a:t>
            </a:r>
          </a:p>
        </p:txBody>
      </p:sp>
      <p:pic>
        <p:nvPicPr>
          <p:cNvPr id="35843" name="Picture 7" descr="https://static-sl.insales.ru/images/products/1/5821/275388093/%D0%B4%D0%B5%D1%80%D0%B5%D0%B2%D0%BE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765175"/>
            <a:ext cx="1728788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голубь" descr="https://i.pinimg.com/originals/59/0d/60/590d60a76301208d04e4a4f7f201200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893763"/>
            <a:ext cx="1363663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14" descr="https://i.pinimg.com/originals/f0/61/c1/f061c1fb8fa03b16f65055dbcc59bdd7.pn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2295525"/>
            <a:ext cx="1712913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бабочка" descr="https://3.bp.blogspot.com/-CvdkBp2WxrU/WpvJ2-7JbVI/AAAAAAAAIOk/usY1GMNCrW0nKA5K77EfMBPbiPMlc4mcgCLcBGAs/s1600/%25D0%25B1%25D0%25B0%25D0%25B1%25D0%25BE%25D1%2587%25D0%25BA%25D0%25B8_DoV%2B%252839%2529.pn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941638"/>
            <a:ext cx="1136650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TextBox 11"/>
          <p:cNvSpPr txBox="1">
            <a:spLocks noChangeArrowheads="1"/>
          </p:cNvSpPr>
          <p:nvPr/>
        </p:nvSpPr>
        <p:spPr bwMode="auto">
          <a:xfrm>
            <a:off x="4716463" y="1406525"/>
            <a:ext cx="3240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От чего отлетел голубь?</a:t>
            </a:r>
          </a:p>
        </p:txBody>
      </p:sp>
      <p:sp>
        <p:nvSpPr>
          <p:cNvPr id="35848" name="TextBox 18"/>
          <p:cNvSpPr txBox="1">
            <a:spLocks noChangeArrowheads="1"/>
          </p:cNvSpPr>
          <p:nvPr/>
        </p:nvSpPr>
        <p:spPr bwMode="auto">
          <a:xfrm>
            <a:off x="2411413" y="4160838"/>
            <a:ext cx="3240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Куда полетела бабочка? </a:t>
            </a:r>
          </a:p>
          <a:p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 чему прилетела?</a:t>
            </a:r>
          </a:p>
        </p:txBody>
      </p:sp>
      <p:sp>
        <p:nvSpPr>
          <p:cNvPr id="35849" name="Управляющая кнопка: далее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12088" y="6453188"/>
            <a:ext cx="863600" cy="288925"/>
          </a:xfrm>
          <a:prstGeom prst="actionButtonForwardNex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0139 L -3.61111E-6 0.00186 L 0.09115 0.00741 C 0.09914 0.00834 0.1073 0.01112 0.11528 0.01112 C 0.14671 0.01112 0.17848 0.0088 0.21007 0.00741 C 0.22066 -4.07407E-6 0.20747 0.00926 0.22153 0.00139 C 0.22309 0.00047 0.22622 -0.00162 0.22622 -0.00138 L 0.22622 -0.00162 " pathEditMode="relative" rAng="0" ptsTypes="AAAAAAAA">
                                      <p:cBhvr>
                                        <p:cTn id="6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2" y="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38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85 0.01412 L 0.08785 0.01458 L 0.14202 0.01134 C 0.14844 0.01111 0.15486 0.00949 0.16129 0.0088 L 0.19236 0.00625 L 0.27691 0.0088 C 0.27795 0.0088 0.279 0.01111 0.27986 0.01134 C 0.28611 0.01482 0.28646 0.01412 0.29219 0.01412 L 0.29219 0.01458 " pathEditMode="relative" rAng="0" ptsTypes="AAAAAAAAA">
                                      <p:cBhvr>
                                        <p:cTn id="11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3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6" descr="https://thumbs.dreamstime.com/b/%D1%80%D0%BE%D0%B7%D0%BE%D0%B2%D1%8B%D0%B9-%D1%86%D0%B2%D0%B5%D1%82%D0%BE%D0%BA-%D0%B3%D0%B5%D1%80%D0%B1%D0%B5%D1%80%D1%8B-%D1%80%D0%BE%D0%B7%D0%BE%D0%B2%D0%B0%D1%8F-%D0%B3%D0%B5%D1%80%D0%B1%D0%B5%D1%80%D0%B0-%D1%86%D0%B2%D0%B5%D1%82%D0%BE%D1%87%D0%BD%D0%B0%D1%8F-%D0%B3%D0%BE%D0%BB%D0%BE%D0%B2%D0%B0-%D0%B8%D0%B7%D0%BE%D0%BB%D0%B8%D1%80%D0%BE%D0%B2%D0%B0%D0%BD%D0%B0-16365957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773238"/>
            <a:ext cx="1617663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8" name="пчела" descr="https://avatars.mds.yandex.net/get-zen_doc/2746730/pub_601171445417684d81de5218_60117cf65417684d81fc3667/scale_120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765175"/>
            <a:ext cx="123348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6"/>
          <p:cNvSpPr txBox="1">
            <a:spLocks noChangeArrowheads="1"/>
          </p:cNvSpPr>
          <p:nvPr/>
        </p:nvSpPr>
        <p:spPr bwMode="auto">
          <a:xfrm>
            <a:off x="5262563" y="808038"/>
            <a:ext cx="2305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Куда полетела пчела? </a:t>
            </a:r>
          </a:p>
          <a:p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Куда она села?</a:t>
            </a:r>
          </a:p>
        </p:txBody>
      </p:sp>
      <p:sp>
        <p:nvSpPr>
          <p:cNvPr id="37893" name="TextBox 11"/>
          <p:cNvSpPr txBox="1">
            <a:spLocks noChangeArrowheads="1"/>
          </p:cNvSpPr>
          <p:nvPr/>
        </p:nvSpPr>
        <p:spPr bwMode="auto">
          <a:xfrm>
            <a:off x="4013200" y="2943225"/>
            <a:ext cx="2592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С кем дружит собака? </a:t>
            </a:r>
          </a:p>
        </p:txBody>
      </p:sp>
      <p:pic>
        <p:nvPicPr>
          <p:cNvPr id="37894" name="Picture 14" descr="https://spas-extreme.mchs.gov.ru/media/img/quiz/hero0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744663"/>
            <a:ext cx="1201737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16" descr="http://www.bestlargebreedpuppyfood.net/wp-content/uploads/2017/02/dog-house-cartoon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3" t="10716" r="10954"/>
          <a:stretch>
            <a:fillRect/>
          </a:stretch>
        </p:blipFill>
        <p:spPr bwMode="auto">
          <a:xfrm>
            <a:off x="6732588" y="4141788"/>
            <a:ext cx="1670050" cy="15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TextBox 14"/>
          <p:cNvSpPr txBox="1">
            <a:spLocks noChangeArrowheads="1"/>
          </p:cNvSpPr>
          <p:nvPr/>
        </p:nvSpPr>
        <p:spPr bwMode="auto">
          <a:xfrm>
            <a:off x="2986088" y="5080000"/>
            <a:ext cx="2592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Где живет собака? </a:t>
            </a:r>
          </a:p>
        </p:txBody>
      </p:sp>
      <p:pic>
        <p:nvPicPr>
          <p:cNvPr id="6" name="собака"/>
          <p:cNvPicPr>
            <a:picLocks noChangeAspect="1"/>
          </p:cNvPicPr>
          <p:nvPr/>
        </p:nvPicPr>
        <p:blipFill>
          <a:blip r:embed="rId8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3644900"/>
            <a:ext cx="1703388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8" name="Управляющая кнопка: далее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027988" y="6381750"/>
            <a:ext cx="792162" cy="287338"/>
          </a:xfrm>
          <a:prstGeom prst="actionButtonForwardNex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9" name="смайлик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2646363"/>
            <a:ext cx="1055687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48 0.00602 L -0.07448 0.00602 C -0.13698 0.0044 -0.14097 0.00324 -0.20799 0.00602 C -0.2092 0.00602 -0.21042 0.00741 -0.21163 0.00764 C -0.21458 0.00833 -0.21736 0.0088 -0.22031 0.00926 C -0.22274 0.01042 -0.22517 0.01181 -0.22778 0.0125 C -0.24514 0.01852 -0.2283 0.01111 -0.23889 0.01597 C -0.2401 0.0169 -0.24132 0.01829 -0.24254 0.01921 C -0.24514 0.02083 -0.25017 0.02176 -0.25243 0.02245 C -0.25365 0.02361 -0.25486 0.025 -0.25608 0.02569 C -0.26181 0.02963 -0.26233 0.02431 -0.26719 0.03727 C -0.26806 0.03958 -0.26875 0.0419 -0.26979 0.04398 C -0.27118 0.04722 -0.27465 0.0537 -0.27465 0.0537 L -0.27708 0.06366 C -0.2776 0.06528 -0.2783 0.0669 -0.2783 0.06852 L -0.2783 0.08357 L -0.2783 0.08357 " pathEditMode="relative" ptsTypes="AAAAAAAAAAAAAAAAA">
                                      <p:cBhvr>
                                        <p:cTn id="6" dur="2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79 0.00648 L 0.09479 0.00671 C 0.12378 -0.00208 0.10625 0.00185 0.16302 0.00486 C 0.16493 0.00486 0.16684 0.00602 0.16875 0.00648 C 0.17587 0.00833 0.17656 0.00833 0.18437 0.00972 C 0.18541 0.01018 0.18663 0.01088 0.18785 0.01134 C 0.18958 0.0125 0.19149 0.01389 0.1934 0.01458 C 0.19635 0.01597 0.1993 0.01667 0.20243 0.01806 C 0.20347 0.01852 0.20451 0.01921 0.20573 0.01968 C 0.20764 0.02037 0.20937 0.0206 0.21128 0.0213 C 0.21354 0.02222 0.2158 0.02361 0.21805 0.02454 C 0.21979 0.02523 0.22396 0.02639 0.22587 0.02778 C 0.22795 0.02917 0.22969 0.03125 0.2316 0.03287 C 0.23298 0.03403 0.23455 0.03495 0.23594 0.03611 C 0.23715 0.03704 0.23802 0.03866 0.23923 0.03935 C 0.24236 0.04097 0.24826 0.04259 0.24826 0.04282 C 0.25781 0.05185 0.2434 0.03866 0.25833 0.04768 C 0.26007 0.04861 0.26128 0.05139 0.26302 0.05255 C 0.26441 0.05347 0.26597 0.05347 0.26736 0.05417 C 0.26927 0.05509 0.27118 0.05625 0.27309 0.05741 C 0.27899 0.06134 0.28003 0.0625 0.28541 0.06736 C 0.29045 0.07847 0.28437 0.06759 0.29097 0.07384 C 0.29236 0.07523 0.29305 0.07731 0.29444 0.07893 C 0.29635 0.08125 0.29878 0.08333 0.30104 0.08542 L 0.30451 0.08866 C 0.31007 0.10093 0.30295 0.08588 0.31007 0.09861 C 0.31094 0.1 0.31146 0.10208 0.31232 0.10347 C 0.31337 0.10486 0.31458 0.10556 0.31562 0.10671 C 0.31701 0.10833 0.31771 0.11042 0.31892 0.11181 C 0.31996 0.11273 0.32135 0.11273 0.32239 0.11343 C 0.33107 0.11968 0.32066 0.11412 0.32916 0.11829 L 0.33264 0.12338 L 0.33264 0.12361 " pathEditMode="relative" rAng="0" ptsTypes="AAAAAAAAAAAAAAAAAAAAAAAAAAAAAAA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92" y="55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765175"/>
            <a:ext cx="3838575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543425"/>
            <a:ext cx="6048375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Управляющая кнопка: далее 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027988" y="6308725"/>
            <a:ext cx="865187" cy="288925"/>
          </a:xfrm>
          <a:prstGeom prst="actionButtonForwardNex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24225" y="765175"/>
            <a:ext cx="2586038" cy="377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20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картинки</a:t>
            </a:r>
          </a:p>
        </p:txBody>
      </p:sp>
      <p:sp>
        <p:nvSpPr>
          <p:cNvPr id="35843" name="Прямоугольник 6"/>
          <p:cNvSpPr>
            <a:spLocks noChangeArrowheads="1"/>
          </p:cNvSpPr>
          <p:nvPr/>
        </p:nvSpPr>
        <p:spPr bwMode="auto">
          <a:xfrm>
            <a:off x="981075" y="1143000"/>
            <a:ext cx="7272338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en-US" altLang="ru-RU" sz="1400" dirty="0">
                <a:hlinkClick r:id="rId2"/>
              </a:rPr>
              <a:t>https://spas-extreme.mchs.gov.ru/media/img/quiz/hero05.png</a:t>
            </a:r>
            <a:r>
              <a:rPr lang="ru-RU" altLang="ru-RU" sz="1400" dirty="0"/>
              <a:t> человек и собака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ru-RU" sz="1400" dirty="0">
                <a:hlinkClick r:id="rId3"/>
              </a:rPr>
              <a:t>https://static-sl.insales.ru/images/products/1/5821/275388093/</a:t>
            </a:r>
            <a:r>
              <a:rPr lang="ru-RU" altLang="ru-RU" sz="1400" dirty="0">
                <a:hlinkClick r:id="rId3"/>
              </a:rPr>
              <a:t>дерево.</a:t>
            </a:r>
            <a:r>
              <a:rPr lang="en-US" altLang="ru-RU" sz="1400" dirty="0" err="1">
                <a:hlinkClick r:id="rId3"/>
              </a:rPr>
              <a:t>png</a:t>
            </a:r>
            <a:r>
              <a:rPr lang="ru-RU" altLang="ru-RU" sz="1400" dirty="0"/>
              <a:t> дерево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ru-RU" sz="1400" dirty="0">
                <a:hlinkClick r:id="rId4"/>
              </a:rPr>
              <a:t>http://www.bestlargebreedpuppyfood.net/wp-content/uploads/2017/02/dog-house-cartoon.jpg</a:t>
            </a:r>
            <a:r>
              <a:rPr lang="ru-RU" altLang="ru-RU" sz="1400" dirty="0"/>
              <a:t> конура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ru-RU" sz="1400" dirty="0">
                <a:hlinkClick r:id="rId5"/>
              </a:rPr>
              <a:t>https://e7.pngegg.com/pngimages/1012/183/png-clipart-honey-bee-bee-insects-cartoon.png</a:t>
            </a:r>
            <a:r>
              <a:rPr lang="ru-RU" altLang="ru-RU" sz="1400" dirty="0"/>
              <a:t> пчела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ru-RU" sz="1400" dirty="0">
                <a:hlinkClick r:id="rId6"/>
              </a:rPr>
              <a:t>https://blog.qualipet.ch/wp-content/uploads/2020/04/AdobeStock_78504053_840x580px.jpeg</a:t>
            </a:r>
            <a:r>
              <a:rPr lang="ru-RU" altLang="ru-RU" sz="1400" dirty="0"/>
              <a:t> собака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ru-RU" sz="1400" dirty="0">
                <a:hlinkClick r:id="rId7"/>
              </a:rPr>
              <a:t>https://img2.freepng.ru/20180404/euq/kisspng-butterfly-color-canvas-print-papillon-5ac54bd77203e5.421282851522879447467.jpg</a:t>
            </a:r>
            <a:r>
              <a:rPr lang="ru-RU" altLang="ru-RU" sz="1400" dirty="0"/>
              <a:t> бабочка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ru-RU" sz="1400" dirty="0">
                <a:hlinkClick r:id="rId8"/>
              </a:rPr>
              <a:t>https://thumbs.dreamstime.com/b/</a:t>
            </a:r>
            <a:r>
              <a:rPr lang="ru-RU" altLang="ru-RU" sz="1400" dirty="0">
                <a:hlinkClick r:id="rId8"/>
              </a:rPr>
              <a:t>розовый-цветок-герберы-розовая-гербера-цветочная-голова-изолирована-163659570.</a:t>
            </a:r>
            <a:r>
              <a:rPr lang="en-US" altLang="ru-RU" sz="1400" dirty="0">
                <a:hlinkClick r:id="rId8"/>
              </a:rPr>
              <a:t>jpg</a:t>
            </a:r>
            <a:r>
              <a:rPr lang="ru-RU" altLang="ru-RU" sz="1400" dirty="0"/>
              <a:t> цветок</a:t>
            </a:r>
          </a:p>
          <a:p>
            <a:pPr marL="342900" indent="-342900">
              <a:buFontTx/>
              <a:buAutoNum type="arabicPeriod"/>
              <a:defRPr/>
            </a:pPr>
            <a:endParaRPr lang="ru-RU" altLang="ru-RU" sz="1400" dirty="0"/>
          </a:p>
          <a:p>
            <a:pPr>
              <a:defRPr/>
            </a:pPr>
            <a:endParaRPr lang="ru-RU" altLang="ru-RU" sz="1400" dirty="0"/>
          </a:p>
          <a:p>
            <a:pPr algn="ctr">
              <a:defRPr/>
            </a:pPr>
            <a:endParaRPr lang="ru-RU" altLang="ru-RU" sz="1400" dirty="0"/>
          </a:p>
          <a:p>
            <a:pPr algn="ctr">
              <a:defRPr/>
            </a:pPr>
            <a:endParaRPr lang="ru-RU" altLang="ru-RU" sz="1400" dirty="0"/>
          </a:p>
          <a:p>
            <a:pPr algn="ctr">
              <a:defRPr/>
            </a:pPr>
            <a:endParaRPr lang="ru-RU" altLang="ru-RU" sz="1400" dirty="0"/>
          </a:p>
          <a:p>
            <a:pPr algn="ctr">
              <a:defRPr/>
            </a:pPr>
            <a:r>
              <a:rPr lang="ru-RU" altLang="ru-RU" sz="1400" dirty="0"/>
              <a:t>Картинки были взяты с </a:t>
            </a:r>
            <a:r>
              <a:rPr lang="ru-RU" altLang="ru-RU" sz="1400" dirty="0" err="1"/>
              <a:t>Яндекс.картинки</a:t>
            </a:r>
            <a:r>
              <a:rPr lang="ru-RU" altLang="ru-RU" sz="1400" dirty="0"/>
              <a:t> по запросу.</a:t>
            </a:r>
          </a:p>
          <a:p>
            <a:pPr>
              <a:defRPr/>
            </a:pPr>
            <a:endParaRPr lang="ru-RU" altLang="ru-RU" sz="1400" dirty="0"/>
          </a:p>
          <a:p>
            <a:pPr>
              <a:defRPr/>
            </a:pPr>
            <a:endParaRPr lang="ru-RU" altLang="ru-RU" sz="1400" dirty="0"/>
          </a:p>
          <a:p>
            <a:pPr>
              <a:defRPr/>
            </a:pPr>
            <a:endParaRPr lang="ru-RU" altLang="ru-RU" sz="1400" dirty="0"/>
          </a:p>
          <a:p>
            <a:pPr>
              <a:defRPr/>
            </a:pPr>
            <a:endParaRPr lang="ru-RU" altLang="ru-RU" sz="1600" dirty="0"/>
          </a:p>
          <a:p>
            <a:pPr>
              <a:defRPr/>
            </a:pPr>
            <a:endParaRPr lang="ru-RU" altLang="ru-RU" sz="1600" dirty="0"/>
          </a:p>
          <a:p>
            <a:pPr>
              <a:defRPr/>
            </a:pPr>
            <a:endParaRPr lang="ru-RU" altLang="ru-RU" sz="1600" dirty="0"/>
          </a:p>
          <a:p>
            <a:pPr>
              <a:defRPr/>
            </a:pPr>
            <a:endParaRPr lang="ru-RU" altLang="ru-RU" dirty="0"/>
          </a:p>
          <a:p>
            <a:pPr>
              <a:defRPr/>
            </a:pPr>
            <a:endParaRPr lang="ru-RU" altLang="ru-RU" dirty="0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1830</TotalTime>
  <Words>261</Words>
  <Application>Microsoft Office PowerPoint</Application>
  <PresentationFormat>Экран (4:3)</PresentationFormat>
  <Paragraphs>56</Paragraphs>
  <Slides>9</Slides>
  <Notes>5</Notes>
  <HiddenSlides>1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Microsoft YaHei</vt:lpstr>
      <vt:lpstr>Calibri</vt:lpstr>
      <vt:lpstr>Times New Roman</vt:lpstr>
      <vt:lpstr>Segoe UI</vt:lpstr>
      <vt:lpstr>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subject/>
  <dc:creator>Шаблон Фокиной Л. П.</dc:creator>
  <cp:keywords/>
  <dc:description/>
  <cp:lastModifiedBy>user</cp:lastModifiedBy>
  <cp:revision>113</cp:revision>
  <cp:lastPrinted>1601-01-01T00:00:00Z</cp:lastPrinted>
  <dcterms:created xsi:type="dcterms:W3CDTF">2014-07-06T15:18:01Z</dcterms:created>
  <dcterms:modified xsi:type="dcterms:W3CDTF">2021-04-17T18:29:23Z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