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9" r:id="rId4"/>
    <p:sldId id="280" r:id="rId5"/>
    <p:sldId id="281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9" r:id="rId15"/>
    <p:sldId id="270" r:id="rId16"/>
    <p:sldId id="271" r:id="rId17"/>
    <p:sldId id="282" r:id="rId18"/>
    <p:sldId id="283" r:id="rId19"/>
    <p:sldId id="279" r:id="rId20"/>
    <p:sldId id="276" r:id="rId21"/>
    <p:sldId id="277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F8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63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BFA88-ECD0-4DB0-80FB-BF9EED3FCAF5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F394E-517E-44E8-892B-0AB9DF9A9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Главная дорога внутри </a:t>
            </a:r>
            <a:r>
              <a:rPr lang="ru-RU" dirty="0" err="1" smtClean="0"/>
              <a:t>приморска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F394E-517E-44E8-892B-0AB9DF9A938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C61113A-CD42-4292-9F81-6A307D50F6B0}" type="datetimeFigureOut">
              <a:rPr lang="ru-RU" smtClean="0"/>
              <a:pPr/>
              <a:t>12.04.2019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5F3FF54-28A1-4831-A774-D7C259D2C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437112"/>
            <a:ext cx="8305800" cy="1872208"/>
          </a:xfrm>
        </p:spPr>
        <p:txBody>
          <a:bodyPr/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Воспитатель первой кв.к.</a:t>
            </a:r>
          </a:p>
          <a:p>
            <a:pPr algn="r"/>
            <a:r>
              <a:rPr lang="ru-RU" dirty="0" smtClean="0"/>
              <a:t>Борисова Валентина Владимировна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6EF8B0"/>
                </a:solidFill>
              </a:rPr>
              <a:t>Освоение программы проекта, как приобретение дошкольниками комплекса исследования городского пространства</a:t>
            </a:r>
            <a:endParaRPr lang="ru-RU" sz="4400" dirty="0">
              <a:solidFill>
                <a:srgbClr val="6EF8B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фото проект Город на ладошке\DSC02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фото проект Город на ладошке\DSC02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фото проект Город на ладошке\DSC02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город на ладошке\фото проект Город на ладошке\DSC024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город на ладошке\проект\DSC02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387424"/>
            <a:ext cx="10225136" cy="72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город на ладошке\проект\DSC02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11593288" cy="7317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город на ладошке\фото проект Город на ладошке\DSC02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89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город на ладошке\фото проект Город на ладошке\DSC02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-387424"/>
            <a:ext cx="10657184" cy="72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город на ладошке\фото проект Город на ладошке\DSC02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103691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фото проект Город на ладошке\DSC02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964488" cy="5040560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ru-RU" sz="3200" dirty="0">
                <a:solidFill>
                  <a:schemeClr val="tx2"/>
                </a:solidFill>
                <a:latin typeface="Arial Black" pitchFamily="34" charset="0"/>
              </a:rPr>
              <a:t>Сформировать у ребенка собственное эмоционально – ценностное отношение к г. Приморску.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>
                <a:solidFill>
                  <a:schemeClr val="tx2"/>
                </a:solidFill>
                <a:latin typeface="Arial Black" pitchFamily="34" charset="0"/>
              </a:rPr>
              <a:t>Помочь дошкольнику освоить город, как среду своего существования;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>
                <a:solidFill>
                  <a:schemeClr val="tx2"/>
                </a:solidFill>
                <a:latin typeface="Arial Black" pitchFamily="34" charset="0"/>
              </a:rPr>
              <a:t>Дать навыки взаимодействия с различными объектами городского пространства;</a:t>
            </a:r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0768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Arial Black" pitchFamily="34" charset="0"/>
              </a:rPr>
              <a:t>Задачи: </a:t>
            </a:r>
            <a:endParaRPr lang="ru-RU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фото проект Город на ладошке\DSC025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43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фото проект Город на ладошке\DSC02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24800" cy="1371600"/>
          </a:xfrm>
        </p:spPr>
        <p:txBody>
          <a:bodyPr/>
          <a:lstStyle/>
          <a:p>
            <a:r>
              <a:rPr lang="ru-RU" sz="2800" b="1" dirty="0" smtClean="0"/>
              <a:t> Работа с родителями изготовление макета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"Мой </a:t>
            </a:r>
            <a:r>
              <a:rPr lang="ru-RU" sz="2800" b="1" dirty="0" smtClean="0"/>
              <a:t>любимый город Приморск</a:t>
            </a:r>
            <a:r>
              <a:rPr lang="ru-RU" sz="2800" dirty="0" smtClean="0"/>
              <a:t>"</a:t>
            </a:r>
            <a:br>
              <a:rPr lang="ru-RU" sz="2800" dirty="0" smtClean="0"/>
            </a:br>
            <a:r>
              <a:rPr lang="ru-RU" sz="2800" dirty="0" smtClean="0"/>
              <a:t>                 к </a:t>
            </a:r>
            <a:r>
              <a:rPr lang="ru-RU" sz="2800" b="1" dirty="0" smtClean="0"/>
              <a:t>проекту </a:t>
            </a:r>
            <a:r>
              <a:rPr lang="ru-RU" sz="2800" dirty="0" smtClean="0"/>
              <a:t>"</a:t>
            </a:r>
            <a:r>
              <a:rPr lang="ru-RU" sz="2800" b="1" dirty="0" smtClean="0"/>
              <a:t>Город на ладошке</a:t>
            </a:r>
            <a:r>
              <a:rPr lang="ru-RU" sz="2800" dirty="0" smtClean="0"/>
              <a:t>"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3568" y="4941168"/>
            <a:ext cx="7924800" cy="984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Работа с родителями. Изготовление макета «Мой любимый город Приморск» к проекту «Город на ладошке»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60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фото проект Город на ладошке\DSC02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88640" y="0"/>
            <a:ext cx="113772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город на ладошке\проект\DSC02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1323528"/>
            <a:ext cx="9612560" cy="8181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город на ладошке\проект\DSC02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10404648" cy="7704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фото проект Город на ладошке\DSC02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5524" y="0"/>
            <a:ext cx="93195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фото проект Город на ладошке\DSC02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770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фото проект Город на ладошке\DSC02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72107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фото проект Город на ладошке\DSC02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819472"/>
            <a:ext cx="9959521" cy="8856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233</TotalTime>
  <Words>63</Words>
  <Application>Microsoft Office PowerPoint</Application>
  <PresentationFormat>Экран (4:3)</PresentationFormat>
  <Paragraphs>12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Освоение программы проекта, как приобретение дошкольниками комплекса исследования городского пространства</vt:lpstr>
      <vt:lpstr>Задачи: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Работа с родителями изготовление макета                 "Мой любимый город Приморск"                  к проекту "Город на ладошке"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Валентина</cp:lastModifiedBy>
  <cp:revision>28</cp:revision>
  <dcterms:created xsi:type="dcterms:W3CDTF">2016-02-11T08:04:31Z</dcterms:created>
  <dcterms:modified xsi:type="dcterms:W3CDTF">2019-04-12T19:46:07Z</dcterms:modified>
</cp:coreProperties>
</file>