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5" r:id="rId7"/>
    <p:sldId id="263" r:id="rId8"/>
    <p:sldId id="267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-96" y="-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5948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8875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77680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3722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9118412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78009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4948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3120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045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845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2494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1264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875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2619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66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451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28263-69C9-4037-A639-A084DC09CC35}" type="datetimeFigureOut">
              <a:rPr lang="ru-RU" smtClean="0"/>
              <a:pPr/>
              <a:t>пн 16.01.23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E8C72E3-989E-4F96-BD50-CF701F2876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0609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3995" y="136711"/>
            <a:ext cx="9144000" cy="12435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русского языка</a:t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91551" y="1949570"/>
            <a:ext cx="9144000" cy="422694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Собственные и нарицательные 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имена существительные</a:t>
            </a:r>
          </a:p>
          <a:p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3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Андросова Наталья </a:t>
            </a: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Ивановна,</a:t>
            </a:r>
          </a:p>
          <a:p>
            <a:pPr algn="r"/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Барыбина </a:t>
            </a: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рина Сергеевна,</a:t>
            </a:r>
          </a:p>
          <a:p>
            <a:pPr algn="r"/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5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чителя </a:t>
            </a:r>
            <a:r>
              <a:rPr lang="ru-RU" sz="3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 </a:t>
            </a:r>
            <a:endParaRPr lang="ru-RU" sz="3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285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7294" y="144149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Заполните пропуски: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9237" y="1095555"/>
            <a:ext cx="10271707" cy="553815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Имя существительное – это _____часть речи, которая обозначает _______, отвечает на вопросы_____, например,________.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Имена существительные относятся к одному из трёх родов:_____, _____и_____, например,______. Имена существительные изменяются по ____ и по______.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4797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151" y="172848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Проверим?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8083" y="1397480"/>
            <a:ext cx="10678493" cy="546052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Имя существительное – это 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самостоятельная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часть речи, которая обозначает 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отвечает на вопросы 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кто? что?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например, 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человек, волна.</a:t>
            </a:r>
            <a:endParaRPr lang="ru-RU" sz="3200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Имена существительные относятся к одному из трёх родов: 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мужскому, женскому и среднему,</a:t>
            </a:r>
            <a:r>
              <a:rPr lang="ru-RU" sz="32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например, 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мальчик, девочка, небо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Имена существительные изменяются по 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числам и по падежам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1403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899" y="267850"/>
            <a:ext cx="10212779" cy="128089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 в словах и чем они различаются?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Р,р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ека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     (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А,а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лексей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Г,г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енерал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(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М,м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осква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Г,г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ород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   (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В,в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атутин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С,с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)ело                      (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О,о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)скол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М,м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альчик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(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Ч,ч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епухино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396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0283" y="632736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0655" y="2133600"/>
            <a:ext cx="10423957" cy="37776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Собственные и нарицательные имена существительные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085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8302" y="2116347"/>
            <a:ext cx="8455514" cy="3777622"/>
          </a:xfrm>
        </p:spPr>
        <p:txBody>
          <a:bodyPr>
            <a:normAutofit fontScale="92500" lnSpcReduction="20000"/>
          </a:bodyPr>
          <a:lstStyle/>
          <a:p>
            <a:pPr lvl="0">
              <a:buClr>
                <a:srgbClr val="A53010"/>
              </a:buClr>
            </a:pPr>
            <a:r>
              <a:rPr lang="ru-RU" sz="43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 </a:t>
            </a:r>
            <a:r>
              <a:rPr lang="ru-RU" sz="43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Ватутин</a:t>
            </a:r>
            <a:endParaRPr lang="ru-RU" sz="43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A53010"/>
              </a:buClr>
            </a:pPr>
            <a:r>
              <a:rPr lang="ru-RU" sz="43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sz="43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Чепухино</a:t>
            </a:r>
            <a:endParaRPr lang="ru-RU" sz="43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A53010"/>
              </a:buClr>
            </a:pPr>
            <a:r>
              <a:rPr lang="ru-RU" sz="43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Москва</a:t>
            </a:r>
          </a:p>
          <a:p>
            <a:pPr lvl="0">
              <a:buClr>
                <a:srgbClr val="A53010"/>
              </a:buClr>
            </a:pPr>
            <a:r>
              <a:rPr lang="ru-RU" sz="43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 Алексей</a:t>
            </a:r>
          </a:p>
          <a:p>
            <a:pPr lvl="0">
              <a:buClr>
                <a:srgbClr val="A53010"/>
              </a:buClr>
            </a:pPr>
            <a:r>
              <a:rPr lang="ru-RU" sz="43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Оскол</a:t>
            </a:r>
          </a:p>
          <a:p>
            <a:pPr marL="0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146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699" y="127619"/>
            <a:ext cx="10515600" cy="69177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8030" y="828136"/>
            <a:ext cx="10483969" cy="59090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Укажите имя существительное собственное: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(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А,а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)втор                             2) (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Г,г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азета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 (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Б,б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локнот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4) (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Р,р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оссия</a:t>
            </a:r>
            <a:endParaRPr lang="ru-RU" sz="1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Укажите имя существительное нарицательное: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(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К,к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)осмос              2) (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В,в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олга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 (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Л,л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ена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4) (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В,в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оронеж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Укажите имя собственное, которое необходимо заключать в кавычки: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город Смоленск                2) журнал Переменка                3) столица России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4) планета Марс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Укажите имя собственное, которое пишется без кавычек: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повесть Чук и Гек               2) рассказ об Иване, крестьянском сыне                 3) сказка Теремок                 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4) кафе Чародейка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Соедините слова в словосочетания: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сказка                                     «Салки»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журнал                                    Жучка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конфеты                                   </a:t>
            </a:r>
            <a:r>
              <a:rPr lang="ru-RU" sz="1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Баюн</a:t>
            </a:r>
            <a:endParaRPr lang="ru-RU" sz="1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кот                                           «Русалочка»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1236345" algn="ctr"/>
              </a:tabLst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собака                                     «Юность»</a:t>
            </a: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игра                                         «Славянка»</a:t>
            </a: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106782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Ключ к тесту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59106" y="2133600"/>
            <a:ext cx="9502588" cy="3777622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1. 4</a:t>
            </a:r>
          </a:p>
          <a:p>
            <a:pPr lvl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2. 1</a:t>
            </a:r>
          </a:p>
          <a:p>
            <a:pPr lvl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3. 2</a:t>
            </a:r>
          </a:p>
          <a:p>
            <a:pPr lvl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4. 2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Сказка «Русалочка», журнал «Юность», конфеты «Славянка», кот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Баюн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собака Жучка, игра «Салки»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(по выбору):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595887"/>
            <a:ext cx="8915400" cy="4315335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Написать мини-сочинение о своём родственнике или  о всей вашей семье, используя имёна собственные. Объём сочинения – 5-10 предложений.</a:t>
            </a:r>
          </a:p>
          <a:p>
            <a:pPr marL="457200" indent="-457200" algn="just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Продолжить заполнение генеалогического древа семьи Ватутиных.</a:t>
            </a:r>
          </a:p>
        </p:txBody>
      </p:sp>
    </p:spTree>
    <p:extLst>
      <p:ext uri="{BB962C8B-B14F-4D97-AF65-F5344CB8AC3E}">
        <p14:creationId xmlns="" xmlns:p14="http://schemas.microsoft.com/office/powerpoint/2010/main" val="142535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152</TotalTime>
  <Words>383</Words>
  <Application>Microsoft Office PowerPoint</Application>
  <PresentationFormat>Произвольный</PresentationFormat>
  <Paragraphs>56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Легкий дым</vt:lpstr>
      <vt:lpstr>Урок русского языка 5 класс</vt:lpstr>
      <vt:lpstr>Заполните пропуски: </vt:lpstr>
      <vt:lpstr>Проверим?</vt:lpstr>
      <vt:lpstr>Что общего в словах и чем они различаются?</vt:lpstr>
      <vt:lpstr>Тема урока</vt:lpstr>
      <vt:lpstr>Проверим </vt:lpstr>
      <vt:lpstr>Тестирование</vt:lpstr>
      <vt:lpstr>Ключ к тесту</vt:lpstr>
      <vt:lpstr>Домашнее задание (по выбору):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Пользователь4</dc:creator>
  <cp:lastModifiedBy>Пользователь</cp:lastModifiedBy>
  <cp:revision>20</cp:revision>
  <dcterms:created xsi:type="dcterms:W3CDTF">2022-06-09T08:31:22Z</dcterms:created>
  <dcterms:modified xsi:type="dcterms:W3CDTF">2023-01-16T11:16:21Z</dcterms:modified>
</cp:coreProperties>
</file>