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heme/theme3.xml" ContentType="application/vnd.openxmlformats-officedocument.theme+xml"/>
  <Override PartName="/ppt/tags/tag61.xml" ContentType="application/vnd.openxmlformats-officedocument.presentationml.tags+xml"/>
  <Override PartName="/ppt/notesSlides/notesSlide1.xml" ContentType="application/vnd.openxmlformats-officedocument.presentationml.notesSlide+xml"/>
  <Override PartName="/ppt/tags/tag62.xml" ContentType="application/vnd.openxmlformats-officedocument.presentationml.tags+xml"/>
  <Override PartName="/ppt/notesSlides/notesSlide2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notesSlides/notesSlide3.xml" ContentType="application/vnd.openxmlformats-officedocument.presentationml.notesSlid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4.xml" ContentType="application/vnd.openxmlformats-officedocument.presentationml.notesSlide+xml"/>
  <Override PartName="/ppt/tags/tag67.xml" ContentType="application/vnd.openxmlformats-officedocument.presentationml.tags+xml"/>
  <Override PartName="/ppt/notesSlides/notesSlide5.xml" ContentType="application/vnd.openxmlformats-officedocument.presentationml.notesSlide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2" r:id="rId2"/>
  </p:sldMasterIdLst>
  <p:notesMasterIdLst>
    <p:notesMasterId r:id="rId9"/>
  </p:notesMasterIdLst>
  <p:sldIdLst>
    <p:sldId id="258" r:id="rId3"/>
    <p:sldId id="260" r:id="rId4"/>
    <p:sldId id="266" r:id="rId5"/>
    <p:sldId id="268" r:id="rId6"/>
    <p:sldId id="270" r:id="rId7"/>
    <p:sldId id="264" r:id="rId8"/>
  </p:sldIdLst>
  <p:sldSz cx="12192000" cy="6858000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21273-0ADB-499E-9E4B-E843799D86CA}" type="datetimeFigureOut">
              <a:rPr lang="ru-RU" smtClean="0"/>
              <a:t>01.10.2021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63BE18-9B15-48D0-A7C0-9B579444869D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71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5593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DEEECAA-3C84-430A-95A1-B4F460996DB5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278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6628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9436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/>
              <a:pPr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406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EEECAA-3C84-430A-95A1-B4F460996DB5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87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6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7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9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0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2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4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6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8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0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итульный слайд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3" name="Подзаголовок  1"/>
          <p:cNvSpPr>
            <a:spLocks noGrp="1"/>
          </p:cNvSpPr>
          <p:nvPr>
            <p:ph type="subTitle" idx="1" hasCustomPrompt="1"/>
          </p:nvPr>
        </p:nvSpPr>
        <p:spPr>
          <a:xfrm>
            <a:off x="1524000" y="4105275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Введите подзаголовок</a:t>
            </a:r>
            <a:endParaRPr lang="ru-RU" dirty="0"/>
          </a:p>
        </p:txBody>
      </p:sp>
      <p:sp>
        <p:nvSpPr>
          <p:cNvPr id="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1524000" y="1420019"/>
            <a:ext cx="91440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/>
                </a:solidFill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22765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/6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5630666" y="1941918"/>
            <a:ext cx="5666812" cy="402195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8"/>
            <a:ext cx="4191000" cy="40219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1138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6807395" y="1941917"/>
            <a:ext cx="4546406" cy="398234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8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7"/>
            <a:ext cx="5444067" cy="3982339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755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блема и реш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 1"/>
          <p:cNvSpPr>
            <a:spLocks noGrp="1"/>
          </p:cNvSpPr>
          <p:nvPr>
            <p:ph type="body" sz="half" idx="16" hasCustomPrompt="1"/>
          </p:nvPr>
        </p:nvSpPr>
        <p:spPr>
          <a:xfrm>
            <a:off x="6035465" y="5455552"/>
            <a:ext cx="4991926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5" name="Текст  2"/>
          <p:cNvSpPr>
            <a:spLocks noGrp="1"/>
          </p:cNvSpPr>
          <p:nvPr>
            <p:ph type="body" sz="quarter" idx="3" hasCustomPrompt="1"/>
          </p:nvPr>
        </p:nvSpPr>
        <p:spPr>
          <a:xfrm>
            <a:off x="6035465" y="4372693"/>
            <a:ext cx="4991926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Картинка  1"/>
          <p:cNvSpPr>
            <a:spLocks noGrp="1"/>
          </p:cNvSpPr>
          <p:nvPr>
            <p:ph type="pic" sz="quarter" idx="14" hasCustomPrompt="1"/>
          </p:nvPr>
        </p:nvSpPr>
        <p:spPr>
          <a:xfrm>
            <a:off x="6172201" y="1670445"/>
            <a:ext cx="4587659" cy="270224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9" name="Текст  3"/>
          <p:cNvSpPr>
            <a:spLocks noGrp="1"/>
          </p:cNvSpPr>
          <p:nvPr>
            <p:ph type="body" sz="half" idx="15" hasCustomPrompt="1"/>
          </p:nvPr>
        </p:nvSpPr>
        <p:spPr>
          <a:xfrm>
            <a:off x="703052" y="5455552"/>
            <a:ext cx="4919825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4"/>
          <p:cNvSpPr>
            <a:spLocks noGrp="1"/>
          </p:cNvSpPr>
          <p:nvPr>
            <p:ph type="body" idx="1" hasCustomPrompt="1"/>
          </p:nvPr>
        </p:nvSpPr>
        <p:spPr>
          <a:xfrm>
            <a:off x="703054" y="4372693"/>
            <a:ext cx="4919824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Картинка  2"/>
          <p:cNvSpPr>
            <a:spLocks noGrp="1"/>
          </p:cNvSpPr>
          <p:nvPr>
            <p:ph type="pic" sz="quarter" idx="13" hasCustomPrompt="1"/>
          </p:nvPr>
        </p:nvSpPr>
        <p:spPr>
          <a:xfrm>
            <a:off x="838201" y="1660597"/>
            <a:ext cx="4485363" cy="271455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42886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иту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артинка  1"/>
          <p:cNvSpPr>
            <a:spLocks noGrp="1"/>
          </p:cNvSpPr>
          <p:nvPr>
            <p:ph type="pic" sz="quarter" idx="16" hasCustomPrompt="1"/>
          </p:nvPr>
        </p:nvSpPr>
        <p:spPr>
          <a:xfrm>
            <a:off x="6163258" y="4168184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4" name="Текст  1"/>
          <p:cNvSpPr>
            <a:spLocks noGrp="1"/>
          </p:cNvSpPr>
          <p:nvPr>
            <p:ph type="body" sz="quarter" idx="18" hasCustomPrompt="1"/>
          </p:nvPr>
        </p:nvSpPr>
        <p:spPr>
          <a:xfrm>
            <a:off x="6163258" y="6096439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Картинка  2"/>
          <p:cNvSpPr>
            <a:spLocks noGrp="1"/>
          </p:cNvSpPr>
          <p:nvPr>
            <p:ph type="pic" sz="quarter" idx="15" hasCustomPrompt="1"/>
          </p:nvPr>
        </p:nvSpPr>
        <p:spPr>
          <a:xfrm>
            <a:off x="1244198" y="4168829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3" name="Текст  2"/>
          <p:cNvSpPr>
            <a:spLocks noGrp="1"/>
          </p:cNvSpPr>
          <p:nvPr>
            <p:ph type="body" idx="17" hasCustomPrompt="1"/>
          </p:nvPr>
        </p:nvSpPr>
        <p:spPr>
          <a:xfrm>
            <a:off x="1244198" y="6097318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Картинка  3"/>
          <p:cNvSpPr>
            <a:spLocks noGrp="1"/>
          </p:cNvSpPr>
          <p:nvPr>
            <p:ph type="pic" sz="quarter" idx="14" hasCustomPrompt="1"/>
          </p:nvPr>
        </p:nvSpPr>
        <p:spPr>
          <a:xfrm>
            <a:off x="6163258" y="1597828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0" name="Текст  3"/>
          <p:cNvSpPr>
            <a:spLocks noGrp="1"/>
          </p:cNvSpPr>
          <p:nvPr>
            <p:ph type="body" sz="quarter" idx="3" hasCustomPrompt="1"/>
          </p:nvPr>
        </p:nvSpPr>
        <p:spPr>
          <a:xfrm>
            <a:off x="6163258" y="3526083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Картинка  4"/>
          <p:cNvSpPr>
            <a:spLocks noGrp="1"/>
          </p:cNvSpPr>
          <p:nvPr>
            <p:ph type="pic" sz="quarter" idx="13" hasCustomPrompt="1"/>
          </p:nvPr>
        </p:nvSpPr>
        <p:spPr>
          <a:xfrm>
            <a:off x="1244198" y="1598473"/>
            <a:ext cx="4528646" cy="234517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9" name="Текст  4"/>
          <p:cNvSpPr>
            <a:spLocks noGrp="1"/>
          </p:cNvSpPr>
          <p:nvPr>
            <p:ph type="body" idx="1" hasCustomPrompt="1"/>
          </p:nvPr>
        </p:nvSpPr>
        <p:spPr>
          <a:xfrm>
            <a:off x="1244198" y="3526962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227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 1"/>
          <p:cNvSpPr>
            <a:spLocks noGrp="1"/>
          </p:cNvSpPr>
          <p:nvPr>
            <p:ph type="body" sz="quarter" idx="18" hasCustomPrompt="1"/>
          </p:nvPr>
        </p:nvSpPr>
        <p:spPr>
          <a:xfrm>
            <a:off x="8101092" y="5453090"/>
            <a:ext cx="3431265" cy="95893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2"/>
          <p:cNvSpPr>
            <a:spLocks noGrp="1"/>
          </p:cNvSpPr>
          <p:nvPr>
            <p:ph type="body" idx="21" hasCustomPrompt="1"/>
          </p:nvPr>
        </p:nvSpPr>
        <p:spPr>
          <a:xfrm>
            <a:off x="8091867" y="5087629"/>
            <a:ext cx="3440491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2" name="Картинка  1"/>
          <p:cNvSpPr>
            <a:spLocks noGrp="1"/>
          </p:cNvSpPr>
          <p:nvPr>
            <p:ph type="pic" sz="quarter" idx="12" hasCustomPrompt="1"/>
          </p:nvPr>
        </p:nvSpPr>
        <p:spPr>
          <a:xfrm>
            <a:off x="8189841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7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4457111" y="5453091"/>
            <a:ext cx="3385930" cy="958935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4"/>
          <p:cNvSpPr>
            <a:spLocks noGrp="1"/>
          </p:cNvSpPr>
          <p:nvPr>
            <p:ph type="body" idx="20" hasCustomPrompt="1"/>
          </p:nvPr>
        </p:nvSpPr>
        <p:spPr>
          <a:xfrm>
            <a:off x="4451428" y="5087629"/>
            <a:ext cx="3382387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Картинка  2"/>
          <p:cNvSpPr>
            <a:spLocks noGrp="1"/>
          </p:cNvSpPr>
          <p:nvPr>
            <p:ph type="pic" sz="quarter" idx="11" hasCustomPrompt="1"/>
          </p:nvPr>
        </p:nvSpPr>
        <p:spPr>
          <a:xfrm>
            <a:off x="4545859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Текст  5"/>
          <p:cNvSpPr>
            <a:spLocks noGrp="1"/>
          </p:cNvSpPr>
          <p:nvPr>
            <p:ph type="body" sz="quarter" idx="16" hasCustomPrompt="1"/>
          </p:nvPr>
        </p:nvSpPr>
        <p:spPr>
          <a:xfrm>
            <a:off x="738274" y="5453090"/>
            <a:ext cx="3369702" cy="958936"/>
          </a:xfrm>
        </p:spPr>
        <p:txBody>
          <a:bodyPr wrap="square"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6"/>
          <p:cNvSpPr>
            <a:spLocks noGrp="1"/>
          </p:cNvSpPr>
          <p:nvPr>
            <p:ph type="body" idx="1" hasCustomPrompt="1"/>
          </p:nvPr>
        </p:nvSpPr>
        <p:spPr>
          <a:xfrm>
            <a:off x="741816" y="5087629"/>
            <a:ext cx="3366160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3"/>
          <p:cNvSpPr>
            <a:spLocks noGrp="1"/>
          </p:cNvSpPr>
          <p:nvPr>
            <p:ph type="pic" sz="quarter" idx="10" hasCustomPrompt="1"/>
          </p:nvPr>
        </p:nvSpPr>
        <p:spPr>
          <a:xfrm>
            <a:off x="839790" y="2728079"/>
            <a:ext cx="3165548" cy="2148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7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30"/>
            <a:ext cx="10556875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68498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четыр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352577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3092985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352578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1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352579"/>
            <a:ext cx="2094724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352579"/>
            <a:ext cx="2094246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0609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плит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8691592" y="4929711"/>
            <a:ext cx="2690419" cy="1334907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2"/>
          <p:cNvSpPr>
            <a:spLocks noGrp="1"/>
          </p:cNvSpPr>
          <p:nvPr>
            <p:ph type="body" sz="quarter" idx="23" hasCustomPrompt="1"/>
          </p:nvPr>
        </p:nvSpPr>
        <p:spPr>
          <a:xfrm>
            <a:off x="8691592" y="412648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6420685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2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260318" y="4929710"/>
            <a:ext cx="2705980" cy="133490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4"/>
          <p:cNvSpPr>
            <a:spLocks noGrp="1"/>
          </p:cNvSpPr>
          <p:nvPr>
            <p:ph type="body" sz="quarter" idx="22" hasCustomPrompt="1"/>
          </p:nvPr>
        </p:nvSpPr>
        <p:spPr>
          <a:xfrm>
            <a:off x="3259667" y="4159250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Картинка  2"/>
          <p:cNvSpPr>
            <a:spLocks noGrp="1"/>
          </p:cNvSpPr>
          <p:nvPr>
            <p:ph type="pic" sz="quarter" idx="11" hasCustomPrompt="1"/>
          </p:nvPr>
        </p:nvSpPr>
        <p:spPr>
          <a:xfrm>
            <a:off x="989409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3" name="Текст  5"/>
          <p:cNvSpPr>
            <a:spLocks noGrp="1"/>
          </p:cNvSpPr>
          <p:nvPr>
            <p:ph type="body" sz="quarter" idx="18" hasCustomPrompt="1"/>
          </p:nvPr>
        </p:nvSpPr>
        <p:spPr>
          <a:xfrm>
            <a:off x="8691592" y="2494622"/>
            <a:ext cx="2690419" cy="128524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Текст  6"/>
          <p:cNvSpPr>
            <a:spLocks noGrp="1"/>
          </p:cNvSpPr>
          <p:nvPr>
            <p:ph type="body" sz="quarter" idx="21" hasCustomPrompt="1"/>
          </p:nvPr>
        </p:nvSpPr>
        <p:spPr>
          <a:xfrm>
            <a:off x="8691592" y="170470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Картинка  3"/>
          <p:cNvSpPr>
            <a:spLocks noGrp="1"/>
          </p:cNvSpPr>
          <p:nvPr>
            <p:ph type="pic" sz="quarter" idx="12" hasCustomPrompt="1"/>
          </p:nvPr>
        </p:nvSpPr>
        <p:spPr>
          <a:xfrm>
            <a:off x="6420687" y="1854404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1" name="Текст  7"/>
          <p:cNvSpPr>
            <a:spLocks noGrp="1"/>
          </p:cNvSpPr>
          <p:nvPr>
            <p:ph type="body" sz="quarter" idx="16" hasCustomPrompt="1"/>
          </p:nvPr>
        </p:nvSpPr>
        <p:spPr>
          <a:xfrm>
            <a:off x="3260318" y="2494623"/>
            <a:ext cx="2705980" cy="1285244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8"/>
          <p:cNvSpPr>
            <a:spLocks noGrp="1"/>
          </p:cNvSpPr>
          <p:nvPr>
            <p:ph type="body" sz="quarter" idx="20" hasCustomPrompt="1"/>
          </p:nvPr>
        </p:nvSpPr>
        <p:spPr>
          <a:xfrm>
            <a:off x="3259667" y="1727742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89411" y="1854403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6598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идео  1"/>
          <p:cNvSpPr>
            <a:spLocks noGrp="1"/>
          </p:cNvSpPr>
          <p:nvPr>
            <p:ph type="media" sz="quarter" idx="20" hasCustomPrompt="1"/>
          </p:nvPr>
        </p:nvSpPr>
        <p:spPr>
          <a:xfrm>
            <a:off x="4298006" y="2045266"/>
            <a:ext cx="7089342" cy="406689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Нажмите на иконку чтобы добавить видео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832638" y="1932060"/>
            <a:ext cx="3077589" cy="3626769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10557375" cy="1136791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61588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лючевая мыс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  <a:endParaRPr lang="en-US" dirty="0"/>
          </a:p>
        </p:txBody>
      </p:sp>
      <p:sp>
        <p:nvSpPr>
          <p:cNvPr id="5" name="Текст  1"/>
          <p:cNvSpPr>
            <a:spLocks noGrp="1"/>
          </p:cNvSpPr>
          <p:nvPr>
            <p:ph type="body" sz="quarter" idx="11" hasCustomPrompt="1"/>
          </p:nvPr>
        </p:nvSpPr>
        <p:spPr>
          <a:xfrm>
            <a:off x="7425268" y="3624649"/>
            <a:ext cx="3323825" cy="239864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Текст  2"/>
          <p:cNvSpPr>
            <a:spLocks noGrp="1"/>
          </p:cNvSpPr>
          <p:nvPr>
            <p:ph type="body" sz="quarter" idx="20" hasCustomPrompt="1"/>
          </p:nvPr>
        </p:nvSpPr>
        <p:spPr>
          <a:xfrm>
            <a:off x="7823497" y="3065462"/>
            <a:ext cx="2925596" cy="363538"/>
          </a:xfrm>
        </p:spPr>
        <p:txBody>
          <a:bodyPr>
            <a:noAutofit/>
          </a:bodyPr>
          <a:lstStyle>
            <a:lvl1pPr algn="l"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27483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173378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2913786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173379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1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173380"/>
            <a:ext cx="2094724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173380"/>
            <a:ext cx="2094246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87601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7459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Глава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Подзаголовок  1"/>
          <p:cNvSpPr>
            <a:spLocks noGrp="1"/>
          </p:cNvSpPr>
          <p:nvPr>
            <p:ph type="subTitle" idx="1" hasCustomPrompt="1"/>
          </p:nvPr>
        </p:nvSpPr>
        <p:spPr>
          <a:xfrm>
            <a:off x="1361831" y="4458778"/>
            <a:ext cx="6804212" cy="165576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Введите подзаголовок</a:t>
            </a:r>
            <a:endParaRPr lang="ru-RU" dirty="0"/>
          </a:p>
        </p:txBody>
      </p:sp>
      <p:sp>
        <p:nvSpPr>
          <p:cNvPr id="1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1330218" y="2574277"/>
            <a:ext cx="9540982" cy="1374892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екст  1"/>
          <p:cNvSpPr>
            <a:spLocks noGrp="1"/>
          </p:cNvSpPr>
          <p:nvPr>
            <p:ph type="body" sz="quarter" idx="10" hasCustomPrompt="1"/>
          </p:nvPr>
        </p:nvSpPr>
        <p:spPr>
          <a:xfrm>
            <a:off x="1330324" y="1201738"/>
            <a:ext cx="4814443" cy="585787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93968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цес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 1"/>
          <p:cNvSpPr>
            <a:spLocks noGrp="1"/>
          </p:cNvSpPr>
          <p:nvPr>
            <p:ph type="body" sz="quarter" idx="20" hasCustomPrompt="1"/>
          </p:nvPr>
        </p:nvSpPr>
        <p:spPr>
          <a:xfrm>
            <a:off x="9557155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Картинка  1"/>
          <p:cNvSpPr>
            <a:spLocks noGrp="1"/>
          </p:cNvSpPr>
          <p:nvPr>
            <p:ph type="pic" sz="quarter" idx="14" hasCustomPrompt="1"/>
          </p:nvPr>
        </p:nvSpPr>
        <p:spPr>
          <a:xfrm>
            <a:off x="9628875" y="3142238"/>
            <a:ext cx="1440000" cy="1440000"/>
          </a:xfrm>
          <a:prstGeom prst="roundRect">
            <a:avLst>
              <a:gd name="adj" fmla="val 1359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2"/>
          <p:cNvSpPr>
            <a:spLocks noGrp="1"/>
          </p:cNvSpPr>
          <p:nvPr>
            <p:ph type="body" sz="quarter" idx="19" hasCustomPrompt="1"/>
          </p:nvPr>
        </p:nvSpPr>
        <p:spPr>
          <a:xfrm>
            <a:off x="7387847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Картинка  2"/>
          <p:cNvSpPr>
            <a:spLocks noGrp="1"/>
          </p:cNvSpPr>
          <p:nvPr>
            <p:ph type="pic" sz="quarter" idx="13" hasCustomPrompt="1"/>
          </p:nvPr>
        </p:nvSpPr>
        <p:spPr>
          <a:xfrm>
            <a:off x="7459565" y="3142238"/>
            <a:ext cx="1440000" cy="1440000"/>
          </a:xfrm>
          <a:prstGeom prst="roundRect">
            <a:avLst>
              <a:gd name="adj" fmla="val 3060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4" name="Текст  3"/>
          <p:cNvSpPr>
            <a:spLocks noGrp="1"/>
          </p:cNvSpPr>
          <p:nvPr>
            <p:ph type="body" sz="quarter" idx="18" hasCustomPrompt="1"/>
          </p:nvPr>
        </p:nvSpPr>
        <p:spPr>
          <a:xfrm>
            <a:off x="5218540" y="4842459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3"/>
          <p:cNvSpPr>
            <a:spLocks noGrp="1"/>
          </p:cNvSpPr>
          <p:nvPr>
            <p:ph type="pic" sz="quarter" idx="12" hasCustomPrompt="1"/>
          </p:nvPr>
        </p:nvSpPr>
        <p:spPr>
          <a:xfrm>
            <a:off x="5290259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Текст  4"/>
          <p:cNvSpPr>
            <a:spLocks noGrp="1"/>
          </p:cNvSpPr>
          <p:nvPr>
            <p:ph type="body" sz="quarter" idx="17" hasCustomPrompt="1"/>
          </p:nvPr>
        </p:nvSpPr>
        <p:spPr>
          <a:xfrm>
            <a:off x="3049232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4"/>
          <p:cNvSpPr>
            <a:spLocks noGrp="1"/>
          </p:cNvSpPr>
          <p:nvPr>
            <p:ph type="pic" sz="quarter" idx="11" hasCustomPrompt="1"/>
          </p:nvPr>
        </p:nvSpPr>
        <p:spPr>
          <a:xfrm>
            <a:off x="3120953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5"/>
          <p:cNvSpPr>
            <a:spLocks noGrp="1"/>
          </p:cNvSpPr>
          <p:nvPr>
            <p:ph type="body" sz="quarter" idx="16" hasCustomPrompt="1"/>
          </p:nvPr>
        </p:nvSpPr>
        <p:spPr>
          <a:xfrm>
            <a:off x="879926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5"/>
          <p:cNvSpPr>
            <a:spLocks noGrp="1"/>
          </p:cNvSpPr>
          <p:nvPr>
            <p:ph type="pic" sz="quarter" idx="10" hasCustomPrompt="1"/>
          </p:nvPr>
        </p:nvSpPr>
        <p:spPr>
          <a:xfrm>
            <a:off x="950964" y="3142238"/>
            <a:ext cx="1440000" cy="1440000"/>
          </a:xfrm>
          <a:prstGeom prst="roundRect">
            <a:avLst>
              <a:gd name="adj" fmla="val 192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7" name="Текст  6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09032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 1"/>
          <p:cNvSpPr>
            <a:spLocks noGrp="1"/>
          </p:cNvSpPr>
          <p:nvPr>
            <p:ph type="body" sz="quarter" idx="14" hasCustomPrompt="1"/>
          </p:nvPr>
        </p:nvSpPr>
        <p:spPr>
          <a:xfrm>
            <a:off x="6012520" y="5574918"/>
            <a:ext cx="4288169" cy="412421"/>
          </a:xfrm>
        </p:spPr>
        <p:txBody>
          <a:bodyPr>
            <a:no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2119239" y="4343401"/>
            <a:ext cx="8181450" cy="114206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5232000" y="2179816"/>
            <a:ext cx="1620000" cy="1620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17581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 1"/>
          <p:cNvSpPr>
            <a:spLocks noGrp="1"/>
          </p:cNvSpPr>
          <p:nvPr>
            <p:ph type="body" sz="quarter" idx="14" hasCustomPrompt="1"/>
          </p:nvPr>
        </p:nvSpPr>
        <p:spPr>
          <a:xfrm>
            <a:off x="4704958" y="5160670"/>
            <a:ext cx="4288169" cy="412421"/>
          </a:xfrm>
        </p:spPr>
        <p:txBody>
          <a:bodyPr>
            <a:noAutofit/>
          </a:bodyPr>
          <a:lstStyle>
            <a:lvl1pPr marL="0" indent="0" algn="l">
              <a:buNone/>
              <a:defRPr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4698402" y="3871684"/>
            <a:ext cx="6655399" cy="117739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2236134" y="3864085"/>
            <a:ext cx="1569931" cy="1569931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9" name="Текст  3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062917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Миссия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lang="ru-RU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quarter" idx="16" hasCustomPrompt="1"/>
          </p:nvPr>
        </p:nvSpPr>
        <p:spPr>
          <a:xfrm>
            <a:off x="2176670" y="2691009"/>
            <a:ext cx="7605067" cy="207977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63897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3122609" y="5311382"/>
            <a:ext cx="2989955" cy="821061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3122610" y="4940031"/>
            <a:ext cx="2750108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6809316" y="4186666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1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1345240" y="4726666"/>
            <a:ext cx="1620000" cy="162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15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6702808" y="3117447"/>
            <a:ext cx="4650993" cy="997353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6702809" y="2647882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5"/>
          <p:cNvSpPr>
            <a:spLocks noGrp="1"/>
          </p:cNvSpPr>
          <p:nvPr>
            <p:ph type="body" sz="quarter" idx="15" hasCustomPrompt="1"/>
          </p:nvPr>
        </p:nvSpPr>
        <p:spPr>
          <a:xfrm>
            <a:off x="2354749" y="2624440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0730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продол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1540964" y="4317198"/>
            <a:ext cx="3960000" cy="2160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8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6562233" y="1134469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4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6466785" y="4317198"/>
            <a:ext cx="4650993" cy="1814796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6466786" y="384763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Текст  3"/>
          <p:cNvSpPr>
            <a:spLocks noGrp="1"/>
          </p:cNvSpPr>
          <p:nvPr>
            <p:ph type="body" sz="quarter" idx="15" hasCustomPrompt="1"/>
          </p:nvPr>
        </p:nvSpPr>
        <p:spPr>
          <a:xfrm>
            <a:off x="2685643" y="384755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956478" y="1026156"/>
            <a:ext cx="4650993" cy="1905887"/>
          </a:xfrm>
        </p:spPr>
        <p:txBody>
          <a:bodyPr>
            <a:normAutofit/>
          </a:bodyPr>
          <a:lstStyle>
            <a:lvl1pPr algn="r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Текст  5"/>
          <p:cNvSpPr>
            <a:spLocks noGrp="1"/>
          </p:cNvSpPr>
          <p:nvPr>
            <p:ph type="body" sz="quarter" idx="20" hasCustomPrompt="1"/>
          </p:nvPr>
        </p:nvSpPr>
        <p:spPr>
          <a:xfrm>
            <a:off x="6466785" y="559541"/>
            <a:ext cx="2901950" cy="450567"/>
          </a:xfrm>
        </p:spPr>
        <p:txBody>
          <a:bodyPr>
            <a:normAutofit/>
          </a:bodyPr>
          <a:lstStyle>
            <a:lvl1pPr algn="l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6"/>
          <p:cNvSpPr>
            <a:spLocks noGrp="1"/>
          </p:cNvSpPr>
          <p:nvPr>
            <p:ph type="body" sz="quarter" idx="18" hasCustomPrompt="1"/>
          </p:nvPr>
        </p:nvSpPr>
        <p:spPr>
          <a:xfrm>
            <a:off x="1540964" y="559541"/>
            <a:ext cx="4066507" cy="450567"/>
          </a:xfrm>
        </p:spPr>
        <p:txBody>
          <a:bodyPr>
            <a:norm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42616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сейча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8284520" y="4445825"/>
            <a:ext cx="3224994" cy="1577288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4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8284521" y="3986199"/>
            <a:ext cx="2777732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6570286" y="3906688"/>
            <a:ext cx="1440000" cy="144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0" name="Текст  3"/>
          <p:cNvSpPr>
            <a:spLocks noGrp="1"/>
          </p:cNvSpPr>
          <p:nvPr>
            <p:ph type="body" sz="quarter" idx="20" hasCustomPrompt="1"/>
          </p:nvPr>
        </p:nvSpPr>
        <p:spPr>
          <a:xfrm>
            <a:off x="2824791" y="398619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6490773" y="1037218"/>
            <a:ext cx="4650993" cy="2024034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1682814" y="1421596"/>
            <a:ext cx="3960000" cy="2160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Текст  5"/>
          <p:cNvSpPr>
            <a:spLocks noGrp="1"/>
          </p:cNvSpPr>
          <p:nvPr>
            <p:ph type="body" sz="quarter" idx="18" hasCustomPrompt="1"/>
          </p:nvPr>
        </p:nvSpPr>
        <p:spPr>
          <a:xfrm>
            <a:off x="6490774" y="56765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Текст  6"/>
          <p:cNvSpPr>
            <a:spLocks noGrp="1"/>
          </p:cNvSpPr>
          <p:nvPr>
            <p:ph type="body" sz="quarter" idx="21" hasCustomPrompt="1"/>
          </p:nvPr>
        </p:nvSpPr>
        <p:spPr>
          <a:xfrm>
            <a:off x="2824791" y="566426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57798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езюме кур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1417738" y="5045618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Текст  2"/>
          <p:cNvSpPr>
            <a:spLocks noGrp="1"/>
          </p:cNvSpPr>
          <p:nvPr>
            <p:ph type="body" sz="quarter" idx="15" hasCustomPrompt="1"/>
          </p:nvPr>
        </p:nvSpPr>
        <p:spPr>
          <a:xfrm>
            <a:off x="1417738" y="3971449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9" name="Текст  3"/>
          <p:cNvSpPr>
            <a:spLocks noGrp="1"/>
          </p:cNvSpPr>
          <p:nvPr>
            <p:ph type="body" sz="quarter" idx="11" hasCustomPrompt="1"/>
          </p:nvPr>
        </p:nvSpPr>
        <p:spPr>
          <a:xfrm>
            <a:off x="1417738" y="2897280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795868" y="1787900"/>
            <a:ext cx="6420477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6419919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8182919" y="-8467"/>
            <a:ext cx="4010373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87431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тог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6829778" y="2"/>
            <a:ext cx="536222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1115438" y="3330911"/>
            <a:ext cx="5136205" cy="307932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5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1115439" y="1171068"/>
            <a:ext cx="5136204" cy="147536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45746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431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8416802" y="-2792"/>
            <a:ext cx="3775198" cy="686079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35" name="Текст  1"/>
          <p:cNvSpPr>
            <a:spLocks noGrp="1"/>
          </p:cNvSpPr>
          <p:nvPr>
            <p:ph type="body" sz="quarter" idx="35" hasCustomPrompt="1"/>
          </p:nvPr>
        </p:nvSpPr>
        <p:spPr>
          <a:xfrm>
            <a:off x="926281" y="5565802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4" name="Текст  2"/>
          <p:cNvSpPr>
            <a:spLocks noGrp="1"/>
          </p:cNvSpPr>
          <p:nvPr>
            <p:ph type="body" sz="quarter" idx="34" hasCustomPrompt="1"/>
          </p:nvPr>
        </p:nvSpPr>
        <p:spPr>
          <a:xfrm>
            <a:off x="926281" y="4713901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9" name="Текст  3"/>
          <p:cNvSpPr>
            <a:spLocks noGrp="1"/>
          </p:cNvSpPr>
          <p:nvPr>
            <p:ph type="body" sz="quarter" idx="33" hasCustomPrompt="1"/>
          </p:nvPr>
        </p:nvSpPr>
        <p:spPr>
          <a:xfrm>
            <a:off x="926281" y="3862000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8" name="Текст  4"/>
          <p:cNvSpPr>
            <a:spLocks noGrp="1"/>
          </p:cNvSpPr>
          <p:nvPr>
            <p:ph type="body" sz="quarter" idx="32" hasCustomPrompt="1"/>
          </p:nvPr>
        </p:nvSpPr>
        <p:spPr>
          <a:xfrm>
            <a:off x="926281" y="3010099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Текст  5"/>
          <p:cNvSpPr>
            <a:spLocks noGrp="1"/>
          </p:cNvSpPr>
          <p:nvPr>
            <p:ph type="body" sz="quarter" idx="31" hasCustomPrompt="1"/>
          </p:nvPr>
        </p:nvSpPr>
        <p:spPr>
          <a:xfrm>
            <a:off x="909439" y="2158198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4"/>
            <a:ext cx="6750786" cy="1113796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586740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Глава курса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Подзаголовок  1"/>
          <p:cNvSpPr>
            <a:spLocks noGrp="1"/>
          </p:cNvSpPr>
          <p:nvPr>
            <p:ph type="subTitle" idx="1" hasCustomPrompt="1"/>
          </p:nvPr>
        </p:nvSpPr>
        <p:spPr>
          <a:xfrm>
            <a:off x="1361831" y="4458778"/>
            <a:ext cx="6804212" cy="1655762"/>
          </a:xfrm>
        </p:spPr>
        <p:txBody>
          <a:bodyPr>
            <a:no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Введите подзаголовок</a:t>
            </a:r>
            <a:endParaRPr lang="ru-RU" dirty="0"/>
          </a:p>
        </p:txBody>
      </p:sp>
      <p:sp>
        <p:nvSpPr>
          <p:cNvPr id="12" name="Заголовок"/>
          <p:cNvSpPr>
            <a:spLocks noGrp="1"/>
          </p:cNvSpPr>
          <p:nvPr>
            <p:ph type="ctrTitle" hasCustomPrompt="1"/>
          </p:nvPr>
        </p:nvSpPr>
        <p:spPr>
          <a:xfrm>
            <a:off x="1330218" y="2574277"/>
            <a:ext cx="9540982" cy="1374892"/>
          </a:xfrm>
        </p:spPr>
        <p:txBody>
          <a:bodyPr anchor="t">
            <a:no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екст  1"/>
          <p:cNvSpPr>
            <a:spLocks noGrp="1"/>
          </p:cNvSpPr>
          <p:nvPr>
            <p:ph type="body" sz="quarter" idx="10" hasCustomPrompt="1"/>
          </p:nvPr>
        </p:nvSpPr>
        <p:spPr>
          <a:xfrm>
            <a:off x="1330324" y="1201738"/>
            <a:ext cx="4814443" cy="585787"/>
          </a:xfrm>
        </p:spPr>
        <p:txBody>
          <a:bodyPr>
            <a:noAutofit/>
          </a:bodyPr>
          <a:lstStyle>
            <a:lvl1pPr marL="0" indent="0">
              <a:buNone/>
              <a:defRPr sz="2800" b="0">
                <a:solidFill>
                  <a:schemeClr val="bg1"/>
                </a:solidFill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82345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оде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8416802" y="-2792"/>
            <a:ext cx="3775198" cy="686079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35" name="Текст  1"/>
          <p:cNvSpPr>
            <a:spLocks noGrp="1"/>
          </p:cNvSpPr>
          <p:nvPr>
            <p:ph type="body" sz="quarter" idx="35" hasCustomPrompt="1"/>
          </p:nvPr>
        </p:nvSpPr>
        <p:spPr>
          <a:xfrm>
            <a:off x="926281" y="5565802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4" name="Текст  2"/>
          <p:cNvSpPr>
            <a:spLocks noGrp="1"/>
          </p:cNvSpPr>
          <p:nvPr>
            <p:ph type="body" sz="quarter" idx="34" hasCustomPrompt="1"/>
          </p:nvPr>
        </p:nvSpPr>
        <p:spPr>
          <a:xfrm>
            <a:off x="926281" y="4713901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9" name="Текст  3"/>
          <p:cNvSpPr>
            <a:spLocks noGrp="1"/>
          </p:cNvSpPr>
          <p:nvPr>
            <p:ph type="body" sz="quarter" idx="33" hasCustomPrompt="1"/>
          </p:nvPr>
        </p:nvSpPr>
        <p:spPr>
          <a:xfrm>
            <a:off x="926281" y="3862000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8" name="Текст  4"/>
          <p:cNvSpPr>
            <a:spLocks noGrp="1"/>
          </p:cNvSpPr>
          <p:nvPr>
            <p:ph type="body" sz="quarter" idx="32" hasCustomPrompt="1"/>
          </p:nvPr>
        </p:nvSpPr>
        <p:spPr>
          <a:xfrm>
            <a:off x="926281" y="3010099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Текст  5"/>
          <p:cNvSpPr>
            <a:spLocks noGrp="1"/>
          </p:cNvSpPr>
          <p:nvPr>
            <p:ph type="body" sz="quarter" idx="31" hasCustomPrompt="1"/>
          </p:nvPr>
        </p:nvSpPr>
        <p:spPr>
          <a:xfrm>
            <a:off x="909439" y="2158198"/>
            <a:ext cx="6136653" cy="554707"/>
          </a:xfrm>
          <a:prstGeom prst="roundRect">
            <a:avLst>
              <a:gd name="adj" fmla="val 4771"/>
            </a:avLst>
          </a:prstGeom>
          <a:noFill/>
        </p:spPr>
        <p:txBody>
          <a:bodyPr lIns="216000" anchor="ctr" anchorCtr="0">
            <a:noAutofit/>
          </a:bodyPr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5pPr marL="1828800" indent="0">
              <a:buNone/>
              <a:defRPr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4"/>
            <a:ext cx="6750786" cy="1113796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63610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ел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Текст  1"/>
          <p:cNvSpPr>
            <a:spLocks noGrp="1"/>
          </p:cNvSpPr>
          <p:nvPr>
            <p:ph type="body" sz="quarter" idx="24" hasCustomPrompt="1"/>
          </p:nvPr>
        </p:nvSpPr>
        <p:spPr>
          <a:xfrm>
            <a:off x="7294814" y="510566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2"/>
          <p:cNvSpPr>
            <a:spLocks noGrp="1"/>
          </p:cNvSpPr>
          <p:nvPr>
            <p:ph type="body" sz="quarter" idx="23" hasCustomPrompt="1"/>
          </p:nvPr>
        </p:nvSpPr>
        <p:spPr>
          <a:xfrm>
            <a:off x="7294814" y="3983085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Текст  3"/>
          <p:cNvSpPr>
            <a:spLocks noGrp="1"/>
          </p:cNvSpPr>
          <p:nvPr>
            <p:ph type="body" sz="quarter" idx="22" hasCustomPrompt="1"/>
          </p:nvPr>
        </p:nvSpPr>
        <p:spPr>
          <a:xfrm>
            <a:off x="7294814" y="2924377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2" name="Текст  4"/>
          <p:cNvSpPr>
            <a:spLocks noGrp="1"/>
          </p:cNvSpPr>
          <p:nvPr>
            <p:ph type="body" sz="quarter" idx="21" hasCustomPrompt="1"/>
          </p:nvPr>
        </p:nvSpPr>
        <p:spPr>
          <a:xfrm>
            <a:off x="1642676" y="510566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Текст  5"/>
          <p:cNvSpPr>
            <a:spLocks noGrp="1"/>
          </p:cNvSpPr>
          <p:nvPr>
            <p:ph type="body" sz="quarter" idx="20" hasCustomPrompt="1"/>
          </p:nvPr>
        </p:nvSpPr>
        <p:spPr>
          <a:xfrm>
            <a:off x="1642676" y="4021973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9" name="Текст  6"/>
          <p:cNvSpPr>
            <a:spLocks noGrp="1"/>
          </p:cNvSpPr>
          <p:nvPr>
            <p:ph type="body" sz="quarter" idx="11" hasCustomPrompt="1"/>
          </p:nvPr>
        </p:nvSpPr>
        <p:spPr>
          <a:xfrm>
            <a:off x="1643542" y="2934894"/>
            <a:ext cx="4320000" cy="648000"/>
          </a:xfrm>
        </p:spPr>
        <p:txBody>
          <a:bodyPr wrap="square">
            <a:noAutofit/>
          </a:bodyPr>
          <a:lstStyle>
            <a:lvl1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Текст  7"/>
          <p:cNvSpPr>
            <a:spLocks noGrp="1"/>
          </p:cNvSpPr>
          <p:nvPr>
            <p:ph type="body" sz="quarter" idx="19" hasCustomPrompt="1"/>
          </p:nvPr>
        </p:nvSpPr>
        <p:spPr>
          <a:xfrm>
            <a:off x="796426" y="2017527"/>
            <a:ext cx="10530388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91902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редел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796426" y="1903600"/>
            <a:ext cx="10557374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аблица"/>
          <p:cNvSpPr>
            <a:spLocks noGrp="1"/>
          </p:cNvSpPr>
          <p:nvPr>
            <p:ph type="tbl" sz="quarter" idx="20" hasCustomPrompt="1"/>
          </p:nvPr>
        </p:nvSpPr>
        <p:spPr>
          <a:xfrm>
            <a:off x="796925" y="2760663"/>
            <a:ext cx="10556875" cy="364807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Таблица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680026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6899499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40602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/7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4851400" y="0"/>
            <a:ext cx="7341891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707574" y="2536941"/>
            <a:ext cx="3678161" cy="389768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07574" y="546652"/>
            <a:ext cx="3678160" cy="127368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736770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0/3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5266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5550522" y="1941916"/>
            <a:ext cx="5803277" cy="4226871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550522" y="120644"/>
            <a:ext cx="5803277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073317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342053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17312" y="5066115"/>
            <a:ext cx="10557375" cy="121185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817312" y="3644240"/>
            <a:ext cx="10557375" cy="724035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654785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6096001" cy="685799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6713394" y="1941917"/>
            <a:ext cx="4839070" cy="394279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6694960" y="120644"/>
            <a:ext cx="4857503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7511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Определе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796426" y="1903600"/>
            <a:ext cx="10557374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аблица"/>
          <p:cNvSpPr>
            <a:spLocks noGrp="1"/>
          </p:cNvSpPr>
          <p:nvPr>
            <p:ph type="tbl" sz="quarter" idx="20" hasCustomPrompt="1"/>
          </p:nvPr>
        </p:nvSpPr>
        <p:spPr>
          <a:xfrm>
            <a:off x="796925" y="2760663"/>
            <a:ext cx="10556875" cy="3648075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Таблица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44834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0/6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5630666" y="1941918"/>
            <a:ext cx="5666812" cy="402195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8"/>
            <a:ext cx="4191000" cy="40219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488920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0/4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6807395" y="1941917"/>
            <a:ext cx="4546406" cy="398234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8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38200" y="1941917"/>
            <a:ext cx="5444067" cy="3982339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5386123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блема и реш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 1"/>
          <p:cNvSpPr>
            <a:spLocks noGrp="1"/>
          </p:cNvSpPr>
          <p:nvPr>
            <p:ph type="body" sz="half" idx="16" hasCustomPrompt="1"/>
          </p:nvPr>
        </p:nvSpPr>
        <p:spPr>
          <a:xfrm>
            <a:off x="6035465" y="5455552"/>
            <a:ext cx="4991926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5" name="Текст  2"/>
          <p:cNvSpPr>
            <a:spLocks noGrp="1"/>
          </p:cNvSpPr>
          <p:nvPr>
            <p:ph type="body" sz="quarter" idx="3" hasCustomPrompt="1"/>
          </p:nvPr>
        </p:nvSpPr>
        <p:spPr>
          <a:xfrm>
            <a:off x="6035465" y="4372693"/>
            <a:ext cx="4991926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Картинка  1"/>
          <p:cNvSpPr>
            <a:spLocks noGrp="1"/>
          </p:cNvSpPr>
          <p:nvPr>
            <p:ph type="pic" sz="quarter" idx="14" hasCustomPrompt="1"/>
          </p:nvPr>
        </p:nvSpPr>
        <p:spPr>
          <a:xfrm>
            <a:off x="6172201" y="1670445"/>
            <a:ext cx="4587659" cy="270224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9" name="Текст  3"/>
          <p:cNvSpPr>
            <a:spLocks noGrp="1"/>
          </p:cNvSpPr>
          <p:nvPr>
            <p:ph type="body" sz="half" idx="15" hasCustomPrompt="1"/>
          </p:nvPr>
        </p:nvSpPr>
        <p:spPr>
          <a:xfrm>
            <a:off x="703052" y="5455552"/>
            <a:ext cx="4919825" cy="941258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4"/>
          <p:cNvSpPr>
            <a:spLocks noGrp="1"/>
          </p:cNvSpPr>
          <p:nvPr>
            <p:ph type="body" idx="1" hasCustomPrompt="1"/>
          </p:nvPr>
        </p:nvSpPr>
        <p:spPr>
          <a:xfrm>
            <a:off x="703054" y="4372693"/>
            <a:ext cx="4919824" cy="682191"/>
          </a:xfrm>
        </p:spPr>
        <p:txBody>
          <a:bodyPr anchor="b">
            <a:noAutofit/>
          </a:bodyPr>
          <a:lstStyle>
            <a:lvl1pPr marL="0" indent="0">
              <a:buNone/>
              <a:defRPr sz="1800" b="1"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Картинка  2"/>
          <p:cNvSpPr>
            <a:spLocks noGrp="1"/>
          </p:cNvSpPr>
          <p:nvPr>
            <p:ph type="pic" sz="quarter" idx="13" hasCustomPrompt="1"/>
          </p:nvPr>
        </p:nvSpPr>
        <p:spPr>
          <a:xfrm>
            <a:off x="838201" y="1660597"/>
            <a:ext cx="4485363" cy="271455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34000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Ситуац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Картинка  1"/>
          <p:cNvSpPr>
            <a:spLocks noGrp="1"/>
          </p:cNvSpPr>
          <p:nvPr>
            <p:ph type="pic" sz="quarter" idx="16" hasCustomPrompt="1"/>
          </p:nvPr>
        </p:nvSpPr>
        <p:spPr>
          <a:xfrm>
            <a:off x="6163258" y="4168184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4" name="Текст  1"/>
          <p:cNvSpPr>
            <a:spLocks noGrp="1"/>
          </p:cNvSpPr>
          <p:nvPr>
            <p:ph type="body" sz="quarter" idx="18" hasCustomPrompt="1"/>
          </p:nvPr>
        </p:nvSpPr>
        <p:spPr>
          <a:xfrm>
            <a:off x="6163258" y="6096439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Картинка  2"/>
          <p:cNvSpPr>
            <a:spLocks noGrp="1"/>
          </p:cNvSpPr>
          <p:nvPr>
            <p:ph type="pic" sz="quarter" idx="15" hasCustomPrompt="1"/>
          </p:nvPr>
        </p:nvSpPr>
        <p:spPr>
          <a:xfrm>
            <a:off x="1244198" y="4168829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3" name="Текст  2"/>
          <p:cNvSpPr>
            <a:spLocks noGrp="1"/>
          </p:cNvSpPr>
          <p:nvPr>
            <p:ph type="body" idx="17" hasCustomPrompt="1"/>
          </p:nvPr>
        </p:nvSpPr>
        <p:spPr>
          <a:xfrm>
            <a:off x="1244198" y="6097318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Картинка  3"/>
          <p:cNvSpPr>
            <a:spLocks noGrp="1"/>
          </p:cNvSpPr>
          <p:nvPr>
            <p:ph type="pic" sz="quarter" idx="14" hasCustomPrompt="1"/>
          </p:nvPr>
        </p:nvSpPr>
        <p:spPr>
          <a:xfrm>
            <a:off x="6163258" y="1597828"/>
            <a:ext cx="4528646" cy="234517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0" name="Текст  3"/>
          <p:cNvSpPr>
            <a:spLocks noGrp="1"/>
          </p:cNvSpPr>
          <p:nvPr>
            <p:ph type="body" sz="quarter" idx="3" hasCustomPrompt="1"/>
          </p:nvPr>
        </p:nvSpPr>
        <p:spPr>
          <a:xfrm>
            <a:off x="6163258" y="3526083"/>
            <a:ext cx="4528646" cy="416920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Картинка  4"/>
          <p:cNvSpPr>
            <a:spLocks noGrp="1"/>
          </p:cNvSpPr>
          <p:nvPr>
            <p:ph type="pic" sz="quarter" idx="13" hasCustomPrompt="1"/>
          </p:nvPr>
        </p:nvSpPr>
        <p:spPr>
          <a:xfrm>
            <a:off x="1244198" y="1598473"/>
            <a:ext cx="4528646" cy="234517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9" name="Текст  4"/>
          <p:cNvSpPr>
            <a:spLocks noGrp="1"/>
          </p:cNvSpPr>
          <p:nvPr>
            <p:ph type="body" idx="1" hasCustomPrompt="1"/>
          </p:nvPr>
        </p:nvSpPr>
        <p:spPr>
          <a:xfrm>
            <a:off x="1244198" y="3526962"/>
            <a:ext cx="4528646" cy="416041"/>
          </a:xfrm>
          <a:solidFill>
            <a:schemeClr val="accent1">
              <a:lumMod val="75000"/>
              <a:alpha val="89804"/>
            </a:schemeClr>
          </a:solidFill>
        </p:spPr>
        <p:txBody>
          <a:bodyPr anchor="b">
            <a:no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07371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 1"/>
          <p:cNvSpPr>
            <a:spLocks noGrp="1"/>
          </p:cNvSpPr>
          <p:nvPr>
            <p:ph type="body" sz="quarter" idx="18" hasCustomPrompt="1"/>
          </p:nvPr>
        </p:nvSpPr>
        <p:spPr>
          <a:xfrm>
            <a:off x="8101092" y="5453090"/>
            <a:ext cx="3431265" cy="95893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2"/>
          <p:cNvSpPr>
            <a:spLocks noGrp="1"/>
          </p:cNvSpPr>
          <p:nvPr>
            <p:ph type="body" idx="21" hasCustomPrompt="1"/>
          </p:nvPr>
        </p:nvSpPr>
        <p:spPr>
          <a:xfrm>
            <a:off x="8091867" y="5087629"/>
            <a:ext cx="3440491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2" name="Картинка  1"/>
          <p:cNvSpPr>
            <a:spLocks noGrp="1"/>
          </p:cNvSpPr>
          <p:nvPr>
            <p:ph type="pic" sz="quarter" idx="12" hasCustomPrompt="1"/>
          </p:nvPr>
        </p:nvSpPr>
        <p:spPr>
          <a:xfrm>
            <a:off x="8189841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7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4457111" y="5453091"/>
            <a:ext cx="3385930" cy="958935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4"/>
          <p:cNvSpPr>
            <a:spLocks noGrp="1"/>
          </p:cNvSpPr>
          <p:nvPr>
            <p:ph type="body" idx="20" hasCustomPrompt="1"/>
          </p:nvPr>
        </p:nvSpPr>
        <p:spPr>
          <a:xfrm>
            <a:off x="4451428" y="5087629"/>
            <a:ext cx="3382387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Картинка  2"/>
          <p:cNvSpPr>
            <a:spLocks noGrp="1"/>
          </p:cNvSpPr>
          <p:nvPr>
            <p:ph type="pic" sz="quarter" idx="11" hasCustomPrompt="1"/>
          </p:nvPr>
        </p:nvSpPr>
        <p:spPr>
          <a:xfrm>
            <a:off x="4545859" y="2728081"/>
            <a:ext cx="3165548" cy="2148125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Текст  5"/>
          <p:cNvSpPr>
            <a:spLocks noGrp="1"/>
          </p:cNvSpPr>
          <p:nvPr>
            <p:ph type="body" sz="quarter" idx="16" hasCustomPrompt="1"/>
          </p:nvPr>
        </p:nvSpPr>
        <p:spPr>
          <a:xfrm>
            <a:off x="738274" y="5453090"/>
            <a:ext cx="3369702" cy="958936"/>
          </a:xfrm>
        </p:spPr>
        <p:txBody>
          <a:bodyPr wrap="square"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  <a:lvl2pPr marL="342900" indent="0" algn="l">
              <a:buNone/>
              <a:defRPr sz="1200"/>
            </a:lvl2pPr>
            <a:lvl3pPr marL="685800" indent="0" algn="l">
              <a:buNone/>
              <a:defRPr sz="1200"/>
            </a:lvl3pPr>
            <a:lvl4pPr marL="1028700" indent="0" algn="l">
              <a:buNone/>
              <a:defRPr sz="1200"/>
            </a:lvl4pPr>
            <a:lvl5pPr marL="1371600" indent="0" algn="l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6"/>
          <p:cNvSpPr>
            <a:spLocks noGrp="1"/>
          </p:cNvSpPr>
          <p:nvPr>
            <p:ph type="body" idx="1" hasCustomPrompt="1"/>
          </p:nvPr>
        </p:nvSpPr>
        <p:spPr>
          <a:xfrm>
            <a:off x="741816" y="5087629"/>
            <a:ext cx="3366160" cy="375910"/>
          </a:xfrm>
        </p:spPr>
        <p:txBody>
          <a:bodyPr anchor="b">
            <a:noAutofit/>
          </a:bodyPr>
          <a:lstStyle>
            <a:lvl1pPr marL="0" indent="0">
              <a:buNone/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3"/>
          <p:cNvSpPr>
            <a:spLocks noGrp="1"/>
          </p:cNvSpPr>
          <p:nvPr>
            <p:ph type="pic" sz="quarter" idx="10" hasCustomPrompt="1"/>
          </p:nvPr>
        </p:nvSpPr>
        <p:spPr>
          <a:xfrm>
            <a:off x="839790" y="2728079"/>
            <a:ext cx="3165548" cy="214812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7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30"/>
            <a:ext cx="10556875" cy="681038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297322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четыре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352577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3092985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352578"/>
            <a:ext cx="2094837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1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352579"/>
            <a:ext cx="2094724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352579"/>
            <a:ext cx="2094246" cy="412421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3085236"/>
            <a:ext cx="2094837" cy="2094837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51679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дукты - плит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8691592" y="4929711"/>
            <a:ext cx="2690419" cy="1334907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2"/>
          <p:cNvSpPr>
            <a:spLocks noGrp="1"/>
          </p:cNvSpPr>
          <p:nvPr>
            <p:ph type="body" sz="quarter" idx="23" hasCustomPrompt="1"/>
          </p:nvPr>
        </p:nvSpPr>
        <p:spPr>
          <a:xfrm>
            <a:off x="8691592" y="412648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6420685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2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260318" y="4929710"/>
            <a:ext cx="2705980" cy="133490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4"/>
          <p:cNvSpPr>
            <a:spLocks noGrp="1"/>
          </p:cNvSpPr>
          <p:nvPr>
            <p:ph type="body" sz="quarter" idx="22" hasCustomPrompt="1"/>
          </p:nvPr>
        </p:nvSpPr>
        <p:spPr>
          <a:xfrm>
            <a:off x="3259667" y="4159250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Картинка  2"/>
          <p:cNvSpPr>
            <a:spLocks noGrp="1"/>
          </p:cNvSpPr>
          <p:nvPr>
            <p:ph type="pic" sz="quarter" idx="11" hasCustomPrompt="1"/>
          </p:nvPr>
        </p:nvSpPr>
        <p:spPr>
          <a:xfrm>
            <a:off x="989409" y="4242543"/>
            <a:ext cx="2094837" cy="1937798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3" name="Текст  5"/>
          <p:cNvSpPr>
            <a:spLocks noGrp="1"/>
          </p:cNvSpPr>
          <p:nvPr>
            <p:ph type="body" sz="quarter" idx="18" hasCustomPrompt="1"/>
          </p:nvPr>
        </p:nvSpPr>
        <p:spPr>
          <a:xfrm>
            <a:off x="8691592" y="2494622"/>
            <a:ext cx="2690419" cy="1285246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Текст  6"/>
          <p:cNvSpPr>
            <a:spLocks noGrp="1"/>
          </p:cNvSpPr>
          <p:nvPr>
            <p:ph type="body" sz="quarter" idx="21" hasCustomPrompt="1"/>
          </p:nvPr>
        </p:nvSpPr>
        <p:spPr>
          <a:xfrm>
            <a:off x="8691592" y="1704706"/>
            <a:ext cx="2690419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Картинка  3"/>
          <p:cNvSpPr>
            <a:spLocks noGrp="1"/>
          </p:cNvSpPr>
          <p:nvPr>
            <p:ph type="pic" sz="quarter" idx="12" hasCustomPrompt="1"/>
          </p:nvPr>
        </p:nvSpPr>
        <p:spPr>
          <a:xfrm>
            <a:off x="6420687" y="1854404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5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1" name="Текст  7"/>
          <p:cNvSpPr>
            <a:spLocks noGrp="1"/>
          </p:cNvSpPr>
          <p:nvPr>
            <p:ph type="body" sz="quarter" idx="16" hasCustomPrompt="1"/>
          </p:nvPr>
        </p:nvSpPr>
        <p:spPr>
          <a:xfrm>
            <a:off x="3260318" y="2494623"/>
            <a:ext cx="2705980" cy="1285244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8"/>
          <p:cNvSpPr>
            <a:spLocks noGrp="1"/>
          </p:cNvSpPr>
          <p:nvPr>
            <p:ph type="body" sz="quarter" idx="20" hasCustomPrompt="1"/>
          </p:nvPr>
        </p:nvSpPr>
        <p:spPr>
          <a:xfrm>
            <a:off x="3259667" y="1727742"/>
            <a:ext cx="2707677" cy="412750"/>
          </a:xfrm>
        </p:spPr>
        <p:txBody>
          <a:bodyPr>
            <a:noAutofit/>
          </a:bodyPr>
          <a:lstStyle>
            <a:lvl1pPr marL="0" indent="0">
              <a:buNone/>
              <a:defRPr sz="1600" b="1">
                <a:latin typeface="+mn-lt"/>
                <a:cs typeface="Segoe UI Semibold" panose="020B07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89411" y="1854403"/>
            <a:ext cx="2094837" cy="189761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843311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идео  1"/>
          <p:cNvSpPr>
            <a:spLocks noGrp="1"/>
          </p:cNvSpPr>
          <p:nvPr>
            <p:ph type="media" sz="quarter" idx="20" hasCustomPrompt="1"/>
          </p:nvPr>
        </p:nvSpPr>
        <p:spPr>
          <a:xfrm>
            <a:off x="4298006" y="2045266"/>
            <a:ext cx="7089342" cy="4066898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Нажмите на иконку чтобы добавить видео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832638" y="1932060"/>
            <a:ext cx="3077589" cy="3626769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10557375" cy="1136791"/>
          </a:xfrm>
        </p:spPr>
        <p:txBody>
          <a:bodyPr anchor="b">
            <a:no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0679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лючевая мысл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  <a:endParaRPr lang="en-US" dirty="0"/>
          </a:p>
        </p:txBody>
      </p:sp>
      <p:sp>
        <p:nvSpPr>
          <p:cNvPr id="5" name="Текст  1"/>
          <p:cNvSpPr>
            <a:spLocks noGrp="1"/>
          </p:cNvSpPr>
          <p:nvPr>
            <p:ph type="body" sz="quarter" idx="11" hasCustomPrompt="1"/>
          </p:nvPr>
        </p:nvSpPr>
        <p:spPr>
          <a:xfrm>
            <a:off x="7425268" y="3624649"/>
            <a:ext cx="3323825" cy="2398646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Текст  2"/>
          <p:cNvSpPr>
            <a:spLocks noGrp="1"/>
          </p:cNvSpPr>
          <p:nvPr>
            <p:ph type="body" sz="quarter" idx="20" hasCustomPrompt="1"/>
          </p:nvPr>
        </p:nvSpPr>
        <p:spPr>
          <a:xfrm>
            <a:off x="7823497" y="3065462"/>
            <a:ext cx="2925596" cy="363538"/>
          </a:xfrm>
        </p:spPr>
        <p:txBody>
          <a:bodyPr>
            <a:noAutofit/>
          </a:bodyPr>
          <a:lstStyle>
            <a:lvl1pPr algn="l">
              <a:defRPr sz="16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7616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оманд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9318477" y="5173378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9318478" y="2913786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6527060" y="5173379"/>
            <a:ext cx="2094837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2"/>
          <p:cNvSpPr>
            <a:spLocks noGrp="1"/>
          </p:cNvSpPr>
          <p:nvPr>
            <p:ph type="pic" sz="quarter" idx="12" hasCustomPrompt="1"/>
          </p:nvPr>
        </p:nvSpPr>
        <p:spPr>
          <a:xfrm>
            <a:off x="6527061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1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3735645" y="5173380"/>
            <a:ext cx="2094724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3"/>
          <p:cNvSpPr>
            <a:spLocks noGrp="1"/>
          </p:cNvSpPr>
          <p:nvPr>
            <p:ph type="pic" sz="quarter" idx="11" hasCustomPrompt="1"/>
          </p:nvPr>
        </p:nvSpPr>
        <p:spPr>
          <a:xfrm>
            <a:off x="3735645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944229" y="5173380"/>
            <a:ext cx="2094246" cy="1077110"/>
          </a:xfrm>
        </p:spPr>
        <p:txBody>
          <a:bodyPr>
            <a:no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Картинка  4"/>
          <p:cNvSpPr>
            <a:spLocks noGrp="1"/>
          </p:cNvSpPr>
          <p:nvPr>
            <p:ph type="pic" sz="quarter" idx="10" hasCustomPrompt="1"/>
          </p:nvPr>
        </p:nvSpPr>
        <p:spPr>
          <a:xfrm>
            <a:off x="944229" y="2906037"/>
            <a:ext cx="2094837" cy="2094837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5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87601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4052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515455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роцес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Текст  1"/>
          <p:cNvSpPr>
            <a:spLocks noGrp="1"/>
          </p:cNvSpPr>
          <p:nvPr>
            <p:ph type="body" sz="quarter" idx="20" hasCustomPrompt="1"/>
          </p:nvPr>
        </p:nvSpPr>
        <p:spPr>
          <a:xfrm>
            <a:off x="9557155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Картинка  1"/>
          <p:cNvSpPr>
            <a:spLocks noGrp="1"/>
          </p:cNvSpPr>
          <p:nvPr>
            <p:ph type="pic" sz="quarter" idx="14" hasCustomPrompt="1"/>
          </p:nvPr>
        </p:nvSpPr>
        <p:spPr>
          <a:xfrm>
            <a:off x="9628875" y="3142238"/>
            <a:ext cx="1440000" cy="1440000"/>
          </a:xfrm>
          <a:prstGeom prst="roundRect">
            <a:avLst>
              <a:gd name="adj" fmla="val 1359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5" name="Текст  2"/>
          <p:cNvSpPr>
            <a:spLocks noGrp="1"/>
          </p:cNvSpPr>
          <p:nvPr>
            <p:ph type="body" sz="quarter" idx="19" hasCustomPrompt="1"/>
          </p:nvPr>
        </p:nvSpPr>
        <p:spPr>
          <a:xfrm>
            <a:off x="7387847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Картинка  2"/>
          <p:cNvSpPr>
            <a:spLocks noGrp="1"/>
          </p:cNvSpPr>
          <p:nvPr>
            <p:ph type="pic" sz="quarter" idx="13" hasCustomPrompt="1"/>
          </p:nvPr>
        </p:nvSpPr>
        <p:spPr>
          <a:xfrm>
            <a:off x="7459565" y="3142238"/>
            <a:ext cx="1440000" cy="1440000"/>
          </a:xfrm>
          <a:prstGeom prst="roundRect">
            <a:avLst>
              <a:gd name="adj" fmla="val 3060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4" name="Текст  3"/>
          <p:cNvSpPr>
            <a:spLocks noGrp="1"/>
          </p:cNvSpPr>
          <p:nvPr>
            <p:ph type="body" sz="quarter" idx="18" hasCustomPrompt="1"/>
          </p:nvPr>
        </p:nvSpPr>
        <p:spPr>
          <a:xfrm>
            <a:off x="5218540" y="4842459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3"/>
          <p:cNvSpPr>
            <a:spLocks noGrp="1"/>
          </p:cNvSpPr>
          <p:nvPr>
            <p:ph type="pic" sz="quarter" idx="12" hasCustomPrompt="1"/>
          </p:nvPr>
        </p:nvSpPr>
        <p:spPr>
          <a:xfrm>
            <a:off x="5290259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3" name="Текст  4"/>
          <p:cNvSpPr>
            <a:spLocks noGrp="1"/>
          </p:cNvSpPr>
          <p:nvPr>
            <p:ph type="body" sz="quarter" idx="17" hasCustomPrompt="1"/>
          </p:nvPr>
        </p:nvSpPr>
        <p:spPr>
          <a:xfrm>
            <a:off x="3049232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Картинка  4"/>
          <p:cNvSpPr>
            <a:spLocks noGrp="1"/>
          </p:cNvSpPr>
          <p:nvPr>
            <p:ph type="pic" sz="quarter" idx="11" hasCustomPrompt="1"/>
          </p:nvPr>
        </p:nvSpPr>
        <p:spPr>
          <a:xfrm>
            <a:off x="3120953" y="3142238"/>
            <a:ext cx="1440000" cy="1440000"/>
          </a:xfrm>
          <a:prstGeom prst="roundRect">
            <a:avLst>
              <a:gd name="adj" fmla="val 2493"/>
            </a:avLst>
          </a:prstGeo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2" name="Текст  5"/>
          <p:cNvSpPr>
            <a:spLocks noGrp="1"/>
          </p:cNvSpPr>
          <p:nvPr>
            <p:ph type="body" sz="quarter" idx="16" hasCustomPrompt="1"/>
          </p:nvPr>
        </p:nvSpPr>
        <p:spPr>
          <a:xfrm>
            <a:off x="879926" y="4837858"/>
            <a:ext cx="1440000" cy="1077110"/>
          </a:xfrm>
        </p:spPr>
        <p:txBody>
          <a:bodyPr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6" name="Картинка  5"/>
          <p:cNvSpPr>
            <a:spLocks noGrp="1"/>
          </p:cNvSpPr>
          <p:nvPr>
            <p:ph type="pic" sz="quarter" idx="10" hasCustomPrompt="1"/>
          </p:nvPr>
        </p:nvSpPr>
        <p:spPr>
          <a:xfrm>
            <a:off x="950964" y="3142238"/>
            <a:ext cx="1440000" cy="1440000"/>
          </a:xfrm>
          <a:prstGeom prst="roundRect">
            <a:avLst>
              <a:gd name="adj" fmla="val 1926"/>
            </a:avLst>
          </a:prstGeo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7" name="Текст  6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1426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 1"/>
          <p:cNvSpPr>
            <a:spLocks noGrp="1"/>
          </p:cNvSpPr>
          <p:nvPr>
            <p:ph type="body" sz="quarter" idx="14" hasCustomPrompt="1"/>
          </p:nvPr>
        </p:nvSpPr>
        <p:spPr>
          <a:xfrm>
            <a:off x="6012520" y="5574918"/>
            <a:ext cx="4288169" cy="412421"/>
          </a:xfrm>
        </p:spPr>
        <p:txBody>
          <a:bodyPr>
            <a:noAutofit/>
          </a:bodyPr>
          <a:lstStyle>
            <a:lvl1pPr marL="0" indent="0" algn="r">
              <a:buNone/>
              <a:defRPr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2119239" y="4343401"/>
            <a:ext cx="8181450" cy="1142066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5232000" y="2179816"/>
            <a:ext cx="1620000" cy="1620000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8520500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Цитата -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 1"/>
          <p:cNvSpPr>
            <a:spLocks noGrp="1"/>
          </p:cNvSpPr>
          <p:nvPr>
            <p:ph type="body" sz="quarter" idx="14" hasCustomPrompt="1"/>
          </p:nvPr>
        </p:nvSpPr>
        <p:spPr>
          <a:xfrm>
            <a:off x="4704958" y="5160670"/>
            <a:ext cx="4288169" cy="412421"/>
          </a:xfrm>
        </p:spPr>
        <p:txBody>
          <a:bodyPr>
            <a:noAutofit/>
          </a:bodyPr>
          <a:lstStyle>
            <a:lvl1pPr marL="0" indent="0" algn="l">
              <a:buNone/>
              <a:defRPr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4698402" y="3871684"/>
            <a:ext cx="6655399" cy="117739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2236134" y="3864085"/>
            <a:ext cx="1569931" cy="1569931"/>
          </a:xfrm>
          <a:prstGeom prst="ellipse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9" name="Текст  3"/>
          <p:cNvSpPr>
            <a:spLocks noGrp="1"/>
          </p:cNvSpPr>
          <p:nvPr>
            <p:ph type="body" sz="quarter" idx="23" hasCustomPrompt="1"/>
          </p:nvPr>
        </p:nvSpPr>
        <p:spPr>
          <a:xfrm>
            <a:off x="798846" y="1845929"/>
            <a:ext cx="10556875" cy="815383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 algn="l"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88293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Миссия компани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 lang="ru-RU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quarter" idx="16" hasCustomPrompt="1"/>
          </p:nvPr>
        </p:nvSpPr>
        <p:spPr>
          <a:xfrm>
            <a:off x="2176670" y="2691009"/>
            <a:ext cx="7605067" cy="207977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 algn="ctr">
              <a:buNone/>
              <a:defRPr sz="1200"/>
            </a:lvl2pPr>
            <a:lvl3pPr marL="685800" indent="0" algn="ctr">
              <a:buNone/>
              <a:defRPr sz="12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12337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начал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Текст  1"/>
          <p:cNvSpPr>
            <a:spLocks noGrp="1"/>
          </p:cNvSpPr>
          <p:nvPr>
            <p:ph type="body" sz="quarter" idx="19" hasCustomPrompt="1"/>
          </p:nvPr>
        </p:nvSpPr>
        <p:spPr>
          <a:xfrm>
            <a:off x="3122609" y="5311382"/>
            <a:ext cx="2989955" cy="821061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2"/>
          <p:cNvSpPr>
            <a:spLocks noGrp="1"/>
          </p:cNvSpPr>
          <p:nvPr>
            <p:ph type="body" sz="quarter" idx="18" hasCustomPrompt="1"/>
          </p:nvPr>
        </p:nvSpPr>
        <p:spPr>
          <a:xfrm>
            <a:off x="3122610" y="4940031"/>
            <a:ext cx="2750108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6809316" y="4186666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21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1345240" y="4726666"/>
            <a:ext cx="1620000" cy="162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4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6" y="120644"/>
            <a:ext cx="10557375" cy="1136791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15" name="Текст  3"/>
          <p:cNvSpPr>
            <a:spLocks noGrp="1"/>
          </p:cNvSpPr>
          <p:nvPr>
            <p:ph type="body" sz="quarter" idx="17" hasCustomPrompt="1"/>
          </p:nvPr>
        </p:nvSpPr>
        <p:spPr>
          <a:xfrm>
            <a:off x="6702808" y="3117447"/>
            <a:ext cx="4650993" cy="997353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4" name="Текст  4"/>
          <p:cNvSpPr>
            <a:spLocks noGrp="1"/>
          </p:cNvSpPr>
          <p:nvPr>
            <p:ph type="body" sz="quarter" idx="16" hasCustomPrompt="1"/>
          </p:nvPr>
        </p:nvSpPr>
        <p:spPr>
          <a:xfrm>
            <a:off x="6702809" y="2647882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5"/>
          <p:cNvSpPr>
            <a:spLocks noGrp="1"/>
          </p:cNvSpPr>
          <p:nvPr>
            <p:ph type="body" sz="quarter" idx="15" hasCustomPrompt="1"/>
          </p:nvPr>
        </p:nvSpPr>
        <p:spPr>
          <a:xfrm>
            <a:off x="2354749" y="2624440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29293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продол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Картинка  1"/>
          <p:cNvSpPr>
            <a:spLocks noGrp="1"/>
          </p:cNvSpPr>
          <p:nvPr>
            <p:ph type="pic" sz="quarter" idx="13" hasCustomPrompt="1"/>
          </p:nvPr>
        </p:nvSpPr>
        <p:spPr>
          <a:xfrm>
            <a:off x="1540964" y="4317198"/>
            <a:ext cx="3960000" cy="21600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8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6562233" y="1134469"/>
            <a:ext cx="3960000" cy="2160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4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6466785" y="4317198"/>
            <a:ext cx="4650993" cy="1814796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3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6466786" y="384763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7" name="Текст  3"/>
          <p:cNvSpPr>
            <a:spLocks noGrp="1"/>
          </p:cNvSpPr>
          <p:nvPr>
            <p:ph type="body" sz="quarter" idx="15" hasCustomPrompt="1"/>
          </p:nvPr>
        </p:nvSpPr>
        <p:spPr>
          <a:xfrm>
            <a:off x="2685643" y="384755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6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956478" y="1026156"/>
            <a:ext cx="4650993" cy="1905887"/>
          </a:xfrm>
        </p:spPr>
        <p:txBody>
          <a:bodyPr>
            <a:normAutofit/>
          </a:bodyPr>
          <a:lstStyle>
            <a:lvl1pPr algn="r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8" name="Текст  5"/>
          <p:cNvSpPr>
            <a:spLocks noGrp="1"/>
          </p:cNvSpPr>
          <p:nvPr>
            <p:ph type="body" sz="quarter" idx="20" hasCustomPrompt="1"/>
          </p:nvPr>
        </p:nvSpPr>
        <p:spPr>
          <a:xfrm>
            <a:off x="6466785" y="559541"/>
            <a:ext cx="2901950" cy="450567"/>
          </a:xfrm>
        </p:spPr>
        <p:txBody>
          <a:bodyPr>
            <a:normAutofit/>
          </a:bodyPr>
          <a:lstStyle>
            <a:lvl1pPr algn="l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5" name="Текст  6"/>
          <p:cNvSpPr>
            <a:spLocks noGrp="1"/>
          </p:cNvSpPr>
          <p:nvPr>
            <p:ph type="body" sz="quarter" idx="18" hasCustomPrompt="1"/>
          </p:nvPr>
        </p:nvSpPr>
        <p:spPr>
          <a:xfrm>
            <a:off x="1540964" y="559541"/>
            <a:ext cx="4066507" cy="450567"/>
          </a:xfrm>
        </p:spPr>
        <p:txBody>
          <a:bodyPr>
            <a:normAutofit/>
          </a:bodyPr>
          <a:lstStyle>
            <a:lvl1pPr algn="r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48529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стория событий - сейча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8284520" y="4445825"/>
            <a:ext cx="3224994" cy="1577288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4" name="Текст  2"/>
          <p:cNvSpPr>
            <a:spLocks noGrp="1"/>
          </p:cNvSpPr>
          <p:nvPr>
            <p:ph type="body" sz="quarter" idx="16" hasCustomPrompt="1"/>
          </p:nvPr>
        </p:nvSpPr>
        <p:spPr>
          <a:xfrm>
            <a:off x="8284521" y="3986199"/>
            <a:ext cx="2777732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9" name="Картинка  1"/>
          <p:cNvSpPr>
            <a:spLocks noGrp="1"/>
          </p:cNvSpPr>
          <p:nvPr>
            <p:ph type="pic" sz="quarter" idx="15" hasCustomPrompt="1"/>
          </p:nvPr>
        </p:nvSpPr>
        <p:spPr>
          <a:xfrm>
            <a:off x="6570286" y="3906688"/>
            <a:ext cx="1440000" cy="144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10" name="Текст  3"/>
          <p:cNvSpPr>
            <a:spLocks noGrp="1"/>
          </p:cNvSpPr>
          <p:nvPr>
            <p:ph type="body" sz="quarter" idx="20" hasCustomPrompt="1"/>
          </p:nvPr>
        </p:nvSpPr>
        <p:spPr>
          <a:xfrm>
            <a:off x="2824791" y="3986199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6490773" y="1037218"/>
            <a:ext cx="4650993" cy="2024034"/>
          </a:xfrm>
        </p:spPr>
        <p:txBody>
          <a:bodyPr>
            <a:normAutofit/>
          </a:bodyPr>
          <a:lstStyle>
            <a:lvl1pPr algn="l">
              <a:defRPr sz="1600" b="0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Картинка  2"/>
          <p:cNvSpPr>
            <a:spLocks noGrp="1"/>
          </p:cNvSpPr>
          <p:nvPr>
            <p:ph type="pic" sz="quarter" idx="14" hasCustomPrompt="1"/>
          </p:nvPr>
        </p:nvSpPr>
        <p:spPr>
          <a:xfrm>
            <a:off x="1682814" y="1421596"/>
            <a:ext cx="3960000" cy="2160000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6" name="Текст  5"/>
          <p:cNvSpPr>
            <a:spLocks noGrp="1"/>
          </p:cNvSpPr>
          <p:nvPr>
            <p:ph type="body" sz="quarter" idx="18" hasCustomPrompt="1"/>
          </p:nvPr>
        </p:nvSpPr>
        <p:spPr>
          <a:xfrm>
            <a:off x="6490774" y="567653"/>
            <a:ext cx="4066507" cy="450567"/>
          </a:xfrm>
        </p:spPr>
        <p:txBody>
          <a:bodyPr>
            <a:normAutofit/>
          </a:bodyPr>
          <a:lstStyle>
            <a:lvl1pPr algn="l">
              <a:defRPr sz="16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1" name="Текст  6"/>
          <p:cNvSpPr>
            <a:spLocks noGrp="1"/>
          </p:cNvSpPr>
          <p:nvPr>
            <p:ph type="body" sz="quarter" idx="21" hasCustomPrompt="1"/>
          </p:nvPr>
        </p:nvSpPr>
        <p:spPr>
          <a:xfrm>
            <a:off x="2824791" y="566426"/>
            <a:ext cx="2901950" cy="450567"/>
          </a:xfrm>
        </p:spPr>
        <p:txBody>
          <a:bodyPr>
            <a:normAutofit/>
          </a:bodyPr>
          <a:lstStyle>
            <a:lvl1pPr algn="r">
              <a:defRPr sz="1800" b="1" baseline="0"/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8072315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Резюме курс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Текст  1"/>
          <p:cNvSpPr>
            <a:spLocks noGrp="1"/>
          </p:cNvSpPr>
          <p:nvPr>
            <p:ph type="body" sz="quarter" idx="17" hasCustomPrompt="1"/>
          </p:nvPr>
        </p:nvSpPr>
        <p:spPr>
          <a:xfrm>
            <a:off x="1417738" y="5045618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Текст  2"/>
          <p:cNvSpPr>
            <a:spLocks noGrp="1"/>
          </p:cNvSpPr>
          <p:nvPr>
            <p:ph type="body" sz="quarter" idx="15" hasCustomPrompt="1"/>
          </p:nvPr>
        </p:nvSpPr>
        <p:spPr>
          <a:xfrm>
            <a:off x="1417738" y="3971449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29" name="Текст  3"/>
          <p:cNvSpPr>
            <a:spLocks noGrp="1"/>
          </p:cNvSpPr>
          <p:nvPr>
            <p:ph type="body" sz="quarter" idx="11" hasCustomPrompt="1"/>
          </p:nvPr>
        </p:nvSpPr>
        <p:spPr>
          <a:xfrm>
            <a:off x="1417738" y="2897280"/>
            <a:ext cx="5798607" cy="793119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450"/>
              </a:spcBef>
              <a:spcAft>
                <a:spcPts val="450"/>
              </a:spcAft>
              <a:buNone/>
              <a:defRPr sz="16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3" name="Текст  4"/>
          <p:cNvSpPr>
            <a:spLocks noGrp="1"/>
          </p:cNvSpPr>
          <p:nvPr>
            <p:ph type="body" sz="quarter" idx="19" hasCustomPrompt="1"/>
          </p:nvPr>
        </p:nvSpPr>
        <p:spPr>
          <a:xfrm>
            <a:off x="795868" y="1787900"/>
            <a:ext cx="6420477" cy="669565"/>
          </a:xfrm>
        </p:spPr>
        <p:txBody>
          <a:bodyPr>
            <a:noAutofit/>
          </a:bodyPr>
          <a:lstStyle>
            <a:lvl1pPr marL="0" indent="0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7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96427" y="120646"/>
            <a:ext cx="6419919" cy="1136791"/>
          </a:xfrm>
        </p:spPr>
        <p:txBody>
          <a:bodyPr anchor="b">
            <a:normAutofit/>
          </a:bodyPr>
          <a:lstStyle>
            <a:lvl1pPr>
              <a:defRPr sz="3200">
                <a:latin typeface="+mj-lt"/>
              </a:defRPr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14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8182919" y="-8467"/>
            <a:ext cx="4010373" cy="68760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133153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Итог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6829778" y="2"/>
            <a:ext cx="536222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1115438" y="3330911"/>
            <a:ext cx="5136205" cy="3079324"/>
          </a:xfrm>
        </p:spPr>
        <p:txBody>
          <a:bodyPr>
            <a:no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5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1115439" y="1171068"/>
            <a:ext cx="5136204" cy="1475360"/>
          </a:xfrm>
        </p:spPr>
        <p:txBody>
          <a:bodyPr anchor="b">
            <a:noAutofit/>
          </a:bodyPr>
          <a:lstStyle>
            <a:lvl1pPr>
              <a:defRPr sz="32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2275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0/70 Картинка спра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4851400" y="0"/>
            <a:ext cx="7341891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707574" y="2536941"/>
            <a:ext cx="3678161" cy="389768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707574" y="546652"/>
            <a:ext cx="3678160" cy="127368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7226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0/3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852663" cy="685799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5550522" y="1941916"/>
            <a:ext cx="5803277" cy="4226871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5550522" y="120644"/>
            <a:ext cx="5803277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7949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342053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5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817312" y="5066115"/>
            <a:ext cx="10557375" cy="121185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8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817312" y="3644240"/>
            <a:ext cx="10557375" cy="724035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1957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0/50 Картинка слев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артинка  1"/>
          <p:cNvSpPr>
            <a:spLocks noGrp="1"/>
          </p:cNvSpPr>
          <p:nvPr>
            <p:ph type="pic" idx="1" hasCustomPrompt="1"/>
          </p:nvPr>
        </p:nvSpPr>
        <p:spPr>
          <a:xfrm>
            <a:off x="-1" y="0"/>
            <a:ext cx="6096001" cy="6857999"/>
          </a:xfrm>
        </p:spPr>
        <p:txBody>
          <a:bodyPr>
            <a:normAutofit/>
          </a:bodyPr>
          <a:lstStyle>
            <a:lvl1pPr marL="0" indent="0">
              <a:buNone/>
              <a:defRPr sz="1600" baseline="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Нажмите на иконку чтобы добавить картинку</a:t>
            </a:r>
          </a:p>
        </p:txBody>
      </p:sp>
      <p:sp>
        <p:nvSpPr>
          <p:cNvPr id="4" name="Текст  1"/>
          <p:cNvSpPr>
            <a:spLocks noGrp="1"/>
          </p:cNvSpPr>
          <p:nvPr>
            <p:ph type="body" sz="half" idx="2" hasCustomPrompt="1"/>
          </p:nvPr>
        </p:nvSpPr>
        <p:spPr>
          <a:xfrm>
            <a:off x="6713394" y="1941917"/>
            <a:ext cx="4839070" cy="3942795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Введите текст</a:t>
            </a:r>
            <a:endParaRPr lang="ru-RU" dirty="0"/>
          </a:p>
        </p:txBody>
      </p:sp>
      <p:sp>
        <p:nvSpPr>
          <p:cNvPr id="10" name="Заголовок"/>
          <p:cNvSpPr>
            <a:spLocks noGrp="1"/>
          </p:cNvSpPr>
          <p:nvPr>
            <p:ph type="title" hasCustomPrompt="1"/>
          </p:nvPr>
        </p:nvSpPr>
        <p:spPr>
          <a:xfrm>
            <a:off x="6694960" y="120644"/>
            <a:ext cx="4857503" cy="1136791"/>
          </a:xfrm>
        </p:spPr>
        <p:txBody>
          <a:bodyPr anchor="b">
            <a:noAutofit/>
          </a:bodyPr>
          <a:lstStyle>
            <a:lvl1pPr>
              <a:defRPr sz="2800"/>
            </a:lvl1pPr>
          </a:lstStyle>
          <a:p>
            <a:r>
              <a:rPr lang="ru-RU"/>
              <a:t>Введите заголовок</a:t>
            </a: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45395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18" Type="http://schemas.openxmlformats.org/officeDocument/2006/relationships/slideLayout" Target="../slideLayouts/slideLayout47.xml"/><Relationship Id="rId26" Type="http://schemas.openxmlformats.org/officeDocument/2006/relationships/slideLayout" Target="../slideLayouts/slideLayout55.xml"/><Relationship Id="rId3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50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slideLayout" Target="../slideLayouts/slideLayout46.xml"/><Relationship Id="rId25" Type="http://schemas.openxmlformats.org/officeDocument/2006/relationships/slideLayout" Target="../slideLayouts/slideLayout54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20" Type="http://schemas.openxmlformats.org/officeDocument/2006/relationships/slideLayout" Target="../slideLayouts/slideLayout49.xml"/><Relationship Id="rId29" Type="http://schemas.openxmlformats.org/officeDocument/2006/relationships/slideLayout" Target="../slideLayouts/slideLayout58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2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23" Type="http://schemas.openxmlformats.org/officeDocument/2006/relationships/slideLayout" Target="../slideLayouts/slideLayout52.xml"/><Relationship Id="rId28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39.xml"/><Relationship Id="rId19" Type="http://schemas.openxmlformats.org/officeDocument/2006/relationships/slideLayout" Target="../slideLayouts/slideLayout48.xml"/><Relationship Id="rId31" Type="http://schemas.openxmlformats.org/officeDocument/2006/relationships/tags" Target="../tags/tag31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Relationship Id="rId22" Type="http://schemas.openxmlformats.org/officeDocument/2006/relationships/slideLayout" Target="../slideLayouts/slideLayout51.xml"/><Relationship Id="rId27" Type="http://schemas.openxmlformats.org/officeDocument/2006/relationships/slideLayout" Target="../slideLayouts/slideLayout56.xml"/><Relationship Id="rId30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екст  1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31"/>
    </p:custDataLst>
    <p:extLst>
      <p:ext uri="{BB962C8B-B14F-4D97-AF65-F5344CB8AC3E}">
        <p14:creationId xmlns:p14="http://schemas.microsoft.com/office/powerpoint/2010/main" val="675420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Введите заголовок</a:t>
            </a:r>
            <a:endParaRPr lang="ru-RU" dirty="0"/>
          </a:p>
        </p:txBody>
      </p:sp>
      <p:sp>
        <p:nvSpPr>
          <p:cNvPr id="3" name="Текст  1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Введите текст</a:t>
            </a:r>
            <a:endParaRPr lang="ru-RU" dirty="0"/>
          </a:p>
        </p:txBody>
      </p:sp>
    </p:spTree>
    <p:custDataLst>
      <p:tags r:id="rId31"/>
    </p:custDataLst>
    <p:extLst>
      <p:ext uri="{BB962C8B-B14F-4D97-AF65-F5344CB8AC3E}">
        <p14:creationId xmlns:p14="http://schemas.microsoft.com/office/powerpoint/2010/main" val="2164649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  <p:sldLayoutId id="2147483709" r:id="rId16"/>
    <p:sldLayoutId id="2147483710" r:id="rId17"/>
    <p:sldLayoutId id="2147483711" r:id="rId18"/>
    <p:sldLayoutId id="2147483712" r:id="rId19"/>
    <p:sldLayoutId id="2147483713" r:id="rId20"/>
    <p:sldLayoutId id="2147483714" r:id="rId21"/>
    <p:sldLayoutId id="2147483715" r:id="rId22"/>
    <p:sldLayoutId id="2147483716" r:id="rId23"/>
    <p:sldLayoutId id="2147483717" r:id="rId24"/>
    <p:sldLayoutId id="2147483718" r:id="rId25"/>
    <p:sldLayoutId id="2147483719" r:id="rId26"/>
    <p:sldLayoutId id="2147483720" r:id="rId27"/>
    <p:sldLayoutId id="2147483721" r:id="rId28"/>
    <p:sldLayoutId id="2147483722" r:id="rId2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None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2.xm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6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68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Картинка  1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7" b="7797"/>
          <a:stretch>
            <a:fillRect/>
          </a:stretch>
        </p:blipFill>
        <p:spPr/>
      </p:pic>
      <p:sp>
        <p:nvSpPr>
          <p:cNvPr id="11" name="Прямоугольник  1"/>
          <p:cNvSpPr/>
          <p:nvPr/>
        </p:nvSpPr>
        <p:spPr>
          <a:xfrm>
            <a:off x="0" y="1911927"/>
            <a:ext cx="12191999" cy="3611543"/>
          </a:xfrm>
          <a:prstGeom prst="rect">
            <a:avLst/>
          </a:prstGeom>
          <a:solidFill>
            <a:srgbClr val="1B1A23">
              <a:alpha val="6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41325">
              <a:lnSpc>
                <a:spcPct val="100000"/>
              </a:lnSpc>
              <a:spcBef>
                <a:spcPts val="1200"/>
              </a:spcBef>
            </a:pPr>
            <a:endParaRPr lang="en-US" sz="4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3" name="Прямоугольник  2"/>
          <p:cNvSpPr/>
          <p:nvPr/>
        </p:nvSpPr>
        <p:spPr>
          <a:xfrm>
            <a:off x="3638076" y="3952960"/>
            <a:ext cx="4915847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одзаголовок  1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16 АКАДЕМИЧЕСКИХ ЧАСОВ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Заголовок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/>
              <a:t>КУРС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prstClr val="white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РАБОТА В РОССИИ ДЛЯ ИНОСТРАННЫХ ГРАЖДАН</a:t>
            </a:r>
            <a:endParaRPr lang="ru-RU" dirty="0">
              <a:solidFill>
                <a:prstClr val="white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488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 3"/>
          <p:cNvSpPr/>
          <p:nvPr/>
        </p:nvSpPr>
        <p:spPr>
          <a:xfrm>
            <a:off x="926281" y="4757762"/>
            <a:ext cx="6153495" cy="5547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28" name="Группа  3"/>
          <p:cNvGrpSpPr/>
          <p:nvPr/>
        </p:nvGrpSpPr>
        <p:grpSpPr>
          <a:xfrm>
            <a:off x="917859" y="3842486"/>
            <a:ext cx="6153495" cy="611814"/>
            <a:chOff x="909439" y="2101091"/>
            <a:chExt cx="6153495" cy="611814"/>
          </a:xfrm>
        </p:grpSpPr>
        <p:sp>
          <p:nvSpPr>
            <p:cNvPr id="29" name="Прямоугольник  5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30" name="Прямоугольник  6"/>
            <p:cNvSpPr/>
            <p:nvPr/>
          </p:nvSpPr>
          <p:spPr>
            <a:xfrm>
              <a:off x="909439" y="2101091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20" name="Группа  4"/>
          <p:cNvGrpSpPr/>
          <p:nvPr/>
        </p:nvGrpSpPr>
        <p:grpSpPr>
          <a:xfrm>
            <a:off x="909439" y="2985929"/>
            <a:ext cx="6153495" cy="611814"/>
            <a:chOff x="909439" y="2101091"/>
            <a:chExt cx="6153495" cy="611814"/>
          </a:xfrm>
        </p:grpSpPr>
        <p:sp>
          <p:nvSpPr>
            <p:cNvPr id="21" name="Прямоугольник  7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Прямоугольник  8"/>
            <p:cNvSpPr/>
            <p:nvPr/>
          </p:nvSpPr>
          <p:spPr>
            <a:xfrm>
              <a:off x="909439" y="2101091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12" name="Группа  5"/>
          <p:cNvGrpSpPr/>
          <p:nvPr/>
        </p:nvGrpSpPr>
        <p:grpSpPr>
          <a:xfrm>
            <a:off x="909439" y="2158198"/>
            <a:ext cx="6153495" cy="582988"/>
            <a:chOff x="909439" y="2129917"/>
            <a:chExt cx="6153495" cy="582988"/>
          </a:xfrm>
        </p:grpSpPr>
        <p:sp>
          <p:nvSpPr>
            <p:cNvPr id="11" name="Прямоугольник  9"/>
            <p:cNvSpPr/>
            <p:nvPr/>
          </p:nvSpPr>
          <p:spPr>
            <a:xfrm>
              <a:off x="909439" y="2158198"/>
              <a:ext cx="6153495" cy="554707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8" name="Прямоугольник  10"/>
            <p:cNvSpPr/>
            <p:nvPr/>
          </p:nvSpPr>
          <p:spPr>
            <a:xfrm>
              <a:off x="909439" y="2129917"/>
              <a:ext cx="6153495" cy="55470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3" name="Текст  2"/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Итоговая аттестация-тестирование</a:t>
            </a:r>
            <a:endParaRPr lang="ru-RU" dirty="0"/>
          </a:p>
        </p:txBody>
      </p:sp>
      <p:sp>
        <p:nvSpPr>
          <p:cNvPr id="6" name="Текст  3"/>
          <p:cNvSpPr>
            <a:spLocks noGrp="1"/>
          </p:cNvSpPr>
          <p:nvPr>
            <p:ph type="body" sz="quarter" idx="33"/>
          </p:nvPr>
        </p:nvSpPr>
        <p:spPr/>
        <p:txBody>
          <a:bodyPr/>
          <a:lstStyle/>
          <a:p>
            <a:endParaRPr lang="ru-RU" b="1" dirty="0" smtClean="0"/>
          </a:p>
          <a:p>
            <a:pPr algn="ctr"/>
            <a:r>
              <a:rPr lang="ru-RU" b="1" dirty="0" smtClean="0"/>
              <a:t>Раздел </a:t>
            </a:r>
            <a:r>
              <a:rPr lang="ru-RU" b="1" dirty="0"/>
              <a:t>3. Спрос на труд и предложение труда</a:t>
            </a:r>
            <a:endParaRPr lang="ru-RU" u="sng" dirty="0"/>
          </a:p>
          <a:p>
            <a:endParaRPr lang="ru-RU" dirty="0"/>
          </a:p>
        </p:txBody>
      </p:sp>
      <p:sp>
        <p:nvSpPr>
          <p:cNvPr id="5" name="Текст  4"/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pPr algn="ctr"/>
            <a:r>
              <a:rPr lang="ru-RU" b="1" dirty="0"/>
              <a:t>Раздел 2. Особенности национального рынка труда в России</a:t>
            </a:r>
            <a:endParaRPr lang="ru-RU" dirty="0"/>
          </a:p>
        </p:txBody>
      </p:sp>
      <p:sp>
        <p:nvSpPr>
          <p:cNvPr id="2" name="Текст  5"/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pPr algn="ctr"/>
            <a:r>
              <a:rPr lang="ru-RU" b="1" dirty="0" smtClean="0"/>
              <a:t>Раздел </a:t>
            </a:r>
            <a:r>
              <a:rPr lang="ru-RU" b="1" dirty="0"/>
              <a:t>1</a:t>
            </a:r>
            <a:r>
              <a:rPr lang="ru-RU" b="1" dirty="0" smtClean="0"/>
              <a:t>. Национальная </a:t>
            </a:r>
            <a:r>
              <a:rPr lang="ru-RU" b="1" dirty="0"/>
              <a:t>система квалификаций в России</a:t>
            </a:r>
            <a:endParaRPr lang="ru-RU" dirty="0"/>
          </a:p>
        </p:txBody>
      </p:sp>
      <p:sp>
        <p:nvSpPr>
          <p:cNvPr id="4" name="Заголовок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Содержание</a:t>
            </a:r>
          </a:p>
        </p:txBody>
      </p:sp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" r="38"/>
          <a:stretch>
            <a:fillRect/>
          </a:stretch>
        </p:blipFill>
        <p:spPr/>
      </p:pic>
    </p:spTree>
    <p:custDataLst>
      <p:tags r:id="rId1"/>
    </p:custDataLst>
    <p:extLst>
      <p:ext uri="{BB962C8B-B14F-4D97-AF65-F5344CB8AC3E}">
        <p14:creationId xmlns:p14="http://schemas.microsoft.com/office/powerpoint/2010/main" val="220143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2268625"/>
              </p:ext>
            </p:extLst>
          </p:nvPr>
        </p:nvGraphicFramePr>
        <p:xfrm>
          <a:off x="796426" y="959740"/>
          <a:ext cx="10557374" cy="4943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87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386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811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Segoe UI Semibold" panose="020B0702040204020203" pitchFamily="34" charset="0"/>
                        </a:rPr>
                        <a:t>КВАЛИФИКАЦИЯ</a:t>
                      </a:r>
                      <a:endParaRPr lang="ru-RU" sz="1600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Segoe UI Semibold" panose="020B0702040204020203" pitchFamily="34" charset="0"/>
                        <a:cs typeface="Segoe UI Semibold" panose="020B07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характеристика профессиональной деятельности </a:t>
                      </a:r>
                      <a:endParaRPr lang="ru-RU" sz="1500" b="0" dirty="0">
                        <a:ln>
                          <a:noFill/>
                        </a:ln>
                        <a:solidFill>
                          <a:schemeClr val="tx1"/>
                        </a:soli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71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+mn-lt"/>
                          <a:cs typeface="Segoe UI Semibold" panose="020B0702040204020203" pitchFamily="34" charset="0"/>
                        </a:rPr>
                        <a:t>ПРОФЕССИОНАЛЬНЫЙ</a:t>
                      </a:r>
                      <a:r>
                        <a:rPr lang="ru-RU" sz="1600" b="1" baseline="0" dirty="0" smtClean="0">
                          <a:solidFill>
                            <a:schemeClr val="accent1"/>
                          </a:solidFill>
                          <a:latin typeface="+mn-lt"/>
                          <a:cs typeface="Segoe UI Semibold" panose="020B0702040204020203" pitchFamily="34" charset="0"/>
                        </a:rPr>
                        <a:t> СТАНДАРТ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1" dirty="0">
                        <a:ln>
                          <a:noFill/>
                        </a:ln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600" b="1" dirty="0">
                        <a:ln>
                          <a:noFill/>
                        </a:ln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характеристика квалификации, необходимой для осуществления определенного вида профессиональной деятельности, в том числе выполнения определенной трудовой функции</a:t>
                      </a: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47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Courier New" panose="02070309020205020404" pitchFamily="49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n>
                            <a:noFill/>
                          </a:ln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+mn-lt"/>
                          <a:cs typeface="Courier New" panose="02070309020205020404" pitchFamily="49" charset="0"/>
                        </a:rPr>
                        <a:t>СПРОС НА ТРУД</a:t>
                      </a:r>
                      <a:endParaRPr lang="ru-RU" sz="1600" b="1" dirty="0">
                        <a:ln>
                          <a:noFill/>
                        </a:ln>
                        <a:solidFill>
                          <a:schemeClr val="accent1">
                            <a:lumMod val="75000"/>
                          </a:schemeClr>
                        </a:solidFill>
                        <a:latin typeface="+mn-lt"/>
                        <a:cs typeface="Courier New" panose="02070309020205020404" pitchFamily="49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выражает потребность работодателей в работниках, необходимых для производства товаров и услуг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(ВАКАНСИИ НА РЫНКЕ ТРУДА)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lang="ru-RU" sz="1500" dirty="0">
                        <a:ln>
                          <a:noFill/>
                        </a:ln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99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chemeClr val="accent1"/>
                          </a:solidFill>
                          <a:latin typeface="+mn-lt"/>
                          <a:cs typeface="Segoe UI Semibold" panose="020B0702040204020203" pitchFamily="34" charset="0"/>
                        </a:rPr>
                        <a:t>ПРЕДЛОЖЕНИЕ</a:t>
                      </a:r>
                      <a:r>
                        <a:rPr lang="ru-RU" sz="1600" b="1" baseline="0" dirty="0" smtClean="0">
                          <a:solidFill>
                            <a:schemeClr val="accent1"/>
                          </a:solidFill>
                          <a:latin typeface="+mn-lt"/>
                          <a:cs typeface="Segoe UI Semibold" panose="020B0702040204020203" pitchFamily="34" charset="0"/>
                        </a:rPr>
                        <a:t> ТРУДА</a:t>
                      </a:r>
                      <a:endParaRPr lang="ru-RU" sz="1600" b="1" dirty="0">
                        <a:solidFill>
                          <a:schemeClr val="accent1"/>
                        </a:solidFill>
                        <a:latin typeface="+mn-lt"/>
                        <a:cs typeface="Segoe UI Semibold" panose="020B07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предложение рабочей силы - это потребность различных групп трудоспособного населения в получении работы по найму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(РЕЗЮМЕ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СОИСКАТЕЛЕЙ НА РЫНКЕ ТРУДА)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5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cs typeface="Segoe UI" panose="020B0502040204020203" pitchFamily="34" charset="0"/>
                      </a:endParaRPr>
                    </a:p>
                  </a:txBody>
                  <a:tcPr marL="81638" marR="81638" marT="34290" marB="3429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Текст  1"/>
          <p:cNvSpPr>
            <a:spLocks noGrp="1"/>
          </p:cNvSpPr>
          <p:nvPr>
            <p:ph type="body" sz="quarter" idx="19"/>
          </p:nvPr>
        </p:nvSpPr>
        <p:spPr>
          <a:xfrm>
            <a:off x="8769926" y="193423"/>
            <a:ext cx="2327565" cy="416178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cs typeface="Segoe UI Semibold" panose="020B0702040204020203" pitchFamily="34" charset="0"/>
              </a:rPr>
              <a:t>ЗАПОМНИТЕ!</a:t>
            </a:r>
            <a:endParaRPr lang="ru-RU" sz="1600" dirty="0">
              <a:cs typeface="Segoe UI Semibold" panose="020B0702040204020203" pitchFamily="34" charset="0"/>
            </a:endParaRPr>
          </a:p>
        </p:txBody>
      </p:sp>
      <p:sp>
        <p:nvSpPr>
          <p:cNvPr id="7" name="Прямоугольник  1"/>
          <p:cNvSpPr/>
          <p:nvPr/>
        </p:nvSpPr>
        <p:spPr>
          <a:xfrm>
            <a:off x="928107" y="1581676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Заголовок"/>
          <p:cNvSpPr>
            <a:spLocks noGrp="1"/>
          </p:cNvSpPr>
          <p:nvPr>
            <p:ph type="title"/>
          </p:nvPr>
        </p:nvSpPr>
        <p:spPr>
          <a:xfrm>
            <a:off x="540116" y="401512"/>
            <a:ext cx="10557375" cy="558229"/>
          </a:xfrm>
        </p:spPr>
        <p:txBody>
          <a:bodyPr anchor="b">
            <a:normAutofit/>
          </a:bodyPr>
          <a:lstStyle/>
          <a:p>
            <a:pPr algn="ctr"/>
            <a:r>
              <a:rPr lang="ru-RU" dirty="0" smtClean="0"/>
              <a:t>ТЕРМИНЫ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8253" y="120644"/>
            <a:ext cx="1354455" cy="4572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93582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Картинка  1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/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3" name="Прямоугольник  1"/>
          <p:cNvSpPr/>
          <p:nvPr/>
        </p:nvSpPr>
        <p:spPr>
          <a:xfrm>
            <a:off x="6937513" y="2612218"/>
            <a:ext cx="4313582" cy="3521798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txBody>
          <a:bodyPr vert="horz" lIns="91440" tIns="45720" rIns="91440" bIns="45720" rtlCol="0">
            <a:noAutofit/>
          </a:bodyPr>
          <a:lstStyle/>
          <a:p>
            <a:pPr defTabSz="685800">
              <a:lnSpc>
                <a:spcPct val="130000"/>
              </a:lnSpc>
              <a:spcBef>
                <a:spcPts val="750"/>
              </a:spcBef>
            </a:pPr>
            <a:endParaRPr lang="en-US" sz="1600" b="1" dirty="0">
              <a:solidFill>
                <a:schemeClr val="bg2">
                  <a:lumMod val="50000"/>
                </a:schemeClr>
              </a:solidFill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" name="Текст  1"/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 России безработица ниже естественного уровня (5%)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Для сравнения: 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Италия -10,7%, </a:t>
            </a:r>
          </a:p>
          <a:p>
            <a:pPr algn="ctr"/>
            <a:r>
              <a:rPr lang="ru-RU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Франция-8,8%</a:t>
            </a:r>
            <a:endParaRPr lang="ru-RU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Текст 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ru-RU" dirty="0">
                <a:solidFill>
                  <a:schemeClr val="bg2">
                    <a:lumMod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Знаете ли вы?</a:t>
            </a:r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Иконка  1"/>
          <p:cNvSpPr>
            <a:spLocks noChangeAspect="1" noEditPoints="1"/>
          </p:cNvSpPr>
          <p:nvPr/>
        </p:nvSpPr>
        <p:spPr bwMode="auto">
          <a:xfrm>
            <a:off x="7481811" y="3042367"/>
            <a:ext cx="298671" cy="449485"/>
          </a:xfrm>
          <a:custGeom>
            <a:avLst/>
            <a:gdLst>
              <a:gd name="T0" fmla="*/ 52 w 128"/>
              <a:gd name="T1" fmla="*/ 181 h 192"/>
              <a:gd name="T2" fmla="*/ 52 w 128"/>
              <a:gd name="T3" fmla="*/ 185 h 192"/>
              <a:gd name="T4" fmla="*/ 59 w 128"/>
              <a:gd name="T5" fmla="*/ 192 h 192"/>
              <a:gd name="T6" fmla="*/ 68 w 128"/>
              <a:gd name="T7" fmla="*/ 192 h 192"/>
              <a:gd name="T8" fmla="*/ 76 w 128"/>
              <a:gd name="T9" fmla="*/ 185 h 192"/>
              <a:gd name="T10" fmla="*/ 76 w 128"/>
              <a:gd name="T11" fmla="*/ 181 h 192"/>
              <a:gd name="T12" fmla="*/ 90 w 128"/>
              <a:gd name="T13" fmla="*/ 164 h 192"/>
              <a:gd name="T14" fmla="*/ 37 w 128"/>
              <a:gd name="T15" fmla="*/ 164 h 192"/>
              <a:gd name="T16" fmla="*/ 52 w 128"/>
              <a:gd name="T17" fmla="*/ 181 h 192"/>
              <a:gd name="T18" fmla="*/ 90 w 128"/>
              <a:gd name="T19" fmla="*/ 144 h 192"/>
              <a:gd name="T20" fmla="*/ 38 w 128"/>
              <a:gd name="T21" fmla="*/ 144 h 192"/>
              <a:gd name="T22" fmla="*/ 32 w 128"/>
              <a:gd name="T23" fmla="*/ 150 h 192"/>
              <a:gd name="T24" fmla="*/ 38 w 128"/>
              <a:gd name="T25" fmla="*/ 156 h 192"/>
              <a:gd name="T26" fmla="*/ 90 w 128"/>
              <a:gd name="T27" fmla="*/ 156 h 192"/>
              <a:gd name="T28" fmla="*/ 96 w 128"/>
              <a:gd name="T29" fmla="*/ 150 h 192"/>
              <a:gd name="T30" fmla="*/ 90 w 128"/>
              <a:gd name="T31" fmla="*/ 144 h 192"/>
              <a:gd name="T32" fmla="*/ 63 w 128"/>
              <a:gd name="T33" fmla="*/ 20 h 192"/>
              <a:gd name="T34" fmla="*/ 20 w 128"/>
              <a:gd name="T35" fmla="*/ 70 h 192"/>
              <a:gd name="T36" fmla="*/ 25 w 128"/>
              <a:gd name="T37" fmla="*/ 76 h 192"/>
              <a:gd name="T38" fmla="*/ 31 w 128"/>
              <a:gd name="T39" fmla="*/ 70 h 192"/>
              <a:gd name="T40" fmla="*/ 63 w 128"/>
              <a:gd name="T41" fmla="*/ 31 h 192"/>
              <a:gd name="T42" fmla="*/ 68 w 128"/>
              <a:gd name="T43" fmla="*/ 26 h 192"/>
              <a:gd name="T44" fmla="*/ 63 w 128"/>
              <a:gd name="T45" fmla="*/ 20 h 192"/>
              <a:gd name="T46" fmla="*/ 64 w 128"/>
              <a:gd name="T47" fmla="*/ 0 h 192"/>
              <a:gd name="T48" fmla="*/ 0 w 128"/>
              <a:gd name="T49" fmla="*/ 65 h 192"/>
              <a:gd name="T50" fmla="*/ 5 w 128"/>
              <a:gd name="T51" fmla="*/ 90 h 192"/>
              <a:gd name="T52" fmla="*/ 6 w 128"/>
              <a:gd name="T53" fmla="*/ 93 h 192"/>
              <a:gd name="T54" fmla="*/ 17 w 128"/>
              <a:gd name="T55" fmla="*/ 110 h 192"/>
              <a:gd name="T56" fmla="*/ 33 w 128"/>
              <a:gd name="T57" fmla="*/ 136 h 192"/>
              <a:gd name="T58" fmla="*/ 95 w 128"/>
              <a:gd name="T59" fmla="*/ 136 h 192"/>
              <a:gd name="T60" fmla="*/ 111 w 128"/>
              <a:gd name="T61" fmla="*/ 110 h 192"/>
              <a:gd name="T62" fmla="*/ 122 w 128"/>
              <a:gd name="T63" fmla="*/ 93 h 192"/>
              <a:gd name="T64" fmla="*/ 123 w 128"/>
              <a:gd name="T65" fmla="*/ 90 h 192"/>
              <a:gd name="T66" fmla="*/ 128 w 128"/>
              <a:gd name="T67" fmla="*/ 65 h 192"/>
              <a:gd name="T68" fmla="*/ 64 w 128"/>
              <a:gd name="T69" fmla="*/ 0 h 192"/>
              <a:gd name="T70" fmla="*/ 112 w 128"/>
              <a:gd name="T71" fmla="*/ 85 h 192"/>
              <a:gd name="T72" fmla="*/ 111 w 128"/>
              <a:gd name="T73" fmla="*/ 88 h 192"/>
              <a:gd name="T74" fmla="*/ 102 w 128"/>
              <a:gd name="T75" fmla="*/ 102 h 192"/>
              <a:gd name="T76" fmla="*/ 101 w 128"/>
              <a:gd name="T77" fmla="*/ 102 h 192"/>
              <a:gd name="T78" fmla="*/ 101 w 128"/>
              <a:gd name="T79" fmla="*/ 103 h 192"/>
              <a:gd name="T80" fmla="*/ 88 w 128"/>
              <a:gd name="T81" fmla="*/ 124 h 192"/>
              <a:gd name="T82" fmla="*/ 40 w 128"/>
              <a:gd name="T83" fmla="*/ 124 h 192"/>
              <a:gd name="T84" fmla="*/ 27 w 128"/>
              <a:gd name="T85" fmla="*/ 103 h 192"/>
              <a:gd name="T86" fmla="*/ 27 w 128"/>
              <a:gd name="T87" fmla="*/ 102 h 192"/>
              <a:gd name="T88" fmla="*/ 26 w 128"/>
              <a:gd name="T89" fmla="*/ 102 h 192"/>
              <a:gd name="T90" fmla="*/ 17 w 128"/>
              <a:gd name="T91" fmla="*/ 88 h 192"/>
              <a:gd name="T92" fmla="*/ 16 w 128"/>
              <a:gd name="T93" fmla="*/ 85 h 192"/>
              <a:gd name="T94" fmla="*/ 12 w 128"/>
              <a:gd name="T95" fmla="*/ 65 h 192"/>
              <a:gd name="T96" fmla="*/ 64 w 128"/>
              <a:gd name="T97" fmla="*/ 12 h 192"/>
              <a:gd name="T98" fmla="*/ 116 w 128"/>
              <a:gd name="T99" fmla="*/ 65 h 192"/>
              <a:gd name="T100" fmla="*/ 112 w 128"/>
              <a:gd name="T101" fmla="*/ 85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8" h="192">
                <a:moveTo>
                  <a:pt x="52" y="181"/>
                </a:moveTo>
                <a:cubicBezTo>
                  <a:pt x="52" y="185"/>
                  <a:pt x="52" y="185"/>
                  <a:pt x="52" y="185"/>
                </a:cubicBezTo>
                <a:cubicBezTo>
                  <a:pt x="52" y="189"/>
                  <a:pt x="55" y="192"/>
                  <a:pt x="59" y="192"/>
                </a:cubicBezTo>
                <a:cubicBezTo>
                  <a:pt x="68" y="192"/>
                  <a:pt x="68" y="192"/>
                  <a:pt x="68" y="192"/>
                </a:cubicBezTo>
                <a:cubicBezTo>
                  <a:pt x="72" y="192"/>
                  <a:pt x="76" y="189"/>
                  <a:pt x="76" y="185"/>
                </a:cubicBezTo>
                <a:cubicBezTo>
                  <a:pt x="76" y="181"/>
                  <a:pt x="76" y="181"/>
                  <a:pt x="76" y="181"/>
                </a:cubicBezTo>
                <a:cubicBezTo>
                  <a:pt x="84" y="181"/>
                  <a:pt x="90" y="172"/>
                  <a:pt x="90" y="164"/>
                </a:cubicBezTo>
                <a:cubicBezTo>
                  <a:pt x="37" y="164"/>
                  <a:pt x="37" y="164"/>
                  <a:pt x="37" y="164"/>
                </a:cubicBezTo>
                <a:cubicBezTo>
                  <a:pt x="37" y="172"/>
                  <a:pt x="44" y="180"/>
                  <a:pt x="52" y="181"/>
                </a:cubicBezTo>
                <a:close/>
                <a:moveTo>
                  <a:pt x="90" y="144"/>
                </a:moveTo>
                <a:cubicBezTo>
                  <a:pt x="38" y="144"/>
                  <a:pt x="38" y="144"/>
                  <a:pt x="38" y="144"/>
                </a:cubicBezTo>
                <a:cubicBezTo>
                  <a:pt x="35" y="144"/>
                  <a:pt x="32" y="147"/>
                  <a:pt x="32" y="150"/>
                </a:cubicBezTo>
                <a:cubicBezTo>
                  <a:pt x="32" y="153"/>
                  <a:pt x="35" y="156"/>
                  <a:pt x="38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3" y="156"/>
                  <a:pt x="96" y="153"/>
                  <a:pt x="96" y="150"/>
                </a:cubicBezTo>
                <a:cubicBezTo>
                  <a:pt x="96" y="147"/>
                  <a:pt x="93" y="144"/>
                  <a:pt x="90" y="144"/>
                </a:cubicBezTo>
                <a:close/>
                <a:moveTo>
                  <a:pt x="63" y="20"/>
                </a:moveTo>
                <a:cubicBezTo>
                  <a:pt x="37" y="20"/>
                  <a:pt x="20" y="38"/>
                  <a:pt x="20" y="70"/>
                </a:cubicBezTo>
                <a:cubicBezTo>
                  <a:pt x="20" y="73"/>
                  <a:pt x="22" y="76"/>
                  <a:pt x="25" y="76"/>
                </a:cubicBezTo>
                <a:cubicBezTo>
                  <a:pt x="28" y="76"/>
                  <a:pt x="31" y="73"/>
                  <a:pt x="31" y="70"/>
                </a:cubicBezTo>
                <a:cubicBezTo>
                  <a:pt x="31" y="44"/>
                  <a:pt x="43" y="31"/>
                  <a:pt x="63" y="31"/>
                </a:cubicBezTo>
                <a:cubicBezTo>
                  <a:pt x="66" y="31"/>
                  <a:pt x="68" y="29"/>
                  <a:pt x="68" y="26"/>
                </a:cubicBezTo>
                <a:cubicBezTo>
                  <a:pt x="68" y="22"/>
                  <a:pt x="66" y="20"/>
                  <a:pt x="63" y="20"/>
                </a:cubicBezTo>
                <a:close/>
                <a:moveTo>
                  <a:pt x="64" y="0"/>
                </a:moveTo>
                <a:cubicBezTo>
                  <a:pt x="29" y="0"/>
                  <a:pt x="0" y="29"/>
                  <a:pt x="0" y="65"/>
                </a:cubicBezTo>
                <a:cubicBezTo>
                  <a:pt x="0" y="74"/>
                  <a:pt x="2" y="82"/>
                  <a:pt x="5" y="90"/>
                </a:cubicBezTo>
                <a:cubicBezTo>
                  <a:pt x="5" y="91"/>
                  <a:pt x="5" y="92"/>
                  <a:pt x="6" y="93"/>
                </a:cubicBezTo>
                <a:cubicBezTo>
                  <a:pt x="9" y="99"/>
                  <a:pt x="12" y="105"/>
                  <a:pt x="17" y="110"/>
                </a:cubicBezTo>
                <a:cubicBezTo>
                  <a:pt x="33" y="136"/>
                  <a:pt x="33" y="136"/>
                  <a:pt x="33" y="136"/>
                </a:cubicBezTo>
                <a:cubicBezTo>
                  <a:pt x="95" y="136"/>
                  <a:pt x="95" y="136"/>
                  <a:pt x="95" y="136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116" y="105"/>
                  <a:pt x="119" y="99"/>
                  <a:pt x="122" y="93"/>
                </a:cubicBezTo>
                <a:cubicBezTo>
                  <a:pt x="123" y="92"/>
                  <a:pt x="123" y="91"/>
                  <a:pt x="123" y="90"/>
                </a:cubicBezTo>
                <a:cubicBezTo>
                  <a:pt x="126" y="82"/>
                  <a:pt x="128" y="74"/>
                  <a:pt x="128" y="65"/>
                </a:cubicBezTo>
                <a:cubicBezTo>
                  <a:pt x="128" y="29"/>
                  <a:pt x="99" y="0"/>
                  <a:pt x="64" y="0"/>
                </a:cubicBezTo>
                <a:close/>
                <a:moveTo>
                  <a:pt x="112" y="85"/>
                </a:moveTo>
                <a:cubicBezTo>
                  <a:pt x="112" y="86"/>
                  <a:pt x="111" y="87"/>
                  <a:pt x="111" y="88"/>
                </a:cubicBezTo>
                <a:cubicBezTo>
                  <a:pt x="109" y="93"/>
                  <a:pt x="106" y="97"/>
                  <a:pt x="102" y="102"/>
                </a:cubicBezTo>
                <a:cubicBezTo>
                  <a:pt x="101" y="102"/>
                  <a:pt x="101" y="102"/>
                  <a:pt x="101" y="102"/>
                </a:cubicBezTo>
                <a:cubicBezTo>
                  <a:pt x="101" y="103"/>
                  <a:pt x="101" y="103"/>
                  <a:pt x="101" y="10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02"/>
                  <a:pt x="27" y="102"/>
                  <a:pt x="27" y="102"/>
                </a:cubicBezTo>
                <a:cubicBezTo>
                  <a:pt x="26" y="102"/>
                  <a:pt x="26" y="102"/>
                  <a:pt x="26" y="102"/>
                </a:cubicBezTo>
                <a:cubicBezTo>
                  <a:pt x="22" y="97"/>
                  <a:pt x="19" y="93"/>
                  <a:pt x="17" y="88"/>
                </a:cubicBezTo>
                <a:cubicBezTo>
                  <a:pt x="17" y="87"/>
                  <a:pt x="16" y="86"/>
                  <a:pt x="16" y="85"/>
                </a:cubicBezTo>
                <a:cubicBezTo>
                  <a:pt x="13" y="79"/>
                  <a:pt x="12" y="72"/>
                  <a:pt x="12" y="65"/>
                </a:cubicBezTo>
                <a:cubicBezTo>
                  <a:pt x="12" y="36"/>
                  <a:pt x="35" y="12"/>
                  <a:pt x="64" y="12"/>
                </a:cubicBezTo>
                <a:cubicBezTo>
                  <a:pt x="93" y="12"/>
                  <a:pt x="116" y="36"/>
                  <a:pt x="116" y="65"/>
                </a:cubicBezTo>
                <a:cubicBezTo>
                  <a:pt x="116" y="72"/>
                  <a:pt x="115" y="79"/>
                  <a:pt x="112" y="85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24" y="2763982"/>
            <a:ext cx="1203007" cy="40940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1528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Картинка 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" b="18"/>
          <a:stretch>
            <a:fillRect/>
          </a:stretch>
        </p:blipFill>
        <p:spPr/>
      </p:pic>
      <p:sp>
        <p:nvSpPr>
          <p:cNvPr id="4" name="Текст  1"/>
          <p:cNvSpPr>
            <a:spLocks noGrp="1"/>
          </p:cNvSpPr>
          <p:nvPr>
            <p:ph type="body" sz="half" idx="2"/>
          </p:nvPr>
        </p:nvSpPr>
        <p:spPr>
          <a:xfrm>
            <a:off x="707574" y="2536941"/>
            <a:ext cx="3678161" cy="4254498"/>
          </a:xfr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Конкуренция в Москве</a:t>
            </a:r>
            <a:endParaRPr lang="ru-RU" b="1" dirty="0"/>
          </a:p>
          <a:p>
            <a:pPr algn="ctr"/>
            <a:r>
              <a:rPr lang="ru-RU" dirty="0">
                <a:solidFill>
                  <a:srgbClr val="FF0000"/>
                </a:solidFill>
              </a:rPr>
              <a:t>5 человек на 1 вакансию</a:t>
            </a:r>
            <a:r>
              <a:rPr lang="ru-RU" b="1" dirty="0"/>
              <a:t>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Умеренный уровень конкуренции в пользу работодателя. 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Конкуренция в Московской области</a:t>
            </a:r>
            <a:endParaRPr lang="ru-RU" b="1" dirty="0"/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3 человека на 1 вакансию. 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Умеренный уровень конкуренции в пользу соискателя. </a:t>
            </a:r>
          </a:p>
          <a:p>
            <a:pPr algn="ctr"/>
            <a:r>
              <a:rPr lang="ru-RU" dirty="0" smtClean="0"/>
              <a:t>(по данным статистики</a:t>
            </a:r>
            <a:r>
              <a:rPr lang="en-US" dirty="0" smtClean="0"/>
              <a:t> hh 2021 </a:t>
            </a:r>
            <a:r>
              <a:rPr lang="ru-RU" dirty="0" smtClean="0"/>
              <a:t>г.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8" name="Прямоугольник  1"/>
          <p:cNvSpPr/>
          <p:nvPr/>
        </p:nvSpPr>
        <p:spPr>
          <a:xfrm>
            <a:off x="824570" y="2116487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Заголовок"/>
          <p:cNvSpPr>
            <a:spLocks noGrp="1"/>
          </p:cNvSpPr>
          <p:nvPr>
            <p:ph type="title"/>
          </p:nvPr>
        </p:nvSpPr>
        <p:spPr/>
        <p:txBody>
          <a:bodyPr vert="horz" lIns="68580" tIns="34290" rIns="68580" bIns="34290" rtlCol="0" anchor="b">
            <a:noAutofit/>
          </a:bodyPr>
          <a:lstStyle/>
          <a:p>
            <a:pPr>
              <a:lnSpc>
                <a:spcPct val="130000"/>
              </a:lnSpc>
            </a:pPr>
            <a:r>
              <a:rPr lang="ru-RU" dirty="0" smtClean="0"/>
              <a:t>Рынок труда России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2326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Картинка  1"/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" b="159"/>
          <a:stretch>
            <a:fillRect/>
          </a:stretch>
        </p:blipFill>
        <p:spPr/>
      </p:pic>
      <p:sp>
        <p:nvSpPr>
          <p:cNvPr id="2" name="Текст  1"/>
          <p:cNvSpPr>
            <a:spLocks noGrp="1"/>
          </p:cNvSpPr>
          <p:nvPr>
            <p:ph type="body" sz="half" idx="2"/>
          </p:nvPr>
        </p:nvSpPr>
        <p:spPr>
          <a:xfrm>
            <a:off x="1115438" y="1171068"/>
            <a:ext cx="5136205" cy="4832095"/>
          </a:xfrm>
        </p:spPr>
        <p:txBody>
          <a:bodyPr/>
          <a:lstStyle/>
          <a:p>
            <a:pPr algn="ctr"/>
            <a:r>
              <a:rPr lang="ru-RU" sz="2400" dirty="0" smtClean="0"/>
              <a:t>Приглашаем на увлекательное </a:t>
            </a:r>
            <a:r>
              <a:rPr lang="ru-RU" sz="2400" b="1" dirty="0" smtClean="0">
                <a:solidFill>
                  <a:srgbClr val="002060"/>
                </a:solidFill>
              </a:rPr>
              <a:t>обучение по программе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Курса</a:t>
            </a:r>
          </a:p>
          <a:p>
            <a:pPr algn="ctr"/>
            <a:r>
              <a:rPr lang="ru-RU" sz="2400" dirty="0" smtClean="0"/>
              <a:t> «Работа в России для иностранных граждан».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rgbClr val="002060"/>
                </a:solidFill>
              </a:rPr>
              <a:t>Результат:</a:t>
            </a:r>
            <a:r>
              <a:rPr lang="ru-RU" sz="2400" dirty="0" smtClean="0"/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получаете представление о ситуации на рынке труда и выбираете привлекательную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работу для трудоустройства</a:t>
            </a:r>
          </a:p>
          <a:p>
            <a:pPr algn="ctr"/>
            <a:endParaRPr lang="ru-RU" sz="2400" dirty="0"/>
          </a:p>
          <a:p>
            <a:endParaRPr lang="ru-RU" dirty="0"/>
          </a:p>
        </p:txBody>
      </p:sp>
      <p:sp>
        <p:nvSpPr>
          <p:cNvPr id="7" name="Прямоугольник  1"/>
          <p:cNvSpPr/>
          <p:nvPr/>
        </p:nvSpPr>
        <p:spPr>
          <a:xfrm>
            <a:off x="1227037" y="2934619"/>
            <a:ext cx="551237" cy="3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Заголовок"/>
          <p:cNvSpPr>
            <a:spLocks noGrp="1"/>
          </p:cNvSpPr>
          <p:nvPr>
            <p:ph type="title"/>
          </p:nvPr>
        </p:nvSpPr>
        <p:spPr>
          <a:xfrm>
            <a:off x="1115439" y="1171068"/>
            <a:ext cx="5136204" cy="283659"/>
          </a:xfrm>
        </p:spPr>
        <p:txBody>
          <a:bodyPr/>
          <a:lstStyle/>
          <a:p>
            <a:pPr algn="ctr"/>
            <a:r>
              <a:rPr lang="ru-RU" dirty="0"/>
              <a:t>Уважаемые слушатели!</a:t>
            </a:r>
            <a:br>
              <a:rPr lang="ru-RU" dirty="0"/>
            </a:br>
            <a:endParaRPr lang="ru-R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3705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579489A-4339-4895-B53D-B78029BBEBF7}"/>
  <p:tag name="ISPRING_PROJECT_VERSION" val="9.3"/>
  <p:tag name="ISPRING_PROJECT_FOLDER_UPDATED" val="1"/>
  <p:tag name="ISPRING_SCREEN_RECS_UPDATED" val="C:\Users\User\Desktop\ГРАНТ\РАБОТА В РОССИИ ДЛЯ САЙТА\"/>
  <p:tag name="ISPRING_RESOURCE_FOLDER" val="C:\Users\User\Desktop\ГРАНТ\РАБОТА В РОССИИ ДЛЯ САЙТА\"/>
  <p:tag name="ISPRING_PRESENTATION_PATH" val="C:\Users\User\Desktop\ГРАНТ\РАБОТА В РОССИИ ДЛЯ САЙТА.pptx"/>
  <p:tag name="ISPRING_PRESENTATION_COURSE_TITLE" val="РАБОТА В РОССИИ ДЛЯ САЙТА"/>
  <p:tag name="ISPRING_CURRENT_PLAYER_ID" val="universal"/>
  <p:tag name="ISPRING_PLAYERS_CUSTOMIZATION_2" val="UEsDBBQAAgAIAHZI9lLDxJh2RwMAAOEJAAAUAAAAdW5pdmVyc2FsL3BsYXllci54bWytVltv0zAUfu6k/YfI74tbCmyrkiFAqngANKnc3io3OU1MEzvYzrLu13Pi3ENamESlVsnx+T6fy+fjem8e08R5AKW5FD5ZuHPigAhkyEXkk69f1lc35M3d5YWXJewIyuGhT3LBSwBLiBOCDhTPDILvmYl90jO4yEycTHGpuDn6ZDlH7nan5YJcXszQRWifxMZkK0qLonC5RoSItEzykkS7gUxppkCDMKBoFQZxGuzK/B2N31QKao4Z6B4yM8/fuCZpOR41H5AUS1eqiL6Yzxf0x6ePmyCGlF1xoQ0TARAHKzmzpdyx4PBJhnkCurTNvCrIDRhTBmFtM8+s+OJGOFoFPqkctilozSLQbiIiQlu/hrMhqDCNdctEuBXsgUeszG2ray/boo5Ex1KZIDc1+gDHnWQq3Lb2nr9HJyL29gnTcc2nB7lY/gOvk7F+2/J9MhabUb5LuI5xqQ/prNNJ0OGuXmprbGX7tZHtumQijoJfOVcQ2tdv7QmYL0i1YStzG6eriwAX8GnNAiPV8T3CULq1bNxWKW6lFNeCWg633X3TUZAm2z0wkytoSjXzHngI8jNTyvbrzqgcPDoy1lg6BHu0SrluUtcQLzZp8uofelP6jVrzU5/rjAX8j8Z8QKK2JlyE8Ljm6GMgxZoawGKXNtdkiVvu2cWk813aO0wDU3cSsCmYiGOYigDPfsgMo52dnoKCYhpdglyNsL2Fk+CYR3GCXzPJMF49SZMydZhk6C2cBCcyOExAW/NJ4E7JAjPUeZbhAPizeH+utx2h45aMdNmK0aMT49ALcm1kyp+s0gdz0qyspM+c3ssL59SnAb3NeAu5np9DjCbBIK5mLuzPEeBceOBQbAY8V7XVzXCIT8z68mk04EvTfTljmulcGrZZZRnPcTB5Vnk15zjPRj4h7FmemPf9hIaXh4WOEp6+N6a4vuNZlcWGP4FT8LD8a7BYYqmdGEq9++T1zbLHgFrEyTjY3ppO7biXoqmD61L7Vv3adjQ3VK2VSmanJOXVvagw1Tx4h3KMlMxFOBKAbVhNrxOcx28VMCeBPWa0eIHHQ2Y+eYkPdc63r267lK8Xtw3WxnVfbVzF8ozrqA64kx+tD1KbiFfPNXz8DVBLAwQUAAIACAAZRRtTdKHMamEIAACeIAAAHQAAAHVuaXZlcnNhbC9jb21tb25fbWVzc2FnZXMubG5nzVrdbttWEr4v0HcgDBjoApv0B2iwKJwEFHVsEaFIlTyKkxYLwtgYgQHHKeq26N7Fdrt1kTQ2ggRJkyZpsou96V4ojmTL+ssrHL5Cn2S/mUNKlOwsSXmN3Qs5IqkzP9+Z+WbOMHMXv72xanyz/OX6ys218zMfnv1gxlhe+8vNaytr18/P1OX8mT/NGOtfLa1dW1q9ubZ8fmbt5oxx8cK778ytLq1d/3rp+jK+v/uOYczdWF5fx+X6BboaXRsr187P1EqhaVkiCOySI0LTt83QMUvCCUumdSmUXlgSC7Y7c0E9V63olmqpw2hTtQ3VMVRfNaIfVEN1oy0j2lBdfD1UTdWYez9WUEyfJ6VXDWumKxyoe6raal/1o51ox1BvILoP3d3oznTCXfOyvWBK23PDUh163AAqHkPmALI75A+cUXvQ+RpO/Q3/tqdTFAgpbXchYA8a0Ua0CdAGwIWVNNWAb21Ba19/n1qRY5cFtLxIcJ9OjPRqQ8jv0Q5H358Q9HrZ9oC372u4WQ2E78LpJnCF0wQ6o7KHzz7utqCnrVoFtNQc86rww8AS0ET6PBkG9VrN86UoQ9t9yENgQv5r0hPdVocGb0WLN3qfPKU9b5GbA5jQ5Ojex7I9PG/htxuEwZ7Ba+h+j37cBBo7SbC/Yhfaqgm8flTt6PsCDgSXbDeE8QxZfNt2bHk1rHq8rxPpljbklMxwPb9qOrn0E2Zdzh7AS5ddPKPfN4rqrvkiEK7EXtYqnvSg+B8IkU2STOKi7+DQDicOMoi8bYJy2vheSBPlSuiG3nxoeXVXptPGmP20LgIOVbdeLQl/1oD8A2NWehJoJA+D2QL6LkPdcTlwj3YJSP13cmDRBGxV07+kkbR8gRvlcNGWFXZwoA6IjWmbECp603rQ/WN0J7prsEpcnoEFlPYbxHnGSvDFlygvWVYktcGs1WI+HfoI1oPeRjYfWV4VxHM1dLwFFBl7AWuf6ICiiFNvUGLYYE1DMO69j86d+/bDj8/9oZDkADHtZMo2WPjHH+SQ7UrfczRnhq64IpltdiH/gXpQbLVXl47tahJ/AhE/Q9BvxUQgfS4z6LvqIT73M1fXfR/pFmeEHTBxEl6OSIizy9zPsdnkNN/XsUm3qRwM1CvUiAGTeY+zn36L+KHYYorF3zuphoCzVyPeR2nNTNyyVzURzyAG6dsWJRCVD5A4WIFYm6LrjdYDE7pHDNA3Wvgd7MZv4nrOJd6IfmJy6WlK6bFrrbPZJi26jmeWOeCrSEBzQUyAlQKg8TYLKAv3Eg4woi2u/5ygdBvfUWFewa8NZtQGbtCjlhbX5nK2nxBFkqpGbXXpr9o3Kl3RtrHiBdkO+eYi2hTksOcEKADl5A68esidEHHCNhlFewntTFl7cb60Csr3zUD4nIQN3fOozhQSQp3Jz6gCaDFsHSJjo6hFFXuh4uAj2axfYNYtBCh8LiamJlyuWF2OJe1bDiFxwTODYNHzy1wYADhllI6BN2zPgDqvpNbnDrIs3bZreeAAS6b1P4UM3nJIolYpbUG2QDhjcp7GtAKAkDCh1OT49DjOODgSY3jS1+jhUYdjZC/pkaM7f0y85VJpIAJaug8Za1I4CZoQusVt32GKhDIzwjHrrlUJS3JUyh4y0WyNQi2nDJDXOE+8GO6a3uBxHkBvdUyCt8cSPNP8WBlOUVfA6Qz7A/WyyCrvEuWWelxkzVUR6PKXtSh1/kLRSaidK8696LZB+HBTvpmwnQ71hgaNiW28qGAREzkClCoLdzf8B7u/A2A70dbZYkYFAr2eK23TSbeHI+P647XuiGkntQal3BJl4pZP6/Zn4bxpO9zNpXOJseqPMNqGmW2D0wZBGle40Um8ZczGhd4tiyvU2Mar3wL3kfoNTkL836VjBYftCJWi7oz1GRNeJWVUJ3NMFI0knbnkaFpK9xT9fLSSF5tp/CECPT1niHhYzHYq9GKmOwWvhkfp/xx4Ok5Arxx4EyYew+rN0UH8/zQ8x2YI04ToFFFZBJZpXSkcnUUD8vTdiicDAucBkLI4c2NpZTX/sgopK9ke03kHZt7OU8NH62133mPIJkYP+SW4XiLkKYWt7nG+o6rABSQ+lgyOG2+08msJKthf7edz2i7miVe8hQWk8MwiPaOYaugykrcoSoEtdffTINrKWsq0eoIGMuHE028VUyfTsW5I2tIR3ETx7IoPzT8Mz2vFJ8zQU6+KBFPdqBylZcJFN6ikZI/HPnr/41MlJWbOIzKPiWLwKH54utfTuKrGxZMYHGPzfGywkLJuwpjobpayIdmd5NCRIqzTj5tAmD6OB5bpWkIfZDfjCUQj51IQCmHsyGB4SHnB20yDrGSGeBhX0X5CvBQKORXoqVJZzJtQkoBJrELn/05OIZMm/oqjyEP1d5z+/6Veql18fjMg9Jl6BOsfq91PCsml4xXqmxjK/5wPaj3uFzqq/efC0sjNkbCXAKxzfHOVLbpe4kAPQm9+XucnMWhmZEizNO4TT/N+oSMcAHqUZ3k8TEzFRe6RorSRtOPjtnv67d4Gz9zotUKLyYUzoXfMOGLY2nJOvH0A1zKYGQ+4+9im54YW3UjmezRJycaLQI6D1ZTStCpVEE7AsUZktUUD7eh2ETFJzFte3Q/EkK/0OHs49zLoKMfT8kYR4TSlR03koRGEPgIs/GYQLNLTIBGRT0zZop0iKjh84qHFMBeKCBhNo59xe09c2c37WiIt6OQdFOEk7Vpolss8xOd3tV3uQPpJoYvHYk2udSlb6WY3Pesnwp6Y9ufVb1VMF7X9f2KCL8Rw1k+j59Fs9jXHzQG1Y7/f+meWIP0uKq6OqB/6evS2hvvS4TBqXNrwap3/J8Hc+6n/WPBvUEsDBBQAAgAIABlFG1M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GUUbU5E5QqU8BgAAWx8AACcAAAB1bml2ZXJzYWwvZmxhc2hfcHVibGlzaGluZ19zZXR0aW5ncy54bWztWVtT20YUfudX7KiTtxZjCCRhbGeILxNPjaFYaZPpdBjZWmw1sqSR1iH0icu0SYdMwnTCNE3apLfpS/rgBtwSgp2/sPoL/SU9R5KNb5glAYY2fTDYqz3f+c51daTI5dtlndyitqOZRlQKD49IhBoFU9WMYlS6Jqc+uCgRhymGquimQaOSYUrkcmwoYlXyuuaUcpQx2OoQgDGcSYtFpRJj1mQotLi4OKw5lo1XTb3CAN8ZLpjlkGVThxqM2iFLV5bgH1uyqCMFCAIA8CmbRiAWGxoiJOIjTZtqRadEU4G5oaFRip7SFackhfxteaVws2ibFUONm7ppE7uYj0rvxZOJcGKsuceHSmhlaqBPnBgs4jKbVFRVQxaKntO+oKREtWIJ6IZHz0tkUVNZKSqNjYwiDuwP9eJ46L7xCuLETfCCwQIFZcoUVWGK/9PXaNMFakM4qBNjdoUCaMda205Gb7PWgr+kLhlKWSvIcIWgr6JSQp6fS6aSc8lsPDl/bS7jUxWWkNNyJikkk8ukE8n57IyczM1flaczRxaSk9flIwgdlZkwfHxmenYqe2P+k+SVXFoWU3H1xmxyLpPOfjgvz8xk5PTsvpQXwLZQRUKdUY9AdpgVuz22rFQp5w1F06HSugLsUAa1qit2kcpmSoNUXFB0h0rkc4sWP6oousaWID1HoKRvUmpNORYtsDlMvaiE6STtw/mAQAzysZXY45daeX3hYofpIV/7vll9WUagUC3FWMqYRfOUqYfHJ1rcRycmBpPvRzNyS1OpmVVs2yvVXvqHERhp6wrhscMoHKAtojCmFErQQlizA7SvNHdp2E2VAtNuQX+iXVwXKrqeq1iWabP9JtK+2CJxAExkwTQ6Ug9/k7ypq62o0XKeqlmlTNsab+6mZqRgZ1giC1AkOsRzxqIGySkGNHuNQYwLLQCnkneYxrwmnwp2T9maohPAg9OIkulcT8wLJcV2OqqiFR9ssIXYp/xbXuV7vOau8l2+85nvd//awTI/8xrfdVfcVcLrvErcFf4KUF7ybV4TQvCUvgCly+5dvuOuuveIuwxfVngDlqsAusNrQkC/guYG8K8iGwQUkvoe9i+DvaL7nwT4O3xXaP9T9w5agxKecfwFmCZm0DfuOnG/5A1fltdAFgz8Cz5/gFvQPQHka7CgAbB7uNdd9hdqsLPG6yBYdb8CujsQm+aVP0G+xrd4g3jxRnbVy0KcfgA50I+0IMQ7qJKAop4Qrvqw7+9rhIQg4Isa34M13AxfX6JpfuLwbRBfQ078ZVsWDQuxeshfuQ9asAG5ahPYy6K6u94BTDwXdJvirsEOhLmLHg48G9Bs2tSb6OScf1Cms4nk9XOnTHmA94+HKaYham7m2V2AE/cG8QNcw0xrQBrU/EzuSllcRuIIU4NUWHPvu19j5bchu+vDx5micKXu9wm4tOtV9AsMOhrl3julxBXliteqXn/bOgMlddQqGmzQydfTG5TQ8RNslZGf9RAWr4yO1VWnX2xNt3t9chs+r1Atntq43NfZA9gEMdrGbbsgU4eTqyru3QOMrnpqsLyrXarwgF1F0u491Ifp4/8B/z8AGrvumpgbfmpDDGjUO23tIXEcekfCo2PnxycuXLw0ORz6e/m3DwYKBfPXrK5oRnMAiw8cWYUlu8bjQ+QOGEPFpLqG0UOEBoykJyY5YKTtkU2ZdhmGFKr2GNp/tBcQT2fl5NxUXE5/nJZv9AHwcqR3GoiEcFLpP7h4Q+RZnVv4j3wTpohf4Nb8dxhHNuDznPBn/Cl/BHX5mG9MCpYw3lG/hjLe9hsYHJp+L603my3WtOixjndGcIPuiTUECTwB8t9BS30uODhtwPSyCeY+5o8EaW14Ug8FW/sGMNrkm6K7BTkAY7HJiT8W2ves4+xpG4m6JiD3vqDaLe+WEI+wO0EmBEmA8dxqjlOn1p/fplsKNZE3arT/jsb11k9c/M53Qo3rGeQsPunYPbFcejeOl5MM0n/Y7Wf7ceT/DwYH3PDgo5c18MyKuy4k8QiOQXyugc8D9vxDEWefLn+6D061EXWmdC45nb4yk0m8A43/jHrQ/9V62dbxdi0S6vsuFq+UNUMrg1t1TaWtF7ix8fMjkVD/S0NDgNb5Qjw29A9QSwMEFAACAAgAGUUbU5PS7kZ9AwAA3QwAACEAAAB1bml2ZXJzYWwvZmxhc2hfc2tpbl9zZXR0aW5ncy54bWyVV21P2zAQ/s6vqLrvdBS2DilUKm2R0DpAg/Hdaa6thWNHtlPW/fqdX9LYbUIKERK+e57zvflOJOqN8t4WpKKC3/SH/fFZr5csSymB6xfIC0Y09FKi4D676d/9WSz6AwcRTMhn0JrytTKSStajCExLrQU/Xwqu0c45FzInrD/+cmd/koFFdrEEunUqZ0WWUF/zbfjjdnYSxd9xdTuaTa/bCEuRF4TvFmItzlOyfFtLUfLMuHZpvjbaZleAZJS/dXrEqNL3GvLIp/nFfDgfnkYpJCgFxqXr2WQ4+d7JYiQFto9+dPXjanIip77q48Ic0LZUUW1po+HocnTVRivIGuIkT+ezi9llO56j9bgqH/rlCBr+6s7Isfl3ID9lXBRl8ZkeKaRYm4QecEbm6+QwQTJ8fkiYXZuvk2ACMhd1NqRiNMMyCJm5VvxqvjZwWy79n+GQSMzbloI9mSIcTA/TISmDsZYlJIPq5HRqI94fS42PCcYrwhQCQlENesIIn0ipKjOxrMb9hnfKswDkBTXiVbAyh6nzNwDG8ho/nd7auRL6t5cFDkrYemHgYS2skQ+Y1iNkIKyRz6Zaj5ztjuCHGsep+uGW+GJ+nH3UAid4rPJVnSqtuWlhXrkKrvaCCpOLDMa2rV5oDqZqycDKnEuDI58STrZ0TTTupV8Gl+5sMCoZHCh8pzX3VaKpZtDUbktRSoXOoPrVR+sr16BxFLc41EQvYKUrdCysi2K2RZgOc+xudG9tnzZ37mlcJTf9nMg3kC9CMNXveR4+PzTjlvIxwwxrXKUg7/lKBBzrexuJCw3qVLBwT/BUONGaLDc5+tQWwj6jrrDN9Uv8tU2F5WWegpxjP1CoGjKWOdyGrjcMf/UrhXfIYkKL0jH1Bs1xQvf9Hgh8AwCRy01VfndwmrxkmjLYQjVTAoENuC2yRGH3N8VruituyUBySj/6CVQ3SmgnVjQQXtEtEc+yUNHd8pqkysYVzZNqtNeGo2FfzUjTquF4tGffR5Fh1DflDysVJZOUWjxrIrU3Wp996GQLE05zO35QEVzfoHEcJkThs2KVVXqP5LULZmXtjamK0KBpo5ghOx42UazmcMK+4OMcryRAOF2t8CyY/z9hlwois4c9JFoIDWrHxhhxZdphjWM+L3QyCESuOGFNcsqp+b9kWiotcvrP2ppHK+hDyBnaQ934P1BLAwQUAAIACAAZRRtTshUJ1jkGAADlHgAAJgAAAHVuaXZlcnNhbC9odG1sX3B1Ymxpc2hpbmdfc2V0dGluZ3MueG1s7Vlbc9NWEH7PrzijDm8lzgUCZOwwwVYGTx0njUUL0+lkZOvEVpEljXRMSJ9ymRY6YSDTIVMKLfQ2faEPLonbYGLzF47+Qn9JdyXZ8S3OCU1M6fTBiX10dvfb3W/3aKXo5dtFg9yijqtbZkwaHR6RCDVzlqab+Zh0TZk5e1EiLlNNTTUsk8Yk05LI5amhqF3KGrpbyFDGYKtLQI3pTtosJhUYsycjkeXl5WHdtR28ahklBvrd4ZxVjNgOdanJqBOxDXUF/rEVm7pSqEFAAXyKlhmKTQ0NERINNM1aWsmgRNcAuamjU6pxlRUNKRLsyqq5m3nHKpla3DIshzj5bEx6Ly4nRhPjjT2BpoRepCaGxJ2CRVxmk6qm6QhCNTL655QUqJ4vANrRsXMSWdY1VohJ4yNjqAf2R7r1+NoD31XUE7cgCCYLDRQpUzWVqcHPwKJDl6gD2aDuFHNKFJS2rbXsZPQ2ay4ES9qKqRb1nAJXCIYqJiWUxQV5Rl6Q03F58dpCKoAqLKEklZQsJJNJJRPyYnpOkTOLV5XZ1LGFFPm6cgyh4yITVh+fm52fTt9Y/Fi+kkkqYiau3piXF1LJ9AeLytxcSknOH0j5CWxJVTTSnvUosMMqOa25ZYVSMWuqugGF1pFglzIoVUN18lSxZnSg4pJquFQin9k0/2FJNXS2AvQcgYq+Sak97do0xxaQejEJ6SQdqAsUAjDgY5PY5y81eX3hYpvrkcD6gVs9UUahTm3VXElZeWvA0EfPTzSxj01M9AffC2b0lq5RK606jl+q3fCPAjDS0hVGx4+CcIi1qMqYmitAC2GNDtC60tilYzNVc0y/Bf2JdmBdKhlGpmTblsMOmkjrYhPEIWqiS5bZRj38TbKWoTWzRotZqqXVIhTA/IwpkSWoCgMSOGdTk2RUE5q7ziCpuaaEW8q6TGd+U58Jd087umoQaNxw+lAym+lKcq6gOm5bGTQTgh01N/UJ/4aX+T6veOu8yvc+DQIdXDtc5ide4VVvzVsnvMbLxFvjr0DLS77LK0IafKMvwOiqd5fveevePeKtwpc1XoflMijd4xUhRb+A5TrgLyMaVCgk9R3sXwV/Rfc/CfXv8arQ/qfeHfQGJXzn+AtwTcyhr71N4n3B64Esr4AsOPgnfH6HsGB4QpWvwYM6qN3Hvd5qsFCBnRVeA8Gy9yXA3YPcNK78AfIVvsPrxM83oitfFsL0PciBfYQFKd5DkwQMdaVwPVD7/oFFIASBWFT4PqzhZvj6El0LiMN3QXwDMfGXLSwaFkL1kL/yHjTVhuDKDcU+i2reZpti4oeg0xVvA3agmrsY4TCyIcyGT91EJ2eCkzGZTsjXzwwYcp/onwxSpCFabvDsLqgTjwYJElxBptWBBpWAyR2UxWUEjmoqQIUN7773FVZ+i2Zvc/gkKQpXakGfgEtVv6JfYNLRKe/egIgrihWvlf3+tvMvKKnjVlF/h06/nt6ghE4eYLOMAtZDWvwyOtFQDb7YGmH3++QufF6hWTy1cblnsPugCXO0i9uqIFODk6ssHt1DnC77ZrC8yx2m8IBdR9DePbSH9An+QPwfAIyqtyEWhh9bNIYwau2+doE4Cbsjo2Pj585PXLh4aXI48tfqr2f7CoUD17yh6mZj4or3nVGFJTvm4SPkDpk7xaQ6ps8jhPrMoKcm2WeG7ZKdsZwiTCVU63K09ywvIJ5MK/LCdFxJfpRUbvRQ4HOkexqIRnA06T2p+FNjx6CSfXuTCv+Bb8Pc8DPcjP8GA8gWfJ4T/ow/5Y+gEh/zrUnBosV76NdQuLtBy4JjMuietUZ7xSoWPcjxXghuyX2xuiCAJwD+W2iizwVHpS2YV7bB3cf8kSCsLV/qoWAz3wJE23xbdLcgBkAsNivxx0L7nrWdNi1DUMfM490XNLvj3wTioXUnZEJIAsznTmOAGlhH/if9UahtvFFrfTdaVc+HKnrfXhV0t1NqVc+Apfg0o3pq7HmHj5C3l5f/cKR7VoDb67gmGVrUUWhQ5/b/z/oOv6PBpykbEJk1b1NI4hGcc/ioAkf8/eDUw3GmI57eg4H2nXY6Z+TZ5JW5VOJUea2LEfudaCYnG77gV/NtWdvrsWik58vUIVhvfzU9NfQ3UEsDBBQAAgAIABlFG1Oy/fIIsQEAAHcGAAAfAAAAdW5pdmVyc2FsL2h0bWxfc2tpbl9zZXR0aW5ncy5qc42UUW+CMBDH3/0UhL0uZiIbujcVlyzxYcl8W/ZQ8ERiaZu2Mp3xu4+i0wLHBn2hf378r3dwd+w5xeXGrvPsHMv7cv9W3ZcaGE3LHdxXddqiZ0Z3FU1XsEwzoCkDt4bkv69e5dONwIxdVppGh3djqyw/l5sna0KVjQvEQiKaQrQc0b4QbY8F/q5kdsnqnJFV5minNWf9mDMNTPcZlxkpGffupbzsBGswz0H+g65JDBXTR280DVvJm6M/DcLZ2OZingnCDgue8H5E4m0i+Y6tLvGHZtn05iBAFh982xaWpkq/asjqgeeDuTf32kkhQSm4xB2HE2/yhMKUREDthAJ/5E/+QCvGzYLW6DxVqf6lAy8YBr5NC5JAo0qzeTgIh1WMFV6NajaCnzkNe92WjKDkALKLFRc70eEDCskTU5EmGpiFopSTVcqSMxeOzUI5c1hj2/ZvlBOjH3G5uv4VD2bZTKMYlTbLql16Hg1W222QLs7ahk2HSaHRZle1qAtsTtCOYTmiCcwwR8+i64PH7D+KrIncglxyTotZ6rhEaxJvsmK8FIf/tMcExWLFXTOqHap3+gFQSwMEFAACAAgAGUUbU2Flyq98AAAAfgAAABwAAAB1bml2ZXJzYWwvbG9jYWxfc2V0dGluZ3MueG1ss7GvyM1RKEstKs7Mz7NVMtQzUFJIzUvOT8nMS7dVCg1x07VQUiguScxLSczJz0u1VcrLV1Kwt+OyyclPTswJTi0pASosVijISaxMLQpJzQUySlL9EnOBKi/Mv7Dvwu4Ley92X9ipoKtwYcaF7Rf2XNh6YS8Y71PSt+MCAFBLAwQUAAIACAAaRRtTTOUz4vhAAAA7WwAAFwAAAHVuaXZlcnNhbC91bml2ZXJzYWwucG5n7bwJWJJp3zdsc9fMmN01ZTO2mKYZjks46qiRW6kt5lZamYkyJWalSOK4ochMZas7KZkLY6nlpJKoECEyLSMiJaYmKQqVkCkiiQIqAi9Uo3V/c3/f9x7P8b3f87zv43F4ANd1Lr//ev7+57Vc2ue/+59L1y3V0dH5p/cer0AdncUGOjpf5Hz9peaIY4jpZs3HovjA3R46dR2GI5ofi6N2+O3Q0anP0Zs7ukTzW/f0npB4HZ3lj7T/i+jw21AdnSOd3l47DiSHiwZF+Jg+lMH0jDgm5PVO32/gMWeSf4V9s+pUkYk94abZOmjoNz7deWfO9izqW0wq8jbtN338q+NP7zqhplbj5/d/PZ77mDHt+KDjrMJkAwl1vIUuZ4dQxb/fSkh0rfmdtXt29ICIKqsLS/AfTO0lJT6fwY1rAOkYbSdrP1wuIhZpPpK/EXyh+Xi3sV2L9uWOq3qajz/OutwGT3PlLeaI3piu9alCTcuthWeZGdyKnfxVgUghX6E9cv5sewYXupOf/3r451RNt+yjYkS50/6VeTOaIe86Cs60ZWkG/QnG/c4k+Fv3W5x/6OicXta+hPz7NGjQSOeXZGEtaZybPJRFYUPQynEOT0W8OJAsge9Q+bXR/nnzqh7i4CW1BJJ+k+KvQfWHHH0LLX0eTNFftpIs4vPOP0s5i9hRZ1kOfmGooxNldbGNyOddXKkd/hziqEblSIzuyjzHTdnhwDklTV1tXogaWs+7p3jHm+UEWBuknDhWAW5jnUwHqMd5ikuUAPQbY56yH49qco6V6ehYm68UI+WpjsdBh7ze+IlB4SHZG+KmEOXBptA+hboLkn6M3Oapv0ngkQ4I+n6OrZ5tUuDFykn0q3EeeoY5WG//lc5PoEtv/X60ZNab2sGRrIl2xNhFDFYv5eD0cLrKYNxtiq2a5TAlv8cBEhJcsRx7IzsGMzHlILn1OA12Kq11bsJYPaGc5utBpgUkeR6nFgUIwQnWYkT9CX27ZRyjYCJeScTHRIHD/Ak0KCcOSKq2Nr6yV4bl1NBNGWs3hpDSmkef5PYH1LHr1W9zVNMcepmgCV9BDeiDbIjvjVS4AEKwcX0B1HbayNZT7gmGTEUhjDPRB0+lMFEiTPIe8j52PK8fd8mPp0Aui69Zi4vzrg0gtKR3EGDi1Bec4Dq5UffebDIpLVRHpxBz0Q+jt5Ks8g0FQo8dZMd/1W8rOle7AasL60C0nbNm2ve1E8AdZsDNO7ewpsecMPXWPgRYy/Hi5nVhpDw+0u8tIcx54mlLgxunV3r9mnlIMEYkazFziBtIKBE5Fggi9jNUo8n5YDz9e7YQkT9UowjjHCcc4fTGRRXfp7q0iFDtEsMkGEbo0Bdr3k6uNWNGg4HBp9RMZoohItOhxYhnGN3Kn0VAFGa93xtI7K9GMAQwniKG7eYfUiZtwpmxhcMx3fK7JLw1k+2X86gKVw5bpHPY31TivJMABpqycX4s9UpzKwO7kfbFlPBqmPmutUGY6orSfZGEg5jmSKQ+fow0GAx44DDzlA1mCTKrBX3o7FpU5TZ9nqUFAgU6GpNDptp4y9hGk1VDMfjgwpydkaCVfojMogqSAs9cC1GEGKUGYhSJIVRJGZM51BaxX9g/FUsJ443fSiK3iieviTBrthgg1PHLyPiDX0MHq8Qoo0dc21gFKDQbL35VhYKlGjoql8E0cYJYlcezyBcgNOaIQapytoaQc3UPOafEaDBjGKgWIrYhFjQS012c3KTw67dN+ZMKjPoiRP+PRI+iVRWtkSlE1rUxJ2Y/1ONFKFY3IvVJcbY9c7TljazBBSt05EwZXVjHGXdXMOO25FAHgSMbglLXhwTTC0UNLhiRi1vRuagU5ypZEf1u72ZyOD1PSC6hkwADTTBZmGJvv9IoP/kEOXdV5eUMaLe8Rb4GwEnvGJ2ohYJlDSchIeE5J10BTTSuPCH4vUvN+edZY6+0SaO6J9GPvdszfM/b2Z7CkvRvXv/puTTxRgHjsF8zdsSvrV8JEHk5Vgdf5gxVe0NizfWZmayWhppsK0Vt0CtsCPe4CF8n3taxraAlnFrHiWkYiMpXdPojOA0ukgROPRvaEnZI7o7F0veTcPQq10c3qXCRYC8FB+6QbyKF0ruzWffS0BIHev0A2+2SA/e7Z8e75W5D2JyjkRxWiHOd0kgmKxAw6d+7W5Gb58gccx0dprdX+q09hcyd/NmGkRn312YCD78SjkD0+ASoPtr8QNHiqBu9LfkD64MZ6dFnSqB2YPwUoGh71Cq2f250F5bTpkKkNjVnWw1xlEQ6h4uFgi4N/Fwikl7PBL6PcFsHxtMX2zoyWagj/lBOBDznVv5E0dgwQsZx69C6zjW6neIk8zq4TtFLwYnSEaCTNGPRNHIZgkzCo1ZFY/U4LXLQG+QyTswsiDPl6otUHHFbPqP63kDnlwsan/fyKlyrTXUoh2Y/56Pt14hpbQLrO8Ki05Fpkd33zPTrrO/UM70TAFFru/2/se+r1YW3shfbMEfv2Zk88apPMhQJKgYhXc4die7erruY9BuBmNl1OKYDENIQk4Jz3JC6IRQWfNKcKIq4xpcRcBVhmoylKFRuEUelohHk0hg2Ie0pjORuTtVkoTUWBv1D4OMcuRunkYft3y0ejuHIT3e35N/nAlnT4DqY/J862+GmJqZdxx8/Y2YERbHvkIummvDfsfJ9fbE7L7kUaUbo9RcPj61quaCjQ7107uKe4pVOQUAoIfjWNZsAV5xJe4Zy1bC1AVFZYqGR36ezeM/Fi41r4xIED6uC/pw89EvNetBz1SpC2p2MKf0P7cIeyr/R+c0p75uVJ+1fj2rWG9Hjzc1bXgf+Q+dj53Jw7p3LuG7RIp23fmZeXv2Z+4BtB/9kjWiWlSnAKlNT2K7vDfi/f1gzkfrvFyntWjcRf991HuPCKsn18vCqeHpRs9S+9TvsBTSpJPm3GC8cZmZ0Fd+7WLLJlRpH0rT+OOMaoIal/DIzP51mZT//H/hheAA41wtXFl7U/oEPL3/2UUuntUwCvFxw5mJN6Uotgbh2DbHDq7fjay2n8PUlbzSNjjqnpRmAKvA3eU32Htr2+kHANpOUcTKLh+LfdEdo8oC6c5DCVZYp+JJJFrreOTzWfpOWhvxgKzgz1s60oaXJp7rdU+T/ECsfkPQywgNdpohYDnN+EqoLcupti3XyaPWKpCvn/LxXPuPgBg69l+CnY+1LTk6+vmIziBobwr1IKXxY5TL5hPWz3IpUMA941DpjRdo7z8GHL3P5kwZIksnCuVeJkw/1bAZwlZ1Wukb5JcpOiiu5VGNPDUV6fFWPVFBS+a4vyl2eTZPdTQw8PBUbGmv+F/SHMDO0pR3agxD8ZU1pWrineA0/0e4vBYDhEux6yaIrdBefo0FzIe2ceZWdRjEeqw5EWcTsjaVlm+Me5OZvwk28DDjI3fWXQBnCPQBRgLsS8wjtIVlTbWqCm7wLxtJ8874wrfTkEvJeH03BQbnzICePP3U3AeUPjBMbzAINe+rHUwE7uQ8neoKMW3iOikPbnhT9JezRFj7sy5kry4a3+piQijix6gEoUN5a9f1tW5BzudNxHj8xaBt/LHOuSQ9ef29sfoL4CtU5PrkjsO1xOufCj7GznW2yJ2cjUHeh2VsyLrAS7pXMt8SW+hbax437/Z5TenVR0V2xfUjAxDPO7mxqK7/mLPdaxJ/D20ps5vUn2IyZ8e3Nke5V10E9yhjJ4heOm+kDnGBuR24DkJgFSpDc6x3eZoh0j6QtzIDx/VmufPmoCaObtDTL8otdhJEXHFJQiRC2gZOv4KafP+fiMj9BCiZ4cnLpLKgj8PaKKLBQ9IXFSiQJ43GUfS3+lusjD6OyeS9wYVgJQA40p2euiaMBe4wi7Eq9kWJHYfx6RHFxa4kzKD4iBQ21nh94BGO/xN/1QYdI8I9vo/PRNTGz7xgDsjrbYX9u7zOuwVrWvLFnSyRbvin6Aa7Qz482j4JOZW+Sk1srwCNZoCQEwDsVAl1AezL+8qUEgESh0mVEQINSulSR512WW7gidnkCpNh3hy7JxpamHJ73ke431wQPrxt3TOfyG/QcN0DgaZtx9NyhANv8+lsq5qpbLo+G+ufDscSxmOv4w3XfP4xnzc3Y/tmVSTWMtrg3tsyQFRYbEIWP6rmHELp/PmmC/hXLW1FGs9/9EoMLltmPjIvUq/JZyLcbFNfReSaR22Wk3lArTRBFaPKgJgddsjDwxzV/wSseGN8L6KTPvhd03dS4Z0fj2yyI1UzJJWT0zqXZKN6RZ+kvKz6xzghG9zT8DMcHQL01rZ9Pb6uy1+2Ia90Za//nk6pjdMjlw04LhsxnxMDzQxl3xkWQ4Gu2FjuRclEJuuBoUD2mq9wpvHU+7ErMU76lOjGeFi21L6vsZFatwD9Z+0/qxK09XLtnzgC0xbHBeU8aZm6mwl4e7psq+mr4+hM4MvQcbXV97Lx+JyO7OV9KsBuRQ1G+quueYrc3MGPqBL2jit7sdKh1QbM22Gnir00YWswzSg4DxFU9U9RciUY222xeAB9/Er5+6y5EoYdmkJrz3OmIKvmh1RosygUsT6tWJDZX6cJVozs1jR5ZpQ7lFPhF7S+ZxAeDoxcwAfS5fsZjyVvQDqbkcyvwA1NY0464L/9sms/BW9GSRdlUb7ED9UbLCP7HEskjK6fSza9tdtbg5n19rm/q8qwDqvNlleLaVKvxpuKl2SWuXetthubtCdw0M/cr97ETLrhzvXuoI2rcA/G7/VdzlRe7I/+a6F4mH6VmXoLn0xo1bXwk5JVkeLFbvAnoILlTwTRUBT6OW8iFu+x0If5pVvbpdyPceD91434Dvzkg8BATA2aKVpCuzgNDEE7albGWvs2iNfJt3Pme35NKK+8+qeYW5kYIB1XWOaKYBYTmxW7YjTh653q0LuOCyRvYCirJcGzv5YwgpUW7n/H3Kb83AGK3zJsgMrJwReKTiTEF8UJkoCVf9PWtNAq9irbadijU/3jbfLCGMDhLkZiXPtM/0X0fr0BxPIvTko+5XSkniSPMI3eJryEjBK8WIFhx3F7Ywne8hcU/4TsGfZ3ZLDJhFK0BRb8ciPp6SrWskrY6rnkhb2G5XlsZUeu1Ck/hPKoKVsi9idQKEmKqg/gOa5qNndeCJN9+SaH+K/4L47FrDXqIwgdVLNSLgpLB3Ah3+trvOPlDIxvw/zK073knVN2DfvTgb1zZ3ZGYS2GMuDfxa/ylwcaa9GizE9x/ARoeNO9FzCdVJLOaBEs0YKCP/faC/Zt/AFjSV5kXAHDzkcELPkCv4wvpq4jxmORk4r+Ll5hLcoXecJ0lXggz7rg3gL58pWRlnv16gktGK4hrVz/C2idrbd+2oBynYpXHo/KoZdC0jh/fiqJx/GUXYHD61p/VB7dBaUXTUTz6XPQqKimNXy/KKkhYcJVYx9IOGuvx1ig3Fz5sBcWtxFbBWqt7U8G7GnF1OdXeIfD81OfzFL2wMf+zgDu8BDrnyZXl3tiY8aBKFyVCd6/9lv6E8PML+eQqR9fzfQHw5hrMvI4JGN0EOKKEkZjFgLgmt3GMCCI3NMgEM1vyNPdSChG0m3HXN9uEnh/RjjpcuJxK8jLTOvR80IMT7crFftnG1zVWafimN5mzQ5Y39GSxe+QewFQ0LeyYaCz1zdnMhViZy2x5erTId9p+JmBlJ6W0CUMya4xyrvj5sLDF5UfqUIF0Qf50O1uxX678ad2KKJfdiDfbudc7y0SdzrKICpTPJcMF7iEwhztvnYJ9CfL8iXPBPvzU6JbvUpi7stVr4PV7yp9RYCELy6xhn3wsA+VeEtfaCK9fo9zOWP0t9ucv6U3H/8J3zbxonxzwROMDpG0nO0KtZTPbGdaTO7JvMf7ygx+CRwsUZli/QqdbbvsIrzMzFhLBp6zvYlv/vGW8oKJ5DzUlJM6TtZUhzvPc73+SVP5/OjylCvGqKCr9zXiYOJ2lP5JVIGTe3J0znv6S6p4s1/LL4Qhj9WPn9OVlyNFHAZno2RFcGv2aQXjyUbFUwZ8ZpiWjfZkiBHUQTnBpyUzhKdBvL0lBdVreKYdwJrAf09wLhwK9It+qn24LHX6NprdJATzF1UXkEsSrTcbKPAoWkj4jkhbx3eUDw7wWlYZ5khLyW6KVxAO2eaJJ+xdWBoWRHsUxuGPlrlzHvhZlCK3xoxbqqsFt0NrSx1JNFe1ob3GnEcPSFF6NCqYXvpCEabn+dksQ5w0iy88uLoZtk1PtRwkrFtz3PWdfXicU2UaGOe+o49wRwhC0fgVYcbgKNYAAkfZziEKNPJAsltsokhhN8j6FVmQzlD4pdw27ARjl/cF1NBdie50UtMmkr9Gad2XgkKzbygAxYPGoPxJGEBElJmR+g8FHy5AOAKGmhcFn7eN87PqeSBPPFE40uVUrI2NK1+bxiRIHoV1VIYnDJjLP3NwQzCHRC3oslKJEWH+CQ0td1JniS1EUfOKNIzk+zikBdrbwHKtqIYxQMx4amLMzn3PKnNrU3ApIUCSguuW1rm/CIgJ/bFSMbaYfwqhjcPQ0UBUhGtV+lvikjZ0J1ytrl0zsReb4FA/gBfKookyGcrzWOekjTLYG5ir2d0scFtUKi8C9JycLLP85ioSfOYIZT+SRSyKZwe2pHBLzVOB1Tg0jMruhdA+bwG2xbALqd/q+4SQU8YGQg6xr12t6H6eQw7It6L3+SKdBnABKDsw5WCv2u4GV125ZLrn35oUEddIYExYh+e6iIOIFgMNveS41DJLlwRDW3qlVD+ukDlWx9hCngkV9xEEgg9jEiylu5DVYs1DtsN57YMh4BHks8GPSoBQiygFNIoLv2/5IcnMJX9raKMQkruoDMAl1Yb2clrBCmORUPCCjCZZ9lKwWxG3BJKztLtucG9NfR12RkAo6j6ykAnhr2dxbfnJzxQmsAAmg9xHDcEKLLQgqwYW5kd6VjadXoXw1yZJNNDuFURTSq0uboziGnhRrbDSa0htM4MFIpVNG+EiCW+QulDvBT8ZJh8eHitIDj1vnDH8C1ESfJisYMdOvT1zFKf6AVOBFyo8MYQOFMAizn/ETZQFl33FQ9WBjWKrxqEzSRGTNOjYNVikwsHiykXzMnPNcxJ61vqM4wniRSEuwtrhIwPvejqag6D2wnum9+MN77ByZnEjvDew6aYHlXiT8wu3GHDqxMSOIOLIhPtW4gSWzvV/xV+xUgtsqrDANiSEAiAj6A36ZjXkMuUyQgAKl+CLhrnsIMSmWaXCFNdPMiRSE9yJhXnHN4lLGmD1uWPq+qNM9ogP9JHQjKZh+VTeVGOb/k8biY5uwDUrCyxNsGznWWhyaXZldPVj3QYUCOU0+feD31SFA/FC/JgZubFriKR6+2eVmpClg9uHKc5XPBe2SerDbrvmc0XRVT/S4Jl83zHntE7N40CIYZIt//0TB9Qoi3p8dZW5tPkEVNVjrvyO+aJvoFfVWkHufv/fKOsA90eJtpOdu34Far+o4PIDBbYbsWoywgsWJ3cpq1BZjOTj2I0JZXsQJ9xWbOI05jDpb8kChF+dyxl4jkuwFYkzEotdJ+9C1rLgmem8VysVypqWJPdmQF9fkQnquSnsuv6tc+0TURE/y/pidn4YDoZJrusfFBUMCM0fGYgdMYwwGz9R9hUirbD8XE8yR+WeIYbhIZuAmxe1LR7Pt2RwpNQLeXXcnIjrHPGf3hujepj93paYWNR5H+aXH+4rOJWjgTkiXomVYzpMhCgzNkLREclzKHPL8CX4bhtwiTiHChQ1Admq1SBgXjTbqp5/mzM4NNPK6r8+RcuI3k0Jydm/mAGm7maZmOZHEWk64qua4gisK8/gY9g1YvZRKJ31SYhfZqukp4iEp4BRFYMXCXruPE52bWZPSNkQ+brcIzrrxwlxUL08/n1iL3iNB9TWJj9DmjN4gx+GUsfyPXl5MBX9TzT8453uPDVwEtAVNvgpkHdkzvz6RqwyHlp318R2Pgs9UQv93W0T/3fBGR4DNwkExmYUgXwSjHV3Vu+enWpulHeXeLc0oz7QHf0n924PRBXpUa/rltuYRV7oVs34B3hiGG99MMHT+ACD1hAYZ4ckHlGOdvGcQtFI6DvXwMmPQVn7oVO+J3o0W1pLu6y9dmWem3vUR4q703erxJFqqvD8an2D+nSmimEHTnSEdvfpeyDdJP79c9QFz+u6vgL/+rz3oKHGeDYVTE+St6+EDVNWsMImnkpF28lsxaD0J3EMFW1P5XuUbZp1n5S1yKiUYgmpyfvBNHsdfBWv7VPAk4pmLMT6qrDXlf3VAwu20u6v/p3jif5XhwVFGrsif5RoGmCTX7uSxVjTLvxJzpeNy8AGEb0IaqNcwXtzSljaPoc6mqAL98qzxqP9bGxDo+JJHCfPZ5V5L2tgQ7q0/N2pPNjUJB62bB8vG+qTpPW5h1MvHu+tcNKSTwhS4fDIk1VvhOzJ4C+Zd/wOh1HChpJBGgkJwW6iKRouD1ob3Sw0XdmqklaW3SQwINPlVhsF9TomdTct0l7J+Ktt2BNbtE2ptqBnG/dPGp0kjWa5RSPq1qVZgg/V3skF//4UybZZQ8nMwMoJVxLUFUOthyD8funEYIwvFEgSpL65wkpWMbIjoWh/ad8DajDqBKPtEOu5j5/nhAZoVrYKUVWL+yfROE/7zw1O0p0v/zWlmnGK1HgPhDIIsbNL6wF+XTrWW2VMjfPttFd/peVNKS5z+tneTKveYyUn5luGnC5vAI37NGO6L+KqkTO/eDUeszZhK5szfSmYXqBGLkzv5iTmnAFxv+Bio27n1QkXS+r+XeDp3Ktaz4xNddhUnm1Prh33Fa4zzubC2lL+bbMizi/JPUMDfyZi2B0kyGWb8nQAMupvq0rgkbGTw/L9RX4hT4A/Wcpth5t/KX+ve+NOJf6sd5ze5Z8oH/TuK/04UjOAeSu+8IBHR8m+sPh70wxQR8/fKq3By7DuoOZ33704TCbU/vc3C/tvTT6vOlDsd+nsla+BHIpd4wks+VUkkaKQuTdbHSqDjNrFc5TPjGseboFrrneeu+Uzrzq/KbLXRBXvQGWrzqdJPmo/aVyXhiJVLz3O3fdqF+ZXbdLk5YKzBjM6lBFDyz5STwJ8Ckzyxd+8uvcfKNUwVuzHAn8R4jpHr/VRNuXrbOYXG51+LH6MqzOIX9i46oPmqvBzVnqRV6EuMesvv6sz/z0zINRhNrf/q/e4A6sOmwPu0bM+a801qbnOY73PY/CCQL9FuHeDd1XMG4ivn08KyDchv5vEIK7YY9DdG2TTPSZhJWidIqkFP/IkdZ0eFUVyGCM1ddQEpE9prTrL7A4kUWGtsf2JQ/4Q3JZatKhyKjyFDElzp7Fha2rLAFmhK6xaxD2GgpbUnbgudxEQqajRVPKhM5haJCv36uQgaImtqVkug826SkO8dhQcnazcnRJcSWytiTrCHkcRQ/18a5rS7G8qKRLLqH8Zzncr0hvGRW2iJClHrM7FP2C8NCY9AMmDQtNgGqrFiDL8BorgtbKrZW1gTbXzWd0yYDuiTE9JOkPARDIlfzowk+VRa/lBHn5no2hjFiJf2dChUbrPz4W632U1w8a0Wm6baqU/0ev3tcUlItfdJZwBTiAx/xfJyZJ5ChJ40f9cHr2U9dlbA6G+Qfm32E36LOutYUpj+a9/f4lPJYPnNXlEDbR0uok1ZLSgYoA2wweFuXzKhNKY05JDcRjhqG2YUXRl2qHJ7GCuiYAhO7xnCrToRUmKNGXo7WNU8fwXy4bbqS7EtAIfqp1BK0hsP6pmyhKYwkZWwXzeG4sZhL6Z0+d/DKvYiqIM8O9AgbekVwQuULDiiP3iO08N3xU42GZ3d255lHbBovxwfxnM7L0KFGe3WzJuzHxiV1n5WkNgXZXS25g7nJEZxFRZoXfH2X2bv+/EZzJy5Nghr7z144GvoqtChQmE02uFkXc+soCUfzHM0ic2JBCXilAJEtoXiJL1JmLrEJ59Z1DMsi5Zw6wImOrmHBuXgujNV2e5RZlCUsxszOu1bPeYQy9Ebb8ggJqy3cM9PDB35xEOZutGbMd3XrdmPkaAHHYkhh9j2jFrSImt2VD4lrdij2Pc3zopNvqMHZxJDKjvyb6+wAHNzUDLsRB9Lcg9zdWlRCVsqa4mKSeV4K5I3M0k/QcMKlnjLcELvwcTUuaa6/Eim4jAPM+CvKMRYOvYrGgcOzc6HZq83vKuIcRLwygFUdykB8Ep0bhsnMgzIfkxFLaGG4fDSxMtHeAD9V9wou57HyCJfLmeCqahnqU6ljQdl15Zm2jBzkctGEaEufLfhFvZsPyQVghV42IgmomKyTXJStoRy6ZYGCNBQv92moX4OCwUnFaQv+H+gfm+k3draG7+19lxYf4hgLXQU3QzUf7n6G3KZd1xXnY8dqM4b2RK7rdtEX5yoZvbcC1NE03uLls5cnyAPfGcB6rDGC4uemDeJBw7VQowCimFLPHvZgvs5sB37cuLDWKLnQySXf2ySN1HFTbT+T6QGmjMvJRX7nuB8YYIRgAP6GwwtizrZs4L7ewHtVG8kMcT/N3kf78QpGkw3L+b642Hb/kPAmlJkDeeMB3HecPdKoF9Q4OS7u5ZbGHTk+VgY8N99cl20GcFLD99R7FuFxY+5/2ixEpmxM3Z4FUBcrFHLs/6dV2qK/5uc/+8y/AVVtqYKxCeZ65uaen9azWnLxOel+y5eNJtxOnZuvnhMoikGKezw1Frnek1R6PvX7ZdadLSb/8C+v19Uf9J522nd/7UH65/xnvGQwlqKEzd5aFzKhtBYJJoS1peLzMx3V3a7UxVcTT07vd9Q/hDenCh/MslrVrxt4N1jfZWuKYLFSoraT7bH9ThjGC3NGQ+feSR2ST8AMn+v3hh+0tTVpVTvxjGc+wzGPWXuhNEbJ0hKUN5dBFc+BecZOJRg3+sn8a34LW+mI+k+JhLkAm+ZeTO0O8HdRtmxXq5JQotDjMpK/vxjZkHt77cH2u0Km/2OGYMidtSfnkubqIS7pz8GOcxvOqTqQ1MOy2aWnU9z2w63sxYClnTcgafJJ252WFj8dSnXHHe03o+7/Fnx18w4yRhW/XJiE+vjWfZh4HtyYNP87uGghklww2XaCxA20fSwveEo6XN6TiyvmzatGPS+a2g+84evf8CH/dXWT65gDEbhlANK6dVlmgVdrHxg3hq+V3LLNRVxOR3+hTXdr+O7V40fLBDtGm+y02Npxt46LV2hDNmYFHPX5a1YM+aXLrjH6DMtKfygpSyBRyA86/ZUK/gIMi13aOb12Q0BPu/ndU4k53qrtPyTxNr4nluMv79UApgjD5RFdh4PWaatLHnhWKboPr/6ltvAYB3X8lkoaUTW8BShGKMNJvKkCr6zxgZDu2cUWiv+bE5V8Ido79oH9WgT/c6Atpn4whmXXwUvBvynYm0Eu0Zq4eqfI9y+ri+U82u/FKmQhJYN3dxD1IOvioZpM9lC5hdVyu2tgvuer1mBZR/xP0GYGN940eJq8qdHPtNiwymw33gDEDNp+XV+5Mp3GoLbxhEi9Wf6iYNA0kGONXvzwWU9IrZt2X3w4RaH15O02d2D3uK6Hr5LpAfgpfe3X4f0ZqNGjZVcpYRQkknSVx4u1IelPLMy6NfQEYZoS44FJDqkl0QKUdx5+BuqeE/r7tQnzBURYC7OM//M+e797yM6OwToopwK4AbcC/q6kRm0rZEdfYzr/ybe9eSVX2Z/avV9GS/zBJI27+yyMjgVUvAlE1EuOxjlMZUdFZxyN1rZclLaYffCSZw6S+LFUZXLfk1MAcztF2JxE/v0lZYrR2t+rQDwmuqCgTHFA8FHO2Ox1syM+2U3blAhVER54cG4epFM7i26MBT0F5YejkkhZiayEKMwY2M5b/Du0JCWqt/aBKvXNLmFFOpJHS8b+pRK77qUbeuwtCQW6K3lqC4xBbMXNKd6LwrWfrnCb++vbXxKWNmxjQxBc5Zpv26a31h0V5ltUx3XcR9Ew4f4h0fXxB/ydI4NAR7YkU+vG2d6MjMsIVvdPkTOYYFHaWTuVC8p5LsvvGEcYGihDkjfpFrqTcEbelK3bIr0EieObuUoYzRqhhZv04uoRZRz1z0rM/nh+qHwX1lmLVuWjz45uy20HDA8cySiH2GCkd1GQXEhvVa6yMLNHnCKhnn/vr2tnhiRTwTfXmU6Wmsw0Yk4OkNcmb37gycfIudqQD9MFXJ67skyfzlyaOd2VKxH+xlrH2SUaeMSj1p8w3qkwKPgC1DqMXJNMLBiX1v6KYiFS790xRaD/OS2UFNLhwdAMte/S5h5tnkbzju54J9rNVwRUd6R3nbv+s9RfUSEicCT6NffZQqqAB/O9j4V1souWioFfSu6L0i80Bq6yd/zLyid6RdfS+JX9jcO9Quaai7/gvTxsoHZ7sOo1uHsbuy9Ek7eF+XooolZXjixFnxbslFRY29BoDkwM3jpAhYXefdQv27qtwbSveiArJMaNa8O3NvDWUKICSXfhSFoAeTOsry7A8Hffn0QCQWXHqw/Tt6nGL73ISdEFOh5hwtY51JnyF/DtBek2xtqAOPkcMXevNxLaZWtW/TOreOlZz8igG+zItperMP0pE8mkGtcOywBvUCDdOH6CPTmY6F2I8Ci0+zQjaOiVQXXr7LX6jg8Y0nArGlHrUHaiQyUxiCx9ghqx+0TzLMV2Q70laKildGFekza9gdxHxIu3doA4bgdMKBF89iZUeEitDfB66oJv9wW2cXhV8B9+229qdLyvef6IYSSt+z7Y/ZDdwxP8EZzD9juZzbACr7qAzBHazJkLXxkFvqEavSWKmYV6oRkbyqAXdQYfIpQqots7eF8Xaiv2OZcfvlspEbnfxz99pu+3Y0KSxHH9FRaJSmMYG2Qv427LbtiPKiRyUmIvqrnjeIupt/8sOQ2gPeMjv3imFClqTK8qMrmjMSwy7/4obvsqknuPRVukGiOgGN7Kiy16oEbg0id6OP1G789PNNj4zrqj5B7lxbcvaqbFD4DZx3bU3R3oAW1/qFGpxKTUxyYwCM6RMcwEMi/JlyWsQ6yxMPa/eYxEeJB6KbsgPm0C83H6aJKM/Yxo0OcZQeq7TZCUoXx4IOmU73GzuoRGjX+oWu+5Vf54Zc2Km5tgW5d/iHOVgsebn7Txczgm8CzcqVB8Kcvt87fVlCopx7GqlOT8q2GGVWk4rsfuxxiZqyVFNPkFwa960pspCmrawLm74VQYdFzFO1xc0jaCCcHp1vjN38ufUKtUo6bBXdgZDYhd4F/7WPMpPDUqtDBS5o+UnPbEOz8jRJpEjL8Z3Myosxlcs7J2H39Ycz8qbl29Myh97i0i38O7p813h+neZJHm63mjfv/LHBJGUniJs9l/rRlnm4ZXX//7EmWE/deqrCWZKT2idu6wL8Ez4MhH0kG5MqjBe5mD7py9D8l84vG6uGbJe2DwbTZ5xR8msAqCTLbhfXi780f/rmMk5ItL1PAFppqGYTSDa2Wo9XjT514q/OsvMu6U2KHQdzUcdLHmWrDgPxvO7iPvbzqNn3WXyMJyEwL/qXu/9zXPA6D1CKtpeAUZBxF8cpY9Yo0OeSuGkqiTfnQejbwrmglTz6D2MF3lEjxGuPYqP6kJcuHVQM44Rv4XBbt2WDsWq2m3p3zsTRQDdIUSYPeAfnBoamci23j/MyMq1+lAFFv7HFkWrgwcBt/LKNGcQk3fSkphv1h6IebC/Rwsz23xs1BTEHRapTACpJyjHxxDLt6Kaf9LDHthRSsXfV0Au5VIEzE6vCy8lzvAICLiOCbbpnyvCkMK88mMREg/TuJvlSxCzPatCBOpOhAK9nowb5VCIcZK7QAP0DbfMM14miRi4EMlLpDaz+XV/ntGdw7VWRui0EzYHtIoZ0pNmixpopfbLnkAUKRyVhsGbXXzKEOGIUuymxSfFsESinjz3SFso/j4j6oDhsIPHDyLrisQW+0oOfqlxZf9n9xA2W1s8Ntj8U+YX7Nna7fiKwo58aI/IFdHeC2bX+eAYdqHe2P/WF7ybmryp2qGQRkqgdAzbQVJYbQXCopW/SRnGBEoqesYOLyEjKxZ9giJjXUC/XbqYK44hsa6+uUnbYQeKSe31Es882oCVjUWRdQtI9JaFGWnLu6WHTudxJq8xCi9QwrJDfaN3180r7FmmeZkn1gUf2dvxR4FVEuT8yw/GoU2bHtBG9VXsU3mtQMOsWO8nje4neDhMqPbALS6+dy9+RF7yn4aiYEzvqpbdKahanxsYvlrF3+Ue59QKgdzvspIhBHsoXeCGJzGlbng2PZUcYHjaCc1UtEVk1MkZXoAuhNNCUgL9p76dkSkwObHxJjrNa8l18fWA7es7Kz7Og+77Wdhf8oGuMfZGc+ZQsW3+6NTIEVo9izzR7FD8uJAYTmDVhlJKrgn6bswpKRIHe1t3JumFwf8OC3D8rQFTw8wvD6PgqoUZNnVp+DP783UBBaoEceUMwt+eCR0ZYGXvyj1WeOBtXnvr80af695sB/7GtNGFATyRAyLwoeaGoab84SudBTWUrHj9ftmpgZweEpgnEmRCVR3ik2RYQx4p1ZE9x42scd8xiRJrv8/3sxecNN8HQvSfVynB0+F5CknvVRq8YN0DOQQeVcvBrsBfAre5QCHAaVDieKQbQn87BfFQSrFIPD6SrcoHLMXQlaSSbwyaXDyWIy7+MlSWIi+d0cbaZr0B6nMjdFVDLim+UD8I8IQing6ako9ckkD1NTdt6/Ko0L1eQ0K+pw+ic7H8v9FoZO/B3xCq2CuFsGl3HlYXX2Cy1fWDAz4OmTxYjKlHHy8H1eErlj6tPEGLKpPYOzd2GkKnCuww3wvdr/bvTfjf6LNEIj5GScIioJNzOmjkODIOhXk7Tpx9ci+IYkzgI5sDCAZmUW6hWtUffC0Six7gR6Fp2uHFcrW2+aS+BqJfpttnuk6hF+bnQQniYSUNCqDHSCvACSOqFCwAf6QXSR7POJNwk8AI/UQ8W8+4ohtXoYgE2NKPTOu2tYrJvQBXQOtnuGH6pu0PXPC+LFfi6EXSBwjolWwsU02dKzfn23wG0h3zRZY8avxwyPnY8p5tRKQfE3iNUNGyXt6N7nIiiFW7SyDxAVaG1j3geXNY1kZo7ZkPIaHPtRNqwntwWgwszaiOicVLboDQKOW+H9+WSSXBa47VxSLcJkp0fH+dum5YAhh/EAbtpkekq+0KGvQxoTLCSgoATuOM2vtYlD0pevXlTc0dZGkBF//34PwSVjT+HuLQEmgXILhf8pCCXWCSuc5qDczD7LRb1tlVf1pLJfjrD9WxqaSy+aF10cLlAmgvPzTXd6AUkKeHdsN6UEhiAPArwXdYaWeZWeXMmUMspJxcKExMdVKKPrCyuAJkVH8wPbM9L8jubGFSA5253rAhU+gQA+EgbRlyTiQA0bIdgMr1RQBMGNsyXHgXGPKzErxAY58pdlxmB7bKGDbqRiaUKil2iyfMRVzplfKAi7gNXgE+5nf/PTjKgZKb8M6oHzMIFgOQJEKWofp0cge3IpTTSIz7zDKj7R4HK+jT1wSGGwcTl5cIA0QO8nymY6/8X3NCVeSgG1Y93h4yBHBvQ+oLePuPfX++H4/ihfClBfDGYJEh+GM+5v0/9NhuO/0JTbgAmRlxvHOsehWiS8Z2mxs59zKe0pIRMvIDeLRcdjFId73Yz/VRcmmm7Pix6zpb6ZwsnlhSHZfnYpseadIKuNGPHe2jveyC0sQX9wC5Fj1hTWQmQ2hF3+NSYoyrtHBivKFRXSjzDqe1SEHDNF7etNjPua2WrwE+QsVKwTKe9MBTE6KGJ39+dB4lIB3nrQrs8fKayzLR7Haz3pcKnGxhcRryTvmZb/Lg0s6HmECdzgNmlb26Ouz/s/2QdsQ/6L5rXPn30ulhf5dOh/N/rvRv+5Go1dFZwBw91mI9ShcgWQXfQZMX3VjVPeGmRcvAjeLTEULwzTCzQoUztBRv33ePG35f8r43v7zKoj/Bty1/+VDObOdbDR8nEyZM4jCaEhywDWiAsplTUT+THD0LW8mvgfJ8AvqjVr5ISNKgOcgtTwv6cfe/qHANMmi3lXrZ7Gs1zZyhYm7LOFNtdxfqSalYIzjZ9E+PcGFZ8pdeNn6/GSkwvPzq7bD9zzyTJxEbGj/zPdd/33lP9Vp2yrLdTT3hLnDHRHTr3dIMzJG2hl2tDmZFLt3SUbhDYmC3PmeTIzfHNx6bPmYu0zJ/KZtt1o/gb9N37VMDfZRMCA6+QT1sDwav1Zv/dPm4xrn0Fxf8ASoMYfeWJWDb2/jwP2hhhPocYNP1lAC60A79mRiy+yHkYsPc994WjxnV11R+LMdaGFITIiIM8wtcCw6K281XATufb+YNDqdRc+5UWdpJ0H9neGsqvaM+6XeSfCsHgmNAXAw6Fk8fCAVlzq+CQcjmMmfLkdTihjNrmchDtX7lIQL9bwDvzck05w27l3cFcszZXbD2nHZLIIabAc8njw5kpfilu1vUu+4H4Q9NO5ECb6L1Es8J79ud7pgfCctvtHZHVJtGERM6RMyiTZNAq19+FMy6avd5JIWGgYkfUCuX6XZl2/+kUfnAIrtobnUAqD+3IjpYcuWOMRJuzJF/zEO8ltyjuiBtZArOuXBduyrSF1zjs/sd0KCwOJZbrzfl5hJtPMBWLP6GDLxn6tKE0zL7pGitrUuLOV4LvHLoTldueHE+zKr9vOuWE5EXVMJmpzXwA8JV9gsWVUUkX/LSxYbrPEKxvfcf8EnR1npS3yMZoFft3aLQZ2I3j7r5BCbIj/H8KDysQnBPDhcLjPL1w+JfbmhuCTdPY93/E7NYezA5CK6h63QmwDC4xvzNk/iLPcRmimriCXJZAHKOhbbZ8ZtM1KDNJ7lctafML8ZUFYpEf4n3iSnRlsbWdx2vA1BHHH5RxwLFsAWyYq0usLbm2EF5ygm4O4gnRLUX0vigmLSkkl7kylNdS5rjdlchS5isKh9kjt+KdXaZVyoVDvoHUjzjNXY+rnxUsvJOaXQhWCc+khwIpvDvu3RKtDuIUrmCQP/proG2W2IcEY1UBsl5FQctiyr04WxJAmpgHZqDtfmGDvxJxgR8Zs2F3IVoYa0bSW3qr7l6O32e8IB2CGfAux8ITbjeglJowR9cFlBzQyl0ktVp8q3ja5kfGYEoZlOlQHIMi9m2E79hm3HmZHh6RS85WNpCD5TWqt9R0huXQdTgB6cwQbKUK1SSy3/p58AkMo3wL1z/skCD3dOidKQGwrBb1dUpNlJn+/l21Y8IGu2b2nax0eWs32auia+Ql3+x29jE/03YvYkY35T565lgMNvLR/fET+pVcmSP1LKE0VOK6d8OJZ7TA/xVIvPXbbDwQnzXeO3QM3rQ+4qsfeMI9yfVfxnjF9wcOE3X9he//GCIWGEgzOI7pn8v8wVNxp8rvR9TxqqoyJPi1/FkWLk/+KU80OpqrH0ZRp/tb4ZtC4obvO6XW0mfbipAD1azFP7T7X4z5LHVd3I+aaxSO8FrWRGU793B05N7gWw6ssS1EVw8X4pFREc89QmfjBW3HTpxge7xA8tEJPlyrUJUh159N8Q/T4VzqnwTZzrdGD6iuCOe9n9qaRz8ZoeuFBEmqbnL/vXzp7hKe8VT5yDEW46/wyZKdLHcssefBuApJcSbEBQSSuoAOfSbePfHoLzYyfrqNDn+wSNz9Tuh8GmoOaVPuoyraZ+Ntcr2O47w3qnLX2fP0bolye01ezSCebHmoKdN8Ez3or2t2B85R+rtSX/F7VTy+erYAlGJ526QDfm+PzLnlKZZuGWeWfmlLjO6cD6ZqWY6m4923B7RnMHMQrJOKzWTVeVNJj4bYm8f++0d0bu3OMBpVvc5TTg+wWmWRoM0VJpcn15ZymljmBWpjujhbClSLF3BxL/XDIoUZ0B6Ic5eQktBB5VyAqAXpGJn8pRo/ecnJjELM4ScY+VNyVGEURa26IJGerwNAYYnUCGeJKaRU4IkpA4xGgN3emCgZagdn/yPYhn57R6D9geYFavHtBuod77bwVnRCFMAk9YqMUZOlTKq9+03fcAtO6etlM1XGI9gVeyy2tX0BaICk1k1uH41iPne108eLI/NflTq+4jrE8lDVsltxG7NstsolArM8b8p/IFZDdyYNlsCECfsxd8fRaxIircU5eGJJjuIkyRQTtetlzVQ9rLHgo5e9jej9uWXDro5uLbv9JDM7CSpZOuEVtNiQEyLDiEEB3rVw1Qzuthh5Jh/frogGvHGY0E3PuwxyVYCiHCG2/lvl04s29UDJEal8UaOrurpE/upXfYmHQywReiJnMJe37o9rCAOjeniFklEvUyj0LEXi4z2Tndj9oEuMOU1SRnzAFeCZVClHG8V9681P3Vz4mxnF6YQ0jw8fIsNSSmf5T4tClF1d/RWkt4BIcpGU5zLQ5g3Cy2j6xqCTT/3bSCCw+c4wgdlyhjPlya1MTM2MM/z2w9xLi1Y+gP1nj5f26j03mQyCEmVGJYtfmRYz4fZ8qOYUoPUPzCy8Nb7nfsQ2JeZtIaJlzk13+FTYkG9wdzWH9eYK8T7aBHUqs4k7W59PIqmJ880wyXy5gWchax9uBVFhiZHd9DIcHVMTYz65p/DUoNH6V9MkkL62ZLVaP9HqqoML3d/DkRIZ0CnjF1ryfS7SXEuF4Mcpxb2EkLiWd6A26b1g81g+pzE4quvBdJhUcSM5VsCm8FBfkkDzFhSOesBMNkYW27lMvChmsaEXUr5OTA+vluYa/O+W9MNfoNvtDyqypcSofOxmwm2eG32pjfrbmltOlWHMhUzxk0Z4BczdghwP52EeyAMAbRHpKqMqjFNJOADJJyjMtPvBiP4aIf9gRRjqZQmC6cfjYrrn8gfUU+MseScmI0tro+twYydGP61RZRmHm15UeJjExvl+GMtEXCDDnkBhpGZ4iYx/vTsfSado9lba+U65U3E2UMcuaV4FyEUZBq1v50SwT96EZMsx1ijcVufz558n3UG/xPuDzr5QwTPDdSSPFM7g1JXIVzcUKimOBT8DWk8Ru7XW4K89Y4O8V2c7B5E4VgiTCvhXY/JYi/V3u0w9kThQTSrwahaNIlCgSC+PwWwoMHxHtIoNf9iwvSob5pDoGlamptpxANdFaHdZ3CNhTtKoJJk6cnPO1O/mkRdK0tEsAEzXQzFgT+ShAgpqkpGy9LrN9EQx3j64YjzK6YxisVLAVoH75RE3gxiGia1kTbuB4ls/osqL+ACKMbXzkm0Y1OhJCtb0JOpBuvkbjevdvflgerTi3wLe9XwEOWkPdCxIDGUi7vjq6I2YMGenOtHuGNz+kLMjYo5sr3h+zngQLY2nErIEzc2fXXrLGm26is9NjPbMdmMc49xDZiHJUggVtQNp6wDFE9Zrq45xYBCsc6sdTxwgni5Gb61AxEubbEw90bvUWrza6fr3nzxMPDunTBbSVRYaFiSmBm3eErunxig8dJdrNwLBiCg2ZQEGNOW5QrztpfBYllU12Nlbu3XJHjBIPn+DRG5ZeltULXcsoRkMwOmIPwp1DQHaLsvj7Zmhos098zhrzKGzndkCRQ5+QsTipCIbxbxUocnWTjIbSYLg9RffkRmprOEvnxY9AYm1ovzR+pcWXp9AHT3tlOyvwCSLWT3XB5XdhYEY6B4WvlafVBMdLfF4TGZ7K12ESnyPpIKEykMxEpBXDTqHE0TaaLBZS9ro4mI6AYJ4FnXzVY7RtZah/WjzVKTb41Otr+Bn5jUB91gn6MOi7lBYBkhtszHy4kRGfQKZF6ia3qU4Zi1JnkvzSjPN9LAx+94JBnrKUWQLWM5OcKNfEGVoEuQblEh3S0iu3Dykj56pv9ks3uWOilWCb+NvXXQzXLbjrL5h+WdqA9NVhEXQjsfTQfU0AtTs2tcibsJpkO5UPub37SsZifxjIwuXHlHSs3y2qGHN9a2x3Np5xSkVlSC0dUtXcRkXdpWHCmAsULbKSNNXEblLE0uu0dNEQAndf4Yc/wPgLm3JZk/40d4g8ElVBvBMRsk5ZZjgkWnlh1M9M9omf/eENS3Ubn925RTh5Baq4Eg4HEz6DNVbMXbu++ItbxBKNcyAhKP7BUc90LqfnsS1kEr67cosVZ8LhAWvx3dZCgW3FO2bccV8/5M0tX8gHIVRTY1HRCirj3RFQIzj5rfznIIkyi3igmn4ypfhCGnovpUae3EuY8+XbVvfIy2M37dxOSedH2XF6lFnctQabPqcUGu7lf4ozWY96fiq0H/I6VYjRYDtArJZSNX7cxTmO42Nfzp2571J8tLvvn6dPRft6sZMzSE5FvnYg66aa0pfysetf99L8QONgdyiaCbMqzkZnNeY8aEEqUvaMPjmLLPasBEyJ3ustK2ycJE8eR2am0u2ubys2LeQJL3zgQ97kjexiG9SIz6CYMnBcY1DZFIWmoCSx3BRjgwHKngDqppDChD/SkSz67J+xvKBYIbYBhsl6jzQkO5om06o27KT5YtiDXDwTUmGlBfq4d1qn2U+frr15yZ7Pu5GJb2RyUNZBkXsG5Z6yYLk9/SAz30+bIcvBt+kxKWqEaz/upqcRyzK60P0ClR7PjigR1A+wy6uVXi08jlvE205thte+qU1DYDwvn736NW6Oby5OFwSnC8ajIYp+5/zzYvFcKS3efRdDh6JZFkUQrxdTzLDKcMFlGN50vItThZVhH5xgP5fO9jM1a5XMW3FNgO0B4xnecJeSfk/zYwUykPHBKlHxB9ysci7NczMJJy1qO84rkH07Mks6iVNGjpkUarTbEQY0NKXfZw0VofUmlbfrmfavke4rmmK0uT2AeAc1trfUe38/6RdNzSP96zVsxGSllC2+cnb11xwouGAZeVlMb6obYGYndSo9zlfCPKx8eA3PCZf2VZKeVjXSemS98CNlWi/gNS7xvOP0nb8o9xK7rseqO897zgQ/LQNgGATwCZ/M8F/34+9GEe6PkLFo81N2FLGqP/CYMVPpYmZfoJcA8BhTJMvSD3XsB/LX9A+1s+LhA55aRqh96ZyGeX2nfmeseqQguY4Jo9CyKLHqgfv0V0nw5onzbQffPHVaodh875Y8TQPvmN/LTbSLAoP7e5WvDydSRxs0VocxbC4Up+cNEGlaXpXPtaFS406fUvg3y7zL0LBF5DSHWTCD3/zUpHJ3pcZbe80VmWu9KTxNfrW/nj/0tjagnWgLk7i2vUDRcaYw23zcUB4OE6aNkfcvAtSwk/jj2GaBSZSp4Sg9fYw+rppEq1iDl4raHPjlGn/c67YzlX0n2WKjbKYyDst1pLdp7fqUkGtBrdd4YaEeu2Qu9RBSiEG1ZlYMijVxsdavTwZH9g3zlKEd5fOv7FvPz8xIa30YyF1fpH6Zz1WYqYfQczlJONXULQrGLi+6zVPjTzDJZf+yUNGdq3nCFGkUz13ZpNFABFQzrQIaVP8NdeL0qfYMZZf/u9TP5mPETfWaR3LWgOZ40/Na/9J4pm33uJobfUduRJahfsuDpU9fQN9zttAnn3fpkYB+rtEY/s0arSvYfnFLe1dUCQWcK/3Ebl8aq95dMIbM2lOVZj7oSbjq6XiFL3+dZB89GT9iR84KM/zKEIt4JbkJvlf2SeT8ithRgbvQfqtGXrY7+ni3OZn09+12iGErpUl3ONbuSQ84pvz+yX302YqxvTLqXPN5I/oieqUGkqaiMNcm3g8vRozJdffsU2ynyw62cu/8OrN9Nzo7sA4U3QY5t7X1QnwkjqLq92LG/THxvYYCzzi9ni+a/pLHhjrVNWjuPsOgs2VYGGGLzoCd4KFgN/m067w/aKo924BB10iEuyzvxksfyGzXUDQlcmyPySIdNgBOH1EaW2MxeayIPjlrEXMkX8woD//0qfDllgb+Ew8ibrW1qIveTOpL+vQg0w8NjGxGmGdxtlTWSZ1fQiNNkX0hKpAIBWaKz7Cv5uW/rSVxR/2/9/LKn1tvq6nqXr0wdkm8bDj76riFnmRGj6Gpn5roPmpfKspU+K2ezruo8Oks9n21AXNmUlvX0nmVj8CPtEN5ovEwlJyiKY5FTez7+noryU/5vHNznB9Gf0OYZEu1sDzdBqyNx6eD3KVBcvQNgl+h1G16pc50+oOXy84z94aPpEuzJiBGUaqwd9clubzoRdmvXr5/8fNv2ofCdXSMvP5fvA1aW9rr/PKV9r5kHZ0VNz7r+MfgoPqrxE3uy3+o2Z2hPeK909+rzuOnM/8DUEsDBBQAAgAIABpFG1NaWfM/TQAAAGoAAAAbAAAAdW5pdmVyc2FsL3VuaXZlcnNhbC5wbmcueG1ss7GvyM1RKEstKs7Mz7NVMtQzULK34+WyKShKLctMLVeoAIoBBSFASaHSVsnECMEtz0wpybBVMjcxRYhlpGamZ5TYKpmaWsIF9YFGAgBQSwECAAAUAAIACAB2SPZSw8SYdkcDAADhCQAAFAAAAAAAAAABAAAAAAAAAAAAdW5pdmVyc2FsL3BsYXllci54bWxQSwECAAAUAAIACAAZRRtTdKHMamEIAACeIAAAHQAAAAAAAAABAAAAAAB5AwAAdW5pdmVyc2FsL2NvbW1vbl9tZXNzYWdlcy5sbmdQSwECAAAUAAIACAAZRRtTFR5gG6MAAAB/AQAALgAAAAAAAAABAAAAAAAVDAAAdW5pdmVyc2FsL3BsYXliYWNrX2FuZF9uYXZpZ2F0aW9uX3NldHRpbmdzLnhtbFBLAQIAABQAAgAIABlFG1OROUKlPAYAAFsfAAAnAAAAAAAAAAEAAAAAAAQNAAB1bml2ZXJzYWwvZmxhc2hfcHVibGlzaGluZ19zZXR0aW5ncy54bWxQSwECAAAUAAIACAAZRRtTk9LuRn0DAADdDAAAIQAAAAAAAAABAAAAAACFEwAAdW5pdmVyc2FsL2ZsYXNoX3NraW5fc2V0dGluZ3MueG1sUEsBAgAAFAACAAgAGUUbU7IVCdY5BgAA5R4AACYAAAAAAAAAAQAAAAAAQRcAAHVuaXZlcnNhbC9odG1sX3B1Ymxpc2hpbmdfc2V0dGluZ3MueG1sUEsBAgAAFAACAAgAGUUbU7L98gixAQAAdwYAAB8AAAAAAAAAAQAAAAAAvh0AAHVuaXZlcnNhbC9odG1sX3NraW5fc2V0dGluZ3MuanNQSwECAAAUAAIACAAZRRtTYWXKr3wAAAB+AAAAHAAAAAAAAAABAAAAAACsHwAAdW5pdmVyc2FsL2xvY2FsX3NldHRpbmdzLnhtbFBLAQIAABQAAgAIABpFG1NM5TPi+EAAADtbAAAXAAAAAAAAAAAAAAAAAGIgAAB1bml2ZXJzYWwvdW5pdmVyc2FsLnBuZ1BLAQIAABQAAgAIABpFG1NaWfM/TQAAAGoAAAAbAAAAAAAAAAEAAAAAAI9hAAB1bml2ZXJzYWwvdW5pdmVyc2FsLnBuZy54bWxQSwUGAAAAAAoACgAGAwAAFWIAAAAA"/>
  <p:tag name="ISPRING_PRESENTATION_TITLE" val="РАБОТА В РОССИИ ДЛЯ САЙТА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CECFD105-1CD4-48D8-B374-7A14C137CB92}:25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3170AA75-3846-412A-9A18-C9A0DD565798}:26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83FBB374-E40A-4CB4-900C-8DC1C1998DD7}:26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6uKi3NSoK5kUH9kFyboMXA&quot;,&quot;gi&quot;:&quot;B_ZoME8Um5gIPsvaw5hqWQ&quot;,&quot;ti&quot;:&quot;characters&quot;,&quot;vs&quot;:{&quot;f&quot;:[690,691],&quot;i&quot;:{&quot;d&quot;:&quot;6uKi3NSoK5kUH9kFyboMXA&quot;,&quot;p&quot;:true}}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E3CFEF00-83DD-4067-81FD-488997CCCB7C}:26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ONTENTLIB_ASSET_META" val="{&quot;ai&quot;:&quot;I1Y-y5Mek8meWWPY-yL2yw&quot;,&quot;gi&quot;:&quot;B_ZoME8Um5gIPsvaw5hqWQ&quot;,&quot;ti&quot;:&quot;characters&quot;,&quot;vs&quot;:{&quot;f&quot;:[690,691],&quot;i&quot;:{&quot;d&quot;:&quot;I1Y-y5Mek8meWWPY-yL2yw&quot;,&quot;p&quot;:true}}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9BB2364D-ED33-45FD-AC99-24C32CB7FE16}:27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GENSWF_SLIDE_UID" val="{EBA5DDD4-84F9-489A-86A7-501B599C0EB7}:26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heme">
  <a:themeElements>
    <a:clrScheme name="тема 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58B6C0"/>
      </a:accent2>
      <a:accent3>
        <a:srgbClr val="75BDA7"/>
      </a:accent3>
      <a:accent4>
        <a:srgbClr val="7A8C8E"/>
      </a:accent4>
      <a:accent5>
        <a:srgbClr val="F5AE45"/>
      </a:accent5>
      <a:accent6>
        <a:srgbClr val="C72525"/>
      </a:accent6>
      <a:hlink>
        <a:srgbClr val="0070C0"/>
      </a:hlink>
      <a:folHlink>
        <a:srgbClr val="7E95DE"/>
      </a:folHlink>
    </a:clrScheme>
    <a:fontScheme name="Theme">
      <a:majorFont>
        <a:latin typeface="Open Sans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" id="{F44AECE5-9CAC-463C-9761-4D3C09ABCB2B}" vid="{1D762875-F36A-44B7-A302-EF5578A2AEAD}"/>
    </a:ext>
  </a:extLst>
</a:theme>
</file>

<file path=ppt/theme/theme2.xml><?xml version="1.0" encoding="utf-8"?>
<a:theme xmlns:a="http://schemas.openxmlformats.org/drawingml/2006/main" name="1_Theme">
  <a:themeElements>
    <a:clrScheme name="тема 1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2683C6"/>
      </a:accent1>
      <a:accent2>
        <a:srgbClr val="58B6C0"/>
      </a:accent2>
      <a:accent3>
        <a:srgbClr val="75BDA7"/>
      </a:accent3>
      <a:accent4>
        <a:srgbClr val="7A8C8E"/>
      </a:accent4>
      <a:accent5>
        <a:srgbClr val="F5AE45"/>
      </a:accent5>
      <a:accent6>
        <a:srgbClr val="C72525"/>
      </a:accent6>
      <a:hlink>
        <a:srgbClr val="0070C0"/>
      </a:hlink>
      <a:folHlink>
        <a:srgbClr val="7E95DE"/>
      </a:folHlink>
    </a:clrScheme>
    <a:fontScheme name="Theme">
      <a:majorFont>
        <a:latin typeface="Open Sans"/>
        <a:ea typeface=""/>
        <a:cs typeface=""/>
      </a:majorFont>
      <a:minorFont>
        <a:latin typeface="Segoe U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" id="{F44AECE5-9CAC-463C-9761-4D3C09ABCB2B}" vid="{1D762875-F36A-44B7-A302-EF5578A2AEAD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1212501687-593658777_11108-13888</Template>
  <TotalTime>175</TotalTime>
  <Words>181</Words>
  <Application>Microsoft Office PowerPoint</Application>
  <PresentationFormat>Широкоэкранный</PresentationFormat>
  <Paragraphs>57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Arial</vt:lpstr>
      <vt:lpstr>Calibri</vt:lpstr>
      <vt:lpstr>Courier New</vt:lpstr>
      <vt:lpstr>Open Sans</vt:lpstr>
      <vt:lpstr>Open Sans Semibold</vt:lpstr>
      <vt:lpstr>Segoe UI</vt:lpstr>
      <vt:lpstr>Segoe UI Semibold</vt:lpstr>
      <vt:lpstr>Theme</vt:lpstr>
      <vt:lpstr>1_Theme</vt:lpstr>
      <vt:lpstr>КУРС  РАБОТА В РОССИИ ДЛЯ ИНОСТРАННЫХ ГРАЖДАН</vt:lpstr>
      <vt:lpstr>Содержание</vt:lpstr>
      <vt:lpstr>ТЕРМИНЫ</vt:lpstr>
      <vt:lpstr>Презентация PowerPoint</vt:lpstr>
      <vt:lpstr>Рынок труда России</vt:lpstr>
      <vt:lpstr>Уважаемые слушатели!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В РОССИИ ДЛЯ САЙТА</dc:title>
  <dc:creator>Пользователь</dc:creator>
  <cp:lastModifiedBy>Пользователь</cp:lastModifiedBy>
  <cp:revision>26</cp:revision>
  <dcterms:created xsi:type="dcterms:W3CDTF">2021-08-25T19:03:59Z</dcterms:created>
  <dcterms:modified xsi:type="dcterms:W3CDTF">2021-10-01T19:27:02Z</dcterms:modified>
</cp:coreProperties>
</file>