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78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780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45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81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86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423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0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8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842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692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25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9294C-95F4-4EBB-8EE0-70F78D440A3F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B670A-C60C-46E6-AE0C-E80A6AAE4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720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61554"/>
            <a:ext cx="9144000" cy="24209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«Экологический суд».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07086" y="3602038"/>
            <a:ext cx="2960914" cy="165576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 биологии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Цуканова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Валентина Ивановна, МБОУ «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Большегнеушевская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СОШ», Рыльский район, Курская область.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hareslide.ru/img/thumbs/8825c9da73bee959ea00035ed2d72321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" t="43581" r="39413" b="5066"/>
          <a:stretch/>
        </p:blipFill>
        <p:spPr bwMode="auto">
          <a:xfrm>
            <a:off x="339633" y="2882537"/>
            <a:ext cx="6844937" cy="384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245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– свидетели.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Ландыш серебристый.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shareslide.ru/img/thumbs/d80ccd10eacd1e306a1e0e9120bcb087-800x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9" t="18488" r="30966" b="26535"/>
          <a:stretch/>
        </p:blipFill>
        <p:spPr bwMode="auto">
          <a:xfrm>
            <a:off x="304800" y="1628503"/>
            <a:ext cx="5791200" cy="49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48f7d68086d417d9da4cba13dc77935c80aabee4-1081157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494" y="2482056"/>
            <a:ext cx="5574665" cy="407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531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017" y="50006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Рябчик русский.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mds.yandex.net/i?id=f4711abf711b641e06b763d8b8b9f4329c40af5f-10158740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7" y="1567543"/>
            <a:ext cx="5257800" cy="51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d8de4cd86903887b3961db0b90fd5c82f1db254a-622239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16" y="1497874"/>
            <a:ext cx="5671457" cy="517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351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Купальница европейская.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vatars.mds.yandex.net/i?id=ddc9e1d132b698921b880d5833f1b4f59fac3d1a-9152878-images-thumbs&amp;n=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29" y="1690688"/>
            <a:ext cx="5338353" cy="471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i?id=885fc2f9711c36505d9d68907aac2c6b2b59bce5-9036239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749" y="1619794"/>
            <a:ext cx="5852159" cy="478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077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Ковыль перистый.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i?id=601639985756d4ce190fe0901974e65703ddf62b-8263615-images-thumbs&amp;n=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1" y="1825624"/>
            <a:ext cx="5418909" cy="454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i?id=48e8c42d315bc4e94af7c75ffbcaaf7d1e981e74-9237081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331" y="1690688"/>
            <a:ext cx="5677989" cy="468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2263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40</Words>
  <Application>Microsoft Office PowerPoint</Application>
  <PresentationFormat>Широкоэкранный</PresentationFormat>
  <Paragraphs>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Внеклассное мероприятие «Экологический суд».</vt:lpstr>
      <vt:lpstr>Растения – свидетели.</vt:lpstr>
      <vt:lpstr>Рябчик русский.</vt:lpstr>
      <vt:lpstr>Купальница европейская.</vt:lpstr>
      <vt:lpstr>Ковыль перистый.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«Экологический суд».</dc:title>
  <dc:creator>Пользователь</dc:creator>
  <cp:lastModifiedBy>Пользователь</cp:lastModifiedBy>
  <cp:revision>3</cp:revision>
  <dcterms:created xsi:type="dcterms:W3CDTF">2023-11-04T08:19:03Z</dcterms:created>
  <dcterms:modified xsi:type="dcterms:W3CDTF">2023-11-04T08:30:21Z</dcterms:modified>
</cp:coreProperties>
</file>