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5" r:id="rId2"/>
    <p:sldId id="283" r:id="rId3"/>
    <p:sldId id="282" r:id="rId4"/>
    <p:sldId id="279" r:id="rId5"/>
    <p:sldId id="280" r:id="rId6"/>
    <p:sldId id="259" r:id="rId7"/>
    <p:sldId id="260" r:id="rId8"/>
    <p:sldId id="257" r:id="rId9"/>
    <p:sldId id="261" r:id="rId10"/>
    <p:sldId id="267" r:id="rId11"/>
    <p:sldId id="281" r:id="rId12"/>
    <p:sldId id="262" r:id="rId13"/>
    <p:sldId id="263" r:id="rId14"/>
    <p:sldId id="268" r:id="rId15"/>
    <p:sldId id="256" r:id="rId16"/>
    <p:sldId id="266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9D09C234-0DB9-4297-AB87-47B4843BE12C}">
          <p14:sldIdLst>
            <p14:sldId id="265"/>
            <p14:sldId id="283"/>
            <p14:sldId id="282"/>
            <p14:sldId id="279"/>
            <p14:sldId id="280"/>
            <p14:sldId id="259"/>
            <p14:sldId id="260"/>
            <p14:sldId id="257"/>
            <p14:sldId id="261"/>
            <p14:sldId id="267"/>
            <p14:sldId id="281"/>
            <p14:sldId id="262"/>
            <p14:sldId id="263"/>
            <p14:sldId id="268"/>
            <p14:sldId id="256"/>
            <p14:sldId id="266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23" autoAdjust="0"/>
  </p:normalViewPr>
  <p:slideViewPr>
    <p:cSldViewPr>
      <p:cViewPr varScale="1">
        <p:scale>
          <a:sx n="64" d="100"/>
          <a:sy n="64" d="100"/>
        </p:scale>
        <p:origin x="9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8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1C77A-9C24-486D-86B4-8BD1C3D46288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44C0B-A157-4BDA-8623-2C60FC49B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852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96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438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910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094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215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10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675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52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965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531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859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3164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135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44C0B-A157-4BDA-8623-2C60FC49B0E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061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br>
              <a:rPr lang="ru-RU" sz="5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Орфоэпические 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нормы. Основные правила русского литературного </a:t>
            </a: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произношения.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27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95" y="1700808"/>
            <a:ext cx="8229600" cy="423793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Звать - 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ru-RU" sz="37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ru-RU" sz="37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 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звал</a:t>
            </a:r>
            <a:r>
              <a:rPr lang="ru-RU" sz="37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(ж. р.)</a:t>
            </a:r>
            <a:endParaRPr lang="ru-RU" sz="37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Брать - </a:t>
            </a:r>
            <a:r>
              <a:rPr lang="ru-RU" sz="3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</a:t>
            </a:r>
            <a:r>
              <a:rPr lang="ru-RU" sz="37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</a:t>
            </a:r>
            <a:r>
              <a:rPr lang="ru-RU" sz="37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sz="3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 </a:t>
            </a:r>
            <a:r>
              <a:rPr lang="ru-RU" sz="3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брал</a:t>
            </a:r>
            <a:r>
              <a:rPr lang="ru-RU" sz="37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7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ж. р.)</a:t>
            </a:r>
            <a:endParaRPr lang="ru-RU" sz="3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Спать - 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sz="37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sz="37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 </a:t>
            </a:r>
            <a:r>
              <a:rPr lang="ru-RU" sz="37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спал</a:t>
            </a:r>
            <a:r>
              <a:rPr lang="ru-RU" sz="37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7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(ж. р.)</a:t>
            </a:r>
            <a:endParaRPr lang="ru-RU" sz="37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88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118397"/>
          </a:xfrm>
        </p:spPr>
        <p:txBody>
          <a:bodyPr/>
          <a:lstStyle/>
          <a:p>
            <a:pPr marL="1143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Образуйте форму 1, 2 и 3 лица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единственного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множественного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числа глагола </a:t>
            </a:r>
            <a:r>
              <a:rPr lang="ru-RU" sz="4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ЗВОНИТЬ</a:t>
            </a:r>
            <a:r>
              <a:rPr lang="ru-RU" sz="4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4000" b="1" u="sng" dirty="0"/>
          </a:p>
        </p:txBody>
      </p:sp>
    </p:spTree>
    <p:extLst>
      <p:ext uri="{BB962C8B-B14F-4D97-AF65-F5344CB8AC3E}">
        <p14:creationId xmlns:p14="http://schemas.microsoft.com/office/powerpoint/2010/main" val="2795344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Проверим! </a:t>
            </a:r>
            <a:endParaRPr lang="ru-RU" sz="4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</a:t>
            </a:r>
            <a:r>
              <a:rPr lang="ru-RU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 мы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</a:t>
            </a:r>
            <a:r>
              <a:rPr lang="ru-RU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</a:t>
            </a:r>
            <a:r>
              <a:rPr lang="ru-RU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шь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вы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</a:t>
            </a:r>
            <a:r>
              <a:rPr lang="ru-RU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Он, она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</a:t>
            </a:r>
            <a:r>
              <a:rPr lang="ru-RU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 они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</a:t>
            </a:r>
            <a:r>
              <a:rPr lang="ru-RU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67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Проверим</a:t>
            </a: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8863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№1. Поставьте ударение в грамматических формах следующих слов: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баловАть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балУю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балУет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балОванный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бАловень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понЯть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пОнял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понялА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пОняли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ждать,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ждалА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ждАли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класть,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клАла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клАли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гнать,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гналА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гнАли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красивый,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красИвее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красИвейший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74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Проверим! 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№2. Поставьте ударение в приведенных ниже 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словах.</a:t>
            </a: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None/>
            </a:pPr>
            <a:endParaRPr lang="ru-RU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МастерскИ, Августовский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ржАвЕть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облегчИть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мышлЕние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жалюзИ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закУпорить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квартАл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кУхонный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щавЕль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свЁкла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слИвовый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грУшевый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бАнты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каталОг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8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24135"/>
          </a:xfrm>
        </p:spPr>
        <p:txBody>
          <a:bodyPr>
            <a:noAutofit/>
          </a:bodyPr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620688"/>
            <a:ext cx="8352928" cy="604867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ТЕСТ.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Отметьте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в которых перед Е произносится </a:t>
            </a:r>
            <a:r>
              <a:rPr lang="ru-RU" sz="2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твердый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согласный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1) пюре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тезис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крем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термос   6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темп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тембр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паштет 9) кларнет.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2, 4, 5, 6, 7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Отметьте слова, в которых перед Е произносится </a:t>
            </a:r>
            <a:r>
              <a:rPr lang="ru-RU" sz="2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мягкий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согласный: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шинель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тире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фанера 4) термин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синтез 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Одесса 7) брюнет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кофе.     1, 3, 4, 6, 7, 8.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09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Отметьте слова, в которых ударение падает на </a:t>
            </a:r>
            <a:r>
              <a:rPr lang="ru-RU" sz="28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слог: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баловать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эксперт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чЕрпать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грУшевый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свЁкла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6) ломоть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Искра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8) звонишь 9) завидно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кУхонный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клАла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12)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шофер.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8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3, 4, 5, 7, 10, 11.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Отметьте слова, в которых ударение падает на </a:t>
            </a:r>
            <a:r>
              <a:rPr lang="ru-RU" sz="28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слог: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алфавит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граждАнство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цемЕнт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столЯр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5) облегчить 6) сливовый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красИвее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закУпорить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9) торты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сгнилА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2, 3, 4, 7, 8, 10.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66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Отметьте слова, в которых ударение падает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8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последний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слог: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15000"/>
              </a:lnSpc>
              <a:spcAft>
                <a:spcPts val="0"/>
              </a:spcAft>
              <a:buAutoNum type="arabicParenR"/>
            </a:pPr>
            <a:r>
              <a:rPr lang="ru-RU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христианИн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углубИть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жалюзИ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феномен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премировАть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15000"/>
              </a:lnSpc>
              <a:spcAft>
                <a:spcPts val="0"/>
              </a:spcAft>
              <a:buAutoNum type="arabicParenR" startAt="6"/>
            </a:pPr>
            <a:r>
              <a:rPr lang="ru-RU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путепровОд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7) исчерпать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проспалА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занятА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10)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ободрИть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1, 2, 3, 5, 6, 8, 9, 10.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6738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Осмыслить важность орфоэпических норм.</a:t>
            </a:r>
            <a:endParaRPr lang="ru-RU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Научиться правильно произносить слова «повышенной орфоэпической опасности». </a:t>
            </a:r>
            <a:endParaRPr lang="ru-RU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речевую культуру.</a:t>
            </a:r>
            <a:endParaRPr lang="ru-RU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25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Громов «Шутка»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435280" cy="5976664"/>
          </a:xfrm>
        </p:spPr>
        <p:txBody>
          <a:bodyPr numCol="2"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Мой дядя выяснял лет сорок,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все же выяснить не мог-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говорить вернее: </a:t>
            </a:r>
            <a:r>
              <a:rPr lang="ru-RU" sz="2300" u="sng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твОрог</a:t>
            </a:r>
            <a:r>
              <a:rPr lang="ru-RU" sz="23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?!</a:t>
            </a:r>
            <a:endParaRPr lang="ru-RU" sz="2300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может, правильней – </a:t>
            </a:r>
            <a:r>
              <a:rPr lang="ru-RU" sz="2300" u="sng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творОг</a:t>
            </a:r>
            <a:r>
              <a:rPr lang="ru-RU" sz="23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?!</a:t>
            </a:r>
            <a:endParaRPr lang="ru-RU" sz="2300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как-то он в молочной лавке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увидел на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прилавке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Лицо, как роза, расцвело,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Решил купить он полкило.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тотчас, на прилавок глядя,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Опять задумался мой дядя: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«Ведь, вероятно, он не дорог,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Пойдет в ватрушку и в пирог….</a:t>
            </a:r>
            <a:endParaRPr lang="ru-RU" sz="23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как спросить: «Почем </a:t>
            </a:r>
            <a:r>
              <a:rPr lang="ru-RU" sz="2300" u="sng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творОг</a:t>
            </a:r>
            <a:r>
              <a:rPr lang="ru-RU" sz="23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300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может, правильнее - </a:t>
            </a:r>
            <a:r>
              <a:rPr lang="ru-RU" sz="2300" u="sng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твОрог</a:t>
            </a:r>
            <a:r>
              <a:rPr lang="ru-RU" sz="23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ru-RU" sz="2300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242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74.userapi.com/c858032/v858032633/886c9/v3klum_0R0o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04664"/>
            <a:ext cx="767080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416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9668"/>
            <a:ext cx="8229600" cy="490066"/>
          </a:xfrm>
        </p:spPr>
        <p:txBody>
          <a:bodyPr>
            <a:noAutofit/>
          </a:bodyPr>
          <a:lstStyle/>
          <a:p>
            <a:pPr algn="l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Орфоэпия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(от греч. о</a:t>
            </a:r>
            <a:r>
              <a:rPr lang="en-US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rthos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правильный + е</a:t>
            </a:r>
            <a:r>
              <a:rPr lang="en-US" sz="4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речь)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раздел языкознания, изучающий нормы произношения слов и их форм.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1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417638"/>
            <a:ext cx="807524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Орфоэпические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нормы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это исторически сложившиеся и принятые в обществе правила произношения.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17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дарение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звуковое выделение одного из слогов слова более сильным произнесением гласного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39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русского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ударения — его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разноместность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фонАрь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подвижность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стЕну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стЕнам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стенАм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помощью ударения различаются слова и формы слов (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нОшу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ношУ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err="1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Алессандро</a:t>
            </a:r>
            <a:r>
              <a:rPr lang="ru-RU" sz="3100" b="1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Магнаско</a:t>
            </a:r>
            <a:r>
              <a:rPr lang="ru-RU" sz="31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«Отшельник </a:t>
            </a:r>
            <a:r>
              <a:rPr lang="ru-RU" sz="3100" b="1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1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пустыне»</a:t>
            </a:r>
            <a:r>
              <a:rPr lang="ru-RU" b="1" dirty="0">
                <a:solidFill>
                  <a:srgbClr val="212529"/>
                </a:solidFill>
                <a:latin typeface="Roboto Condensed"/>
              </a:rPr>
              <a:t/>
            </a:r>
            <a:br>
              <a:rPr lang="ru-RU" b="1" dirty="0">
                <a:solidFill>
                  <a:srgbClr val="212529"/>
                </a:solidFill>
                <a:latin typeface="Roboto Condensed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1" y="836712"/>
            <a:ext cx="6984776" cy="592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0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1227</TotalTime>
  <Words>566</Words>
  <Application>Microsoft Office PowerPoint</Application>
  <PresentationFormat>Экран (4:3)</PresentationFormat>
  <Paragraphs>96</Paragraphs>
  <Slides>17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Roboto Condensed</vt:lpstr>
      <vt:lpstr>Times New Roman</vt:lpstr>
      <vt:lpstr>Тема Office</vt:lpstr>
      <vt:lpstr> Тема урока: </vt:lpstr>
      <vt:lpstr>ЦЕЛЬ УРОКА:</vt:lpstr>
      <vt:lpstr>В. Громов «Шутка»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Алессандро Магнаско «Отшельник в пустыне» </vt:lpstr>
      <vt:lpstr>Презентация PowerPoint</vt:lpstr>
      <vt:lpstr> </vt:lpstr>
      <vt:lpstr> </vt:lpstr>
      <vt:lpstr> Проверим!  </vt:lpstr>
      <vt:lpstr>Проверим!  </vt:lpstr>
      <vt:lpstr> </vt:lpstr>
      <vt:lpstr> ТЕСТ.</vt:lpstr>
      <vt:lpstr> ТЕСТ.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Демонстрационный вариант ЕГЭ 2014 г. РУССКИЙ ЯЗЫК, 11 класс.      (2014 - 4 / 20)  © 2014 Федеральная служба по надзору в сфере образования и науки Российской Федерации </dc:title>
  <dc:creator>семья</dc:creator>
  <cp:lastModifiedBy>home-pc</cp:lastModifiedBy>
  <cp:revision>74</cp:revision>
  <dcterms:created xsi:type="dcterms:W3CDTF">2013-10-19T08:11:26Z</dcterms:created>
  <dcterms:modified xsi:type="dcterms:W3CDTF">2021-01-26T14:43:24Z</dcterms:modified>
</cp:coreProperties>
</file>