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77" r:id="rId2"/>
    <p:sldId id="256" r:id="rId3"/>
    <p:sldId id="266" r:id="rId4"/>
    <p:sldId id="263" r:id="rId5"/>
    <p:sldId id="272" r:id="rId6"/>
    <p:sldId id="276" r:id="rId7"/>
    <p:sldId id="278" r:id="rId8"/>
    <p:sldId id="279" r:id="rId9"/>
    <p:sldId id="282" r:id="rId10"/>
    <p:sldId id="274" r:id="rId11"/>
    <p:sldId id="273" r:id="rId12"/>
    <p:sldId id="271" r:id="rId13"/>
    <p:sldId id="281" r:id="rId14"/>
    <p:sldId id="275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5620"/>
    <p:restoredTop sz="94660"/>
  </p:normalViewPr>
  <p:slideViewPr>
    <p:cSldViewPr>
      <p:cViewPr>
        <p:scale>
          <a:sx n="70" d="100"/>
          <a:sy n="70" d="100"/>
        </p:scale>
        <p:origin x="-1651" y="-3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6700C9-5B9D-4ACC-BF83-83592BC6610A}" type="datetimeFigureOut">
              <a:rPr lang="ru-RU" smtClean="0"/>
              <a:pPr/>
              <a:t>15.04.2020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635E70-81B2-46FA-B61B-A5E13144CB3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if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0.tif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tif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785794"/>
            <a:ext cx="9144000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dirty="0" smtClean="0">
                <a:solidFill>
                  <a:srgbClr val="FF0000"/>
                </a:solidFill>
                <a:latin typeface="Arial Black" pitchFamily="34" charset="0"/>
              </a:rPr>
              <a:t>Надев </a:t>
            </a:r>
          </a:p>
          <a:p>
            <a:pPr algn="ctr"/>
            <a:r>
              <a:rPr lang="ru-RU" sz="6600" dirty="0" smtClean="0">
                <a:solidFill>
                  <a:srgbClr val="FF0000"/>
                </a:solidFill>
                <a:latin typeface="Arial Black" pitchFamily="34" charset="0"/>
              </a:rPr>
              <a:t>солдатские шинели, </a:t>
            </a:r>
          </a:p>
          <a:p>
            <a:pPr algn="ctr"/>
            <a:r>
              <a:rPr lang="ru-RU" sz="6600" dirty="0" smtClean="0">
                <a:solidFill>
                  <a:srgbClr val="FF0000"/>
                </a:solidFill>
                <a:latin typeface="Arial Black" pitchFamily="34" charset="0"/>
              </a:rPr>
              <a:t>на фронт ушли учителя</a:t>
            </a:r>
            <a:endParaRPr lang="ru-RU" sz="6600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Четвертый Компьютер\Desktop\поиск\старые фото школы\Scan0034 - копия.t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28728" y="1857364"/>
            <a:ext cx="6054877" cy="421484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954107"/>
          </a:xfrm>
          <a:prstGeom prst="rect">
            <a:avLst/>
          </a:prstGeom>
          <a:solidFill>
            <a:srgbClr val="66FFFF"/>
          </a:solidFill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Black" pitchFamily="34" charset="0"/>
              </a:rPr>
              <a:t>В 1959 году Ивана Алексеевича перевели в школу села Башмак. </a:t>
            </a:r>
            <a:endParaRPr lang="ru-RU" sz="2800" dirty="0">
              <a:solidFill>
                <a:schemeClr val="tx1">
                  <a:lumMod val="95000"/>
                  <a:lumOff val="5000"/>
                </a:schemeClr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Четвертый Компьютер\Desktop\поиск\старые фото школы\Scan0033 - копия.tif"/>
          <p:cNvPicPr>
            <a:picLocks noChangeAspect="1" noChangeArrowheads="1"/>
          </p:cNvPicPr>
          <p:nvPr/>
        </p:nvPicPr>
        <p:blipFill>
          <a:blip r:embed="rId2" cstate="email">
            <a:lum contrast="10000"/>
          </a:blip>
          <a:srcRect/>
          <a:stretch>
            <a:fillRect/>
          </a:stretch>
        </p:blipFill>
        <p:spPr bwMode="auto">
          <a:xfrm>
            <a:off x="1357290" y="2214554"/>
            <a:ext cx="6459892" cy="378621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1569660"/>
          </a:xfrm>
          <a:prstGeom prst="rect">
            <a:avLst/>
          </a:prstGeom>
          <a:solidFill>
            <a:srgbClr val="66FFFF"/>
          </a:solidFill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Arial Black" pitchFamily="34" charset="0"/>
              </a:rPr>
              <a:t>Директором и учителем в </a:t>
            </a:r>
            <a:r>
              <a:rPr lang="ru-RU" sz="2400" dirty="0" err="1" smtClean="0">
                <a:latin typeface="Arial Black" pitchFamily="34" charset="0"/>
              </a:rPr>
              <a:t>Башмакской</a:t>
            </a:r>
            <a:r>
              <a:rPr lang="ru-RU" sz="2400" dirty="0" smtClean="0">
                <a:latin typeface="Arial Black" pitchFamily="34" charset="0"/>
              </a:rPr>
              <a:t> школе Иван Алексеевич проработал до 1973 года, а просто учителем физики  и математики - до самой пенсии, до 1980 года. </a:t>
            </a:r>
            <a:endParaRPr lang="ru-RU" sz="24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Четвертый Компьютер\Desktop\поиск\Пермин\8e7bd2cc5d4f67673f13afdbefce0937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00628" y="1000108"/>
            <a:ext cx="3333774" cy="2500330"/>
          </a:xfrm>
          <a:prstGeom prst="rect">
            <a:avLst/>
          </a:prstGeom>
          <a:noFill/>
        </p:spPr>
      </p:pic>
      <p:pic>
        <p:nvPicPr>
          <p:cNvPr id="1028" name="Picture 4" descr="C:\Users\Четвертый Компьютер\Desktop\поиск\фото от Александры Сергеевны\Scan0016 - копия (2).tif"/>
          <p:cNvPicPr>
            <a:picLocks noChangeAspect="1" noChangeArrowheads="1"/>
          </p:cNvPicPr>
          <p:nvPr/>
        </p:nvPicPr>
        <p:blipFill>
          <a:blip r:embed="rId4" cstate="email">
            <a:lum contrast="10000"/>
          </a:blip>
          <a:srcRect/>
          <a:stretch>
            <a:fillRect/>
          </a:stretch>
        </p:blipFill>
        <p:spPr bwMode="auto">
          <a:xfrm>
            <a:off x="142844" y="857232"/>
            <a:ext cx="4238721" cy="2643206"/>
          </a:xfrm>
          <a:prstGeom prst="rect">
            <a:avLst/>
          </a:prstGeom>
          <a:noFill/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4180344"/>
            <a:ext cx="9144000" cy="1200329"/>
          </a:xfrm>
          <a:prstGeom prst="rect">
            <a:avLst/>
          </a:prstGeom>
          <a:solidFill>
            <a:srgbClr val="66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Из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воспоминаний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Альбины Александровны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Тимрук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, учителя истории биробиджанской школы № 1.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Четвертый Компьютер\Desktop\поиск\старые фото школы\Scan0021 - копия.t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1714488"/>
            <a:ext cx="4085127" cy="2928958"/>
          </a:xfrm>
          <a:prstGeom prst="rect">
            <a:avLst/>
          </a:prstGeom>
          <a:noFill/>
        </p:spPr>
      </p:pic>
      <p:pic>
        <p:nvPicPr>
          <p:cNvPr id="3" name="Picture 2" descr="C:\Users\Четвертый Компьютер\Desktop\поиск\Пермин\Scan0021 - копия.t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14876" y="3357562"/>
            <a:ext cx="3916916" cy="307183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0" y="785794"/>
            <a:ext cx="9144000" cy="461665"/>
          </a:xfrm>
          <a:prstGeom prst="rect">
            <a:avLst/>
          </a:prstGeom>
          <a:solidFill>
            <a:srgbClr val="66FFFF"/>
          </a:solidFill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Arial Black" pitchFamily="34" charset="0"/>
              </a:rPr>
              <a:t>На пионерском сборе, посвященном Дню </a:t>
            </a:r>
            <a:r>
              <a:rPr lang="ru-RU" sz="2400" dirty="0" smtClean="0">
                <a:latin typeface="Arial Black" pitchFamily="34" charset="0"/>
              </a:rPr>
              <a:t>Победы</a:t>
            </a:r>
            <a:r>
              <a:rPr lang="ru-RU" sz="2400" b="1" dirty="0" smtClean="0">
                <a:latin typeface="Arial Black" pitchFamily="34" charset="0"/>
              </a:rPr>
              <a:t>.</a:t>
            </a:r>
            <a:endParaRPr lang="ru-RU" sz="24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Четвертый Компьютер\Desktop\поиск\старые фото школы\Scan0027 - копия.t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86116" y="928670"/>
            <a:ext cx="2428892" cy="3836119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5500702"/>
            <a:ext cx="9144000" cy="1077218"/>
          </a:xfrm>
          <a:prstGeom prst="rect">
            <a:avLst/>
          </a:prstGeom>
          <a:solidFill>
            <a:srgbClr val="66FFFF"/>
          </a:solidFill>
        </p:spPr>
        <p:txBody>
          <a:bodyPr wrap="square">
            <a:spAutoFit/>
          </a:bodyPr>
          <a:lstStyle/>
          <a:p>
            <a:pPr algn="just"/>
            <a:r>
              <a:rPr lang="ru-RU" sz="32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Black" pitchFamily="34" charset="0"/>
              </a:rPr>
              <a:t>Пермин</a:t>
            </a:r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Black" pitchFamily="34" charset="0"/>
              </a:rPr>
              <a:t> </a:t>
            </a:r>
            <a:r>
              <a:rPr lang="ru-RU" sz="320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Black" pitchFamily="34" charset="0"/>
              </a:rPr>
              <a:t>Иван Алексеевич </a:t>
            </a:r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Black" pitchFamily="34" charset="0"/>
              </a:rPr>
              <a:t>- патриот, коммунист, учитель.</a:t>
            </a:r>
            <a:endParaRPr lang="ru-RU" sz="3200" dirty="0">
              <a:solidFill>
                <a:schemeClr val="tx1">
                  <a:lumMod val="95000"/>
                  <a:lumOff val="5000"/>
                </a:schemeClr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Четвертый Компьютер\Desktop\поиск\старые фото школы\1956, Белокопытов Д. М. - копия.t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572264" y="795114"/>
            <a:ext cx="1571636" cy="304008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4303455"/>
            <a:ext cx="9144000" cy="2554545"/>
          </a:xfrm>
          <a:prstGeom prst="rect">
            <a:avLst/>
          </a:prstGeom>
          <a:solidFill>
            <a:srgbClr val="66FFFF"/>
          </a:solidFill>
        </p:spPr>
        <p:txBody>
          <a:bodyPr wrap="square">
            <a:spAutoFit/>
          </a:bodyPr>
          <a:lstStyle/>
          <a:p>
            <a:pPr algn="just"/>
            <a:r>
              <a:rPr lang="ru-RU" sz="3200" dirty="0" smtClean="0">
                <a:latin typeface="Arial Black" pitchFamily="34" charset="0"/>
              </a:rPr>
              <a:t>Во время Великой Отечественной войны в нашей школе преподавали </a:t>
            </a:r>
          </a:p>
          <a:p>
            <a:pPr algn="ctr"/>
            <a:r>
              <a:rPr lang="ru-RU" sz="3200" dirty="0" smtClean="0">
                <a:solidFill>
                  <a:srgbClr val="FF0000"/>
                </a:solidFill>
                <a:latin typeface="Arial Black" pitchFamily="34" charset="0"/>
              </a:rPr>
              <a:t>Пётр Васильевич Ушаков, </a:t>
            </a:r>
          </a:p>
          <a:p>
            <a:pPr algn="ctr"/>
            <a:r>
              <a:rPr lang="ru-RU" sz="3200" dirty="0" smtClean="0">
                <a:solidFill>
                  <a:srgbClr val="FF0000"/>
                </a:solidFill>
                <a:latin typeface="Arial Black" pitchFamily="34" charset="0"/>
              </a:rPr>
              <a:t>Роза Тимофеевна </a:t>
            </a:r>
            <a:r>
              <a:rPr lang="ru-RU" sz="3200" dirty="0" err="1" smtClean="0">
                <a:solidFill>
                  <a:srgbClr val="FF0000"/>
                </a:solidFill>
                <a:latin typeface="Arial Black" pitchFamily="34" charset="0"/>
              </a:rPr>
              <a:t>Кузовлева</a:t>
            </a:r>
            <a:r>
              <a:rPr lang="ru-RU" sz="3200" dirty="0" smtClean="0">
                <a:solidFill>
                  <a:srgbClr val="FF0000"/>
                </a:solidFill>
                <a:latin typeface="Arial Black" pitchFamily="34" charset="0"/>
              </a:rPr>
              <a:t>, </a:t>
            </a:r>
          </a:p>
          <a:p>
            <a:pPr algn="ctr"/>
            <a:r>
              <a:rPr lang="ru-RU" sz="3200" dirty="0" smtClean="0">
                <a:solidFill>
                  <a:srgbClr val="FF0000"/>
                </a:solidFill>
                <a:latin typeface="Arial Black" pitchFamily="34" charset="0"/>
              </a:rPr>
              <a:t>Данила Михайлович Белокопытов. </a:t>
            </a:r>
            <a:endParaRPr lang="ru-RU" sz="3200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20481" name="Picture 1" descr="C:\Users\Четвертый Компьютер\Desktop\поиск\старые фото школы\Scan0036 - копия.t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0034" y="500042"/>
            <a:ext cx="4780610" cy="342902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214810" y="3571876"/>
            <a:ext cx="1357322" cy="461665"/>
          </a:xfrm>
          <a:prstGeom prst="rect">
            <a:avLst/>
          </a:prstGeom>
          <a:solidFill>
            <a:srgbClr val="66FFFF"/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Black" pitchFamily="34" charset="0"/>
              </a:rPr>
              <a:t>1949 г.</a:t>
            </a:r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Четвертый Компьютер\Desktop\поиск\школа во время войны\0_9d31c_f3ec73ee_XXXL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1142984"/>
            <a:ext cx="2857488" cy="2081722"/>
          </a:xfrm>
          <a:prstGeom prst="rect">
            <a:avLst/>
          </a:prstGeom>
          <a:noFill/>
        </p:spPr>
      </p:pic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0" y="0"/>
            <a:ext cx="9429784" cy="954107"/>
          </a:xfrm>
          <a:prstGeom prst="rect">
            <a:avLst/>
          </a:prstGeom>
          <a:solidFill>
            <a:srgbClr val="66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Собирая  колоски, в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се выстраивались в шеренгу “по одному”.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  <p:pic>
        <p:nvPicPr>
          <p:cNvPr id="4" name="Picture 3" descr="C:\Users\Четвертый Компьютер\Pictures\нарциссы\скачанные файлы (4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4678" y="2357430"/>
            <a:ext cx="2500330" cy="2500330"/>
          </a:xfrm>
          <a:prstGeom prst="rect">
            <a:avLst/>
          </a:prstGeom>
          <a:noFill/>
        </p:spPr>
      </p:pic>
      <p:pic>
        <p:nvPicPr>
          <p:cNvPr id="5" name="Picture 2" descr="C:\Users\Четвертый Компьютер\Desktop\поиск\школа во время войны\3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929322" y="3857628"/>
            <a:ext cx="3041986" cy="27860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Четвертый Компьютер\Desktop\поиск\школа во время войны\JKOH1QV8wE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1142984"/>
            <a:ext cx="3403538" cy="221455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954107"/>
          </a:xfrm>
          <a:prstGeom prst="rect">
            <a:avLst/>
          </a:prstGeom>
          <a:solidFill>
            <a:srgbClr val="66FFFF"/>
          </a:solidFill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Black" pitchFamily="34" charset="0"/>
              </a:rPr>
              <a:t> «Все для фронта, все для победы!» — это стало главной задачей тружеников тыла. </a:t>
            </a:r>
            <a:endParaRPr lang="ru-RU" sz="2800" dirty="0">
              <a:solidFill>
                <a:schemeClr val="tx1">
                  <a:lumMod val="95000"/>
                  <a:lumOff val="5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4" name="Picture 2" descr="C:\Users\Четвертый Компьютер\Desktop\поиск\школа во время войны\original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428992" y="2214554"/>
            <a:ext cx="3088800" cy="2357454"/>
          </a:xfrm>
          <a:prstGeom prst="rect">
            <a:avLst/>
          </a:prstGeom>
          <a:noFill/>
        </p:spPr>
      </p:pic>
      <p:pic>
        <p:nvPicPr>
          <p:cNvPr id="5" name="Picture 2" descr="C:\Users\Четвертый Компьютер\Desktop\поиск\школа во время войны\i (1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04636" y="4429108"/>
            <a:ext cx="3739364" cy="24288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0" y="5011341"/>
            <a:ext cx="9144000" cy="1846659"/>
          </a:xfrm>
          <a:prstGeom prst="rect">
            <a:avLst/>
          </a:prstGeom>
          <a:solidFill>
            <a:srgbClr val="66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В нашей школе с 1959 по 1980 годы работал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Пермин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 Иван Алексеевич – учитель, фронтовик, директор.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Users\Четвертый Компьютер\Desktop\поиск\Пермин\Scan0022 - копия.t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00364" y="500042"/>
            <a:ext cx="3143273" cy="38564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0"/>
            <a:ext cx="9144000" cy="1077218"/>
          </a:xfrm>
          <a:prstGeom prst="rect">
            <a:avLst/>
          </a:prstGeom>
          <a:solidFill>
            <a:srgbClr val="66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Black" pitchFamily="34" charset="0"/>
              </a:rPr>
              <a:t>Боевой путь </a:t>
            </a:r>
          </a:p>
          <a:p>
            <a:pPr algn="ctr"/>
            <a:r>
              <a:rPr lang="ru-RU" sz="32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Black" pitchFamily="34" charset="0"/>
              </a:rPr>
              <a:t>Пермина</a:t>
            </a:r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Black" pitchFamily="34" charset="0"/>
              </a:rPr>
              <a:t> Ивана Алексеевича</a:t>
            </a:r>
            <a:endParaRPr lang="ru-RU" sz="3200" dirty="0">
              <a:solidFill>
                <a:schemeClr val="tx1">
                  <a:lumMod val="95000"/>
                  <a:lumOff val="5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2" name="Picture 2" descr="C:\Users\Четвертый Компьютер\Desktop\поиск\Пермин\Soviet_invasion_of_Manchuria_(1945).gif"/>
          <p:cNvPicPr>
            <a:picLocks noChangeAspect="1" noChangeArrowheads="1"/>
          </p:cNvPicPr>
          <p:nvPr/>
        </p:nvPicPr>
        <p:blipFill>
          <a:blip r:embed="rId2"/>
          <a:srcRect l="45147" t="12281" r="12082"/>
          <a:stretch>
            <a:fillRect/>
          </a:stretch>
        </p:blipFill>
        <p:spPr bwMode="auto">
          <a:xfrm>
            <a:off x="2428860" y="1357298"/>
            <a:ext cx="3929090" cy="50932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Четвертый Компьютер\Desktop\поиск\Пермин\filterimage (2)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4000504"/>
            <a:ext cx="9144000" cy="1576674"/>
          </a:xfrm>
          <a:prstGeom prst="rect">
            <a:avLst/>
          </a:prstGeom>
          <a:noFill/>
        </p:spPr>
      </p:pic>
      <p:pic>
        <p:nvPicPr>
          <p:cNvPr id="7169" name="Picture 1" descr="F:\bannerLogo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428736"/>
            <a:ext cx="1933200" cy="928694"/>
          </a:xfrm>
          <a:prstGeom prst="rect">
            <a:avLst/>
          </a:prstGeom>
          <a:noFill/>
        </p:spPr>
      </p:pic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928662" y="642918"/>
            <a:ext cx="7497886" cy="584775"/>
          </a:xfrm>
          <a:prstGeom prst="rect">
            <a:avLst/>
          </a:prstGeom>
          <a:solidFill>
            <a:srgbClr val="66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Информация  о награждении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:\1s - копия.jpg"/>
          <p:cNvPicPr>
            <a:picLocks noChangeAspect="1" noChangeArrowheads="1"/>
          </p:cNvPicPr>
          <p:nvPr/>
        </p:nvPicPr>
        <p:blipFill>
          <a:blip r:embed="rId2">
            <a:lum contrast="10000"/>
          </a:blip>
          <a:srcRect/>
          <a:stretch>
            <a:fillRect/>
          </a:stretch>
        </p:blipFill>
        <p:spPr bwMode="auto">
          <a:xfrm>
            <a:off x="2857488" y="214290"/>
            <a:ext cx="3329024" cy="61324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Четвертый Компьютер\Desktop\поиск\Пермин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00042"/>
            <a:ext cx="4500562" cy="2348142"/>
          </a:xfrm>
          <a:prstGeom prst="rect">
            <a:avLst/>
          </a:prstGeom>
          <a:noFill/>
        </p:spPr>
      </p:pic>
      <p:pic>
        <p:nvPicPr>
          <p:cNvPr id="1028" name="Picture 4" descr="C:\Users\Четвертый Компьютер\Desktop\поиск\Пермин\скачанные файлы.jpg"/>
          <p:cNvPicPr>
            <a:picLocks noChangeAspect="1" noChangeArrowheads="1"/>
          </p:cNvPicPr>
          <p:nvPr/>
        </p:nvPicPr>
        <p:blipFill>
          <a:blip r:embed="rId3"/>
          <a:srcRect t="14634"/>
          <a:stretch>
            <a:fillRect/>
          </a:stretch>
        </p:blipFill>
        <p:spPr bwMode="auto">
          <a:xfrm>
            <a:off x="3428992" y="2928934"/>
            <a:ext cx="4486616" cy="207170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00034" y="5643578"/>
            <a:ext cx="7643866" cy="523220"/>
          </a:xfrm>
          <a:prstGeom prst="rect">
            <a:avLst/>
          </a:prstGeom>
          <a:solidFill>
            <a:srgbClr val="66FFFF"/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Arial Black" pitchFamily="34" charset="0"/>
              </a:rPr>
              <a:t>Школа села Новотроицкое </a:t>
            </a:r>
            <a:endParaRPr lang="ru-RU" sz="28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642</TotalTime>
  <Words>162</Words>
  <PresentationFormat>Экран (4:3)</PresentationFormat>
  <Paragraphs>20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Четвертый Компьютер</dc:creator>
  <cp:lastModifiedBy>Первый Компьютер</cp:lastModifiedBy>
  <cp:revision>69</cp:revision>
  <dcterms:created xsi:type="dcterms:W3CDTF">2016-03-15T05:38:42Z</dcterms:created>
  <dcterms:modified xsi:type="dcterms:W3CDTF">2020-04-15T07:14:03Z</dcterms:modified>
</cp:coreProperties>
</file>