
<file path=[Content_Types].xml><?xml version="1.0" encoding="utf-8"?>
<Types xmlns="http://schemas.openxmlformats.org/package/2006/content-types">
  <Default Extension="opdownload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19.opdownload" ContentType="image/gif"/>
  <Override PartName="/ppt/media/image21.opdownload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389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12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979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26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3288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700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395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750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15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38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021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481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57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52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61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361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6B821-6214-4361-B897-E76AB1CD7EAD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D71379A-F4C3-47F3-96A5-EF793D134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3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5" Type="http://schemas.openxmlformats.org/officeDocument/2006/relationships/slide" Target="slide6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5" Type="http://schemas.openxmlformats.org/officeDocument/2006/relationships/slide" Target="slide6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5" Type="http://schemas.openxmlformats.org/officeDocument/2006/relationships/slide" Target="slide6.xml"/><Relationship Id="rId4" Type="http://schemas.openxmlformats.org/officeDocument/2006/relationships/image" Target="../media/image18.opdownload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opdownload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6" Type="http://schemas.openxmlformats.org/officeDocument/2006/relationships/slide" Target="slide6.xml"/><Relationship Id="rId5" Type="http://schemas.openxmlformats.org/officeDocument/2006/relationships/image" Target="../media/image21.opdownload"/><Relationship Id="rId4" Type="http://schemas.openxmlformats.org/officeDocument/2006/relationships/image" Target="../media/image20.opdownload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8.xml"/><Relationship Id="rId7" Type="http://schemas.openxmlformats.org/officeDocument/2006/relationships/slide" Target="slide1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9.xml"/><Relationship Id="rId9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14.xml"/><Relationship Id="rId7" Type="http://schemas.openxmlformats.org/officeDocument/2006/relationships/slide" Target="slide18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5" Type="http://schemas.openxmlformats.org/officeDocument/2006/relationships/slide" Target="slide6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5" Type="http://schemas.openxmlformats.org/officeDocument/2006/relationships/slide" Target="slide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758" y="1"/>
            <a:ext cx="12222758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7216" y="335281"/>
            <a:ext cx="8915399" cy="29260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МБУ ДО «Дом творчества «Вектор»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Методическая разработка </a:t>
            </a:r>
            <a:br>
              <a:rPr lang="ru-RU" b="1" dirty="0" smtClean="0"/>
            </a:br>
            <a:r>
              <a:rPr lang="ru-RU" b="1" dirty="0" smtClean="0"/>
              <a:t>«Основы эквилибристики»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5219" y="3984899"/>
            <a:ext cx="10699394" cy="2674981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Выполнили:</a:t>
            </a:r>
          </a:p>
          <a:p>
            <a:pPr algn="r"/>
            <a:r>
              <a:rPr lang="ru-RU" sz="2400" b="1" dirty="0" err="1" smtClean="0">
                <a:solidFill>
                  <a:schemeClr val="tx1"/>
                </a:solidFill>
              </a:rPr>
              <a:t>Довгаль</a:t>
            </a:r>
            <a:r>
              <a:rPr lang="ru-RU" sz="2400" b="1" dirty="0" smtClean="0">
                <a:solidFill>
                  <a:schemeClr val="tx1"/>
                </a:solidFill>
              </a:rPr>
              <a:t> Марина Михайловна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Морозова Арина Геннадьевна</a:t>
            </a:r>
          </a:p>
          <a:p>
            <a:pPr algn="ctr"/>
            <a:endParaRPr lang="ru-RU" sz="2400" dirty="0"/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Новокузнецк </a:t>
            </a:r>
            <a:r>
              <a:rPr lang="ru-RU" sz="2400" b="1" dirty="0" smtClean="0">
                <a:solidFill>
                  <a:schemeClr val="tx1"/>
                </a:solidFill>
              </a:rPr>
              <a:t>2022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67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" y="0"/>
            <a:ext cx="121838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стоек на руках: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7371" y="1528812"/>
            <a:ext cx="3992732" cy="57626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Свеча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48517" y="1414822"/>
            <a:ext cx="3999001" cy="57626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Коробочка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817" y="2105073"/>
            <a:ext cx="4360285" cy="4360285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517" y="2105073"/>
            <a:ext cx="2886801" cy="4330202"/>
          </a:xfrm>
        </p:spPr>
      </p:pic>
      <p:sp>
        <p:nvSpPr>
          <p:cNvPr id="12" name="Стрелка вправо 11">
            <a:hlinkClick r:id="rId5" action="ppaction://hlinksldjump"/>
          </p:cNvPr>
          <p:cNvSpPr/>
          <p:nvPr/>
        </p:nvSpPr>
        <p:spPr>
          <a:xfrm>
            <a:off x="10354138" y="5561818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986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" y="0"/>
            <a:ext cx="121838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стоек на руках: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32112" y="1593850"/>
            <a:ext cx="3992732" cy="57626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растяжке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337380" y="1649413"/>
            <a:ext cx="3999001" cy="57626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Мексиканка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6" y="2423282"/>
            <a:ext cx="4922222" cy="328148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080" y="2327747"/>
            <a:ext cx="3735399" cy="3735399"/>
          </a:xfrm>
        </p:spPr>
      </p:pic>
      <p:sp>
        <p:nvSpPr>
          <p:cNvPr id="12" name="Стрелка вправо 11">
            <a:hlinkClick r:id="rId5" action="ppaction://hlinksldjump"/>
          </p:cNvPr>
          <p:cNvSpPr/>
          <p:nvPr/>
        </p:nvSpPr>
        <p:spPr>
          <a:xfrm>
            <a:off x="10304059" y="5861546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253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" y="0"/>
            <a:ext cx="121838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стоек на руках: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532" y="1518094"/>
            <a:ext cx="3992732" cy="57626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Крокодил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48767" y="1518094"/>
            <a:ext cx="3999001" cy="57626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Баген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87" y="2286082"/>
            <a:ext cx="5026237" cy="3352499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773" y="2286082"/>
            <a:ext cx="4199423" cy="4199423"/>
          </a:xfrm>
        </p:spPr>
      </p:pic>
      <p:sp>
        <p:nvSpPr>
          <p:cNvPr id="16" name="Стрелка вправо 15">
            <a:hlinkClick r:id="rId5" action="ppaction://hlinksldjump"/>
          </p:cNvPr>
          <p:cNvSpPr/>
          <p:nvPr/>
        </p:nvSpPr>
        <p:spPr>
          <a:xfrm>
            <a:off x="10467832" y="5803774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050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" y="0"/>
            <a:ext cx="121838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стоек на руках: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4929" y="1185398"/>
            <a:ext cx="3992732" cy="57626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одной руке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324" y="905100"/>
            <a:ext cx="5255675" cy="3941755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15" y="1761660"/>
            <a:ext cx="4343400" cy="3257550"/>
          </a:xfr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295" y="3037142"/>
            <a:ext cx="5566012" cy="3708355"/>
          </a:xfrm>
          <a:prstGeom prst="rect">
            <a:avLst/>
          </a:prstGeom>
        </p:spPr>
      </p:pic>
      <p:sp>
        <p:nvSpPr>
          <p:cNvPr id="16" name="Стрелка вправо 15">
            <a:hlinkClick r:id="rId6" action="ppaction://hlinksldjump"/>
          </p:cNvPr>
          <p:cNvSpPr/>
          <p:nvPr/>
        </p:nvSpPr>
        <p:spPr>
          <a:xfrm>
            <a:off x="10112991" y="5415699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936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3266" y="2133600"/>
            <a:ext cx="9771346" cy="3777622"/>
          </a:xfrm>
        </p:spPr>
        <p:txBody>
          <a:bodyPr/>
          <a:lstStyle/>
          <a:p>
            <a:pPr fontAlgn="base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следующие упражнения: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скручивания в положение лежа;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отжимания от пола;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подтягивания;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выполнение планки;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9485194" y="5322627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246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172" y="119143"/>
            <a:ext cx="8911687" cy="128089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этап. Упоры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025" y="1637480"/>
            <a:ext cx="6441742" cy="4755106"/>
          </a:xfrm>
        </p:spPr>
        <p:txBody>
          <a:bodyPr>
            <a:no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разучивания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упор согнув ноги из положения сидя на стуле, опираясь правой рукой на сиденье, левой — на спинку;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упор согнув ноги на спинках стульев или кубиках. То же, разгибая ноги в угол, удержать 2-10 сек.;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из упора согнув ноги приподняться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полустойку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согнув ноги. Удерживать 1—5 сек. То же из упора углом. Выполнять на мини-брусьях, кубиках и из седа на стуле;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высокий угол. Выполнять на мини-брусьях.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77098" y="1713971"/>
            <a:ext cx="4737397" cy="4602124"/>
          </a:xfrm>
        </p:spPr>
        <p:txBody>
          <a:bodyPr>
            <a:norm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Указания к выполнению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не сгибать, голову держать прямо, не сутулиться.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упоре согнув ноги бедра приближать к груди, а в упоре углом держать их не ниже горизонтального положения.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удержания упоров постепенно довести до 15 сек.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9850597" y="5519129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037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764" y="20103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 - освоение удержания равновесия на прямых руках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0059" y="1481920"/>
            <a:ext cx="10795379" cy="527372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Вис лицом к шведской лестнице при этом плечи должны касаться ушей, ребра втянуты, бёдра закрепить (Рис. 1).</a:t>
            </a:r>
          </a:p>
          <a:p>
            <a:pPr marL="0" indent="0">
              <a:buNone/>
            </a:pP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ошибки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плечи провисают, рёбра торчат, поясничный отдел прогнут.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Вис спиной к шведской стене при закреплённом положении тела, шведскую лестницу касается только верхняя часть тела (Рис.2). Упражнение выполняются 5-10 раз по 10 секунд.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Стойка на руках лицом к стене, при этом необходимо следить за правильным положением тела, головы, ног (Рис 3). Упражнение выполняется5-10 раз по 10 секунд. Заход в стойку можно производитесь через колесо.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Стойка на руках спиной к стене (Рис 4) . Упражнение выполняется5-10 раз по 10 секунд. Для проверки: стоя на руках спиной к стене, голову отвести вперёд и посмотреть на своё тело Упражнение выполняется 5-10 раз по 10 секунд.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Стойка на руках спиной к стене. Выход в группировку при этом колени должны лежать на груди. Упражнение выполняется 5-10 раз по 10 секунд.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10540621" y="5984543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659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971" y="0"/>
            <a:ext cx="10235820" cy="190500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- освоение удержания равновесия на прямых руках на полу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(Возможна помощь педагога)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28" y="1826525"/>
            <a:ext cx="11505063" cy="45947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Стойка на руках выход в группировку, необходимо следить за положением колен, колени должны лежать на груди. Упражнение выполняется 5-10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раз,секунд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один подход. (Рис.5)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Стойка на руках выход в группировку, медленно выбить ноги из группировки в стойку при этом ноги можно развести на ширину плеч (разножка). Упражнение выполняется 5-10 раз по 10 секунд. 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Рис.6,7)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Выход с колен в стойку на руках в группировку и выбивание ног в стойку. Упражнение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выполняетсявыходов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один подход. Для выполнения это упражнение необходимо сесть на колени, руки прямые поставить рядом с коленами и одновременно толчком ног встать на руки. (Рис.8,9,10,11)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Стойка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руках ноги в положении группировки и выбивание ног в прямую стойку - в один подход 5-10 раз. (Рис.12,13,14)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10415516" y="5766179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259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163773"/>
            <a:ext cx="9675812" cy="1741227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 - освоение удержания равновесия на прямых руках на кубиках (Возможна помощь педагога)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740" y="1905000"/>
            <a:ext cx="11122926" cy="4724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Стойка на руках выход в группировку на кубики, необходимо следить за положением колен, колени должны лежать на груди. Упражнение выполняется 5-10 раз по 10 секунд.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Стойка на руках выход в группировку на кубики и выбить ноги в стойку, разножка Упражнение выполняется 5-10 раз по 10 секунд.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Стойка на руках выход с колен в группировку на кубики и выбивание ног в стойку. Упражнение выполняется 5-10 раз по 10 секунд.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Стойка на руках в группировке на кубики и выбивание ног в стойку в один подход 5-10 раз.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Стойка на руках выход с колен в группировку на кубики и выбивание ног в стойку. Упражнение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выполняется 5 выходов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один подход. При освоении третьего этапа можно переходить к четвёртому этапу.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10540620" y="5984543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67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913" y="122830"/>
            <a:ext cx="9757699" cy="178217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Четвёртый этап освоение удержания равновесия на прямых руках на мини брусьях (Возможна помощь педагога)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639" y="2133600"/>
            <a:ext cx="10521973" cy="377762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Стойка на руках выход в группировку на мини брусья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стоялочки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, необходимо следить за положением колен, колени должны лежать на груди. Упражнение выполняется 5-10 раз по 10 секунд.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Стойка на руках выход в группировку на мини брусья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стоялочки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выбить ноги в стойку, разножка Упражнение выполняется 5-10 раз по 10 секунд.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10196926" y="5511153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463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55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62803"/>
            <a:ext cx="3808411" cy="976312"/>
          </a:xfrm>
        </p:spPr>
        <p:txBody>
          <a:bodyPr>
            <a:noAutofit/>
          </a:bodyPr>
          <a:lstStyle/>
          <a:p>
            <a:r>
              <a:rPr lang="ru-RU" sz="3200" dirty="0" smtClean="0"/>
              <a:t>Эквилибристика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90600" y="1139115"/>
            <a:ext cx="5103811" cy="4817427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Виртуозное умение человека удерживать равновесие в необычном положении стало одной из зрелищных форм, получив название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эквилибристики.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лат.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aeguilibris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находящийся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равновесии) цирковой жанр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основе которого демонстрация искусства сохранения равновесия в различных условиях, усложненных применением специального реквизита и снарядов.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011" y="650959"/>
            <a:ext cx="3994469" cy="559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24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54794" y="707570"/>
            <a:ext cx="5036457" cy="544285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Эквилибристика - сложное искусство, требующее предельной точности и чувства равновесия, доведенного до виртуозности. Малейшее замедление реакции исполнителя - и равновесие нарушено. Поэтому в эквилибристике каждый трюк, каждый прием балансирования доводится до филигранной отделки. Работа эквилибриста - это непрерывная, незаметная для зрителя напряженная борьба за сохранение "мертвой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точки“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744" y="395514"/>
            <a:ext cx="4185484" cy="606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60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4903" y="71253"/>
            <a:ext cx="8911687" cy="128089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Эквилибристика подразделяется на следующие виды: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747" y="1905000"/>
            <a:ext cx="4769024" cy="48006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ручная (партерная);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катушке;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шаре;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вольностоящих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лестницах;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проволоке;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канате;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велосипедах.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647" y="711698"/>
            <a:ext cx="3009900" cy="43053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52" y="678724"/>
            <a:ext cx="2891790" cy="43449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519" y="2469741"/>
            <a:ext cx="2702151" cy="406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67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967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0155" y="580567"/>
            <a:ext cx="8911687" cy="638633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Партерная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эквилибристика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2583" y="1559580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Ручной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эквилибр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основе этого вида - равновесие в стойке на руках (на двух и на одной), выполняемое в различных положениях и на разнообразных опорах, в том числе и на вращающихся. Отсюда и название - ручной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эквилибр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стоечники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принятое в профессиональной среде. Значительно позже в этом виде эквилибристики стала чаще исполняться стойка на голове, но прежнее название - ручной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эквилибр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сохранилось до нашего времени.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763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535" y="-1"/>
            <a:ext cx="8911687" cy="143301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Виды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стоек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руках: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746" y="1102588"/>
            <a:ext cx="4769024" cy="48006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Полушпагат;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90х90;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Шпагат;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Свеча;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группировке;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Коробочка;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аген;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В растяжке;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На одной руке;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Крокодил;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Мексиканка;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92" y="1542143"/>
            <a:ext cx="6539524" cy="436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989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0156" y="514928"/>
            <a:ext cx="8911687" cy="128089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Поэтапное обучение удержанию равновесия на руках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1857" y="1905000"/>
            <a:ext cx="8915400" cy="3777622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Подготовительный этап, упражнения;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Подготовительный этап, упоры;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Первый этап;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Второй этап;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Третий этап;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Четвертый этап.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845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" y="0"/>
            <a:ext cx="121838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стоек на руках: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600" y="2077168"/>
            <a:ext cx="3992732" cy="57626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Полушпагат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266" y="2871795"/>
            <a:ext cx="4343400" cy="289932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48767" y="2100266"/>
            <a:ext cx="3999001" cy="57626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Шпагат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514" y="2871795"/>
            <a:ext cx="5349981" cy="2614605"/>
          </a:xfrm>
        </p:spPr>
      </p:pic>
      <p:sp>
        <p:nvSpPr>
          <p:cNvPr id="10" name="Стрелка вправо 9">
            <a:hlinkClick r:id="rId5" action="ppaction://hlinksldjump"/>
          </p:cNvPr>
          <p:cNvSpPr/>
          <p:nvPr/>
        </p:nvSpPr>
        <p:spPr>
          <a:xfrm>
            <a:off x="9990161" y="5735471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772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" y="0"/>
            <a:ext cx="121838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стоек на руках: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50326" y="1505005"/>
            <a:ext cx="3992732" cy="57626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90х90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852022" y="1428227"/>
            <a:ext cx="3999001" cy="576262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группировке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522" y="2257534"/>
            <a:ext cx="2840804" cy="4247931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04" y="2257534"/>
            <a:ext cx="4859608" cy="3800366"/>
          </a:xfrm>
        </p:spPr>
      </p:pic>
      <p:sp>
        <p:nvSpPr>
          <p:cNvPr id="12" name="Стрелка вправо 11">
            <a:hlinkClick r:id="rId5" action="ppaction://hlinksldjump"/>
          </p:cNvPr>
          <p:cNvSpPr/>
          <p:nvPr/>
        </p:nvSpPr>
        <p:spPr>
          <a:xfrm>
            <a:off x="10153935" y="5874216"/>
            <a:ext cx="1651379" cy="873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358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124</TotalTime>
  <Words>1065</Words>
  <Application>Microsoft Office PowerPoint</Application>
  <PresentationFormat>Широкоэкранный</PresentationFormat>
  <Paragraphs>90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Century Gothic</vt:lpstr>
      <vt:lpstr>Times New Roman</vt:lpstr>
      <vt:lpstr>Wingdings 3</vt:lpstr>
      <vt:lpstr>Легкий дым</vt:lpstr>
      <vt:lpstr>МБУ ДО «Дом творчества «Вектор»  Методическая разработка  «Основы эквилибристики»</vt:lpstr>
      <vt:lpstr>Эквилибристика</vt:lpstr>
      <vt:lpstr>Презентация PowerPoint</vt:lpstr>
      <vt:lpstr>Эквилибристика подразделяется на следующие виды: </vt:lpstr>
      <vt:lpstr>Партерная эквилибристика</vt:lpstr>
      <vt:lpstr>   Виды стоек на руках:  </vt:lpstr>
      <vt:lpstr>Поэтапное обучение удержанию равновесия на руках</vt:lpstr>
      <vt:lpstr>Виды стоек на руках: </vt:lpstr>
      <vt:lpstr>Виды стоек на руках: </vt:lpstr>
      <vt:lpstr>Виды стоек на руках: </vt:lpstr>
      <vt:lpstr>Виды стоек на руках: </vt:lpstr>
      <vt:lpstr>Виды стоек на руках: </vt:lpstr>
      <vt:lpstr>Виды стоек на руках: </vt:lpstr>
      <vt:lpstr>Подготовительный этап</vt:lpstr>
      <vt:lpstr> Подготовительный этап. Упоры</vt:lpstr>
      <vt:lpstr>Первый этап - освоение удержания равновесия на прямых руках </vt:lpstr>
      <vt:lpstr>Второй этап - освоение удержания равновесия на прямых руках на полу (Возможна помощь педагога) </vt:lpstr>
      <vt:lpstr>Третий этап - освоение удержания равновесия на прямых руках на кубиках (Возможна помощь педагога) </vt:lpstr>
      <vt:lpstr>Четвёртый этап освоение удержания равновесия на прямых руках на мини брусьях (Возможна помощь педагога)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МБУ ДО «Дом творчества «Вектор»  Методическая разработка  «Основы эквилибристики»</dc:title>
  <dc:creator>Tiragon Pyrgen</dc:creator>
  <cp:lastModifiedBy>Tiragon Pyrgen</cp:lastModifiedBy>
  <cp:revision>12</cp:revision>
  <dcterms:created xsi:type="dcterms:W3CDTF">2022-03-14T14:24:37Z</dcterms:created>
  <dcterms:modified xsi:type="dcterms:W3CDTF">2022-03-20T15:49:34Z</dcterms:modified>
</cp:coreProperties>
</file>