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58" r:id="rId4"/>
    <p:sldId id="261" r:id="rId5"/>
    <p:sldId id="262" r:id="rId6"/>
    <p:sldId id="263" r:id="rId7"/>
    <p:sldId id="260" r:id="rId8"/>
    <p:sldId id="259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2" d="100"/>
          <a:sy n="102" d="100"/>
        </p:scale>
        <p:origin x="26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9D709-F64D-40D7-AEC9-613ECA6FA1E8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2E70F-2E17-41F6-9130-BF0F4C2C91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35446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9D709-F64D-40D7-AEC9-613ECA6FA1E8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2E70F-2E17-41F6-9130-BF0F4C2C91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7940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9D709-F64D-40D7-AEC9-613ECA6FA1E8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2E70F-2E17-41F6-9130-BF0F4C2C91F2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972532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9D709-F64D-40D7-AEC9-613ECA6FA1E8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2E70F-2E17-41F6-9130-BF0F4C2C91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49577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9D709-F64D-40D7-AEC9-613ECA6FA1E8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2E70F-2E17-41F6-9130-BF0F4C2C91F2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088367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9D709-F64D-40D7-AEC9-613ECA6FA1E8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2E70F-2E17-41F6-9130-BF0F4C2C91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91720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9D709-F64D-40D7-AEC9-613ECA6FA1E8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2E70F-2E17-41F6-9130-BF0F4C2C91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54051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9D709-F64D-40D7-AEC9-613ECA6FA1E8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2E70F-2E17-41F6-9130-BF0F4C2C91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01072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9D709-F64D-40D7-AEC9-613ECA6FA1E8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2E70F-2E17-41F6-9130-BF0F4C2C91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16257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9D709-F64D-40D7-AEC9-613ECA6FA1E8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2E70F-2E17-41F6-9130-BF0F4C2C91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6529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9D709-F64D-40D7-AEC9-613ECA6FA1E8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2E70F-2E17-41F6-9130-BF0F4C2C91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9322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9D709-F64D-40D7-AEC9-613ECA6FA1E8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2E70F-2E17-41F6-9130-BF0F4C2C91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79111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9D709-F64D-40D7-AEC9-613ECA6FA1E8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2E70F-2E17-41F6-9130-BF0F4C2C91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2962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9D709-F64D-40D7-AEC9-613ECA6FA1E8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2E70F-2E17-41F6-9130-BF0F4C2C91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6116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9D709-F64D-40D7-AEC9-613ECA6FA1E8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2E70F-2E17-41F6-9130-BF0F4C2C91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09413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9D709-F64D-40D7-AEC9-613ECA6FA1E8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2E70F-2E17-41F6-9130-BF0F4C2C91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32376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9D709-F64D-40D7-AEC9-613ECA6FA1E8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36D2E70F-2E17-41F6-9130-BF0F4C2C91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5395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499621" y="2384980"/>
            <a:ext cx="9144000" cy="2571803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Выступление 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педсовете</a:t>
            </a:r>
            <a:b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выразительной речи 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через театрализованную </a:t>
            </a:r>
            <a:b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</a:t>
            </a:r>
            <a:b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8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4355184"/>
            <a:ext cx="9144000" cy="2334374"/>
          </a:xfrm>
        </p:spPr>
        <p:txBody>
          <a:bodyPr>
            <a:normAutofit fontScale="55000" lnSpcReduction="20000"/>
          </a:bodyPr>
          <a:lstStyle/>
          <a:p>
            <a:pPr algn="r"/>
            <a:r>
              <a:rPr lang="ru-RU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</a:t>
            </a:r>
            <a:br>
              <a:rPr lang="ru-RU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учитель-логопед </a:t>
            </a:r>
            <a:endParaRPr lang="ru-RU" sz="3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3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высшей </a:t>
            </a:r>
            <a:r>
              <a:rPr lang="ru-RU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квалификационной категории </a:t>
            </a:r>
            <a:br>
              <a:rPr lang="ru-RU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МБДОУ ЦРР- д/с№19 «Золушка»</a:t>
            </a:r>
            <a:br>
              <a:rPr lang="ru-RU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Яковлева М.А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600" dirty="0">
                <a:solidFill>
                  <a:schemeClr val="tx1"/>
                </a:solidFill>
              </a:rPr>
              <a:t/>
            </a:r>
            <a:br>
              <a:rPr lang="ru-RU" sz="1600" dirty="0">
                <a:solidFill>
                  <a:schemeClr val="tx1"/>
                </a:solidFill>
              </a:rPr>
            </a:br>
            <a:endParaRPr lang="ru-RU" sz="1600" dirty="0">
              <a:solidFill>
                <a:schemeClr val="tx1"/>
              </a:solidFill>
            </a:endParaRPr>
          </a:p>
          <a:p>
            <a:pPr algn="r"/>
            <a:endParaRPr lang="ru-RU" sz="1600" dirty="0">
              <a:solidFill>
                <a:schemeClr val="tx1"/>
              </a:solidFill>
            </a:endParaRPr>
          </a:p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ноябрь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2019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123" y="3098329"/>
            <a:ext cx="4851498" cy="3591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410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9" y="984738"/>
            <a:ext cx="7015090" cy="5056625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В </a:t>
            </a:r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работе со старшими дошкольниками выделяются следующие </a:t>
            </a:r>
            <a:r>
              <a:rPr lang="ru-RU" sz="2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</a:t>
            </a:r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процессе развития выразительности речи посредством театрализованной деятельности: </a:t>
            </a:r>
            <a:endParaRPr lang="ru-RU" sz="2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</a:t>
            </a:r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умению задавать вопросы; </a:t>
            </a:r>
          </a:p>
          <a:p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умению </a:t>
            </a:r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составлять предложения; </a:t>
            </a:r>
          </a:p>
          <a:p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придумыванию </a:t>
            </a:r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загадок, сравнений, метафор; </a:t>
            </a:r>
          </a:p>
          <a:p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обогащение словаря; </a:t>
            </a:r>
            <a:endParaRPr lang="ru-RU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речи-рассуждения </a:t>
            </a:r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(объяснительной, доказательной); </a:t>
            </a:r>
          </a:p>
          <a:p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</a:t>
            </a:r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интонационной выразительности речи.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9779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8" y="492369"/>
            <a:ext cx="7183903" cy="5548995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этап – предварительный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(проводится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над дифференциацией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интонации)</a:t>
            </a:r>
          </a:p>
          <a:p>
            <a:pPr marL="0" indent="0">
              <a:buNone/>
            </a:pP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этап - обучение дошкольников задавать вопросы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(игра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«ДА - НЕТ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marL="0" indent="0">
              <a:buNone/>
            </a:pP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Третий этап – составление предложений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(игра «Подскажи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словечко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0671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786" y="7750"/>
            <a:ext cx="7343337" cy="5679658"/>
          </a:xfrm>
        </p:spPr>
        <p:txBody>
          <a:bodyPr/>
          <a:lstStyle/>
          <a:p>
            <a:pPr marL="0" indent="0">
              <a:buNone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Работа над обогащением словаря детей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придумываются красивые слова-признаки для характеристики героев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«Я еду…»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 «Цепочка слов»,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  с волшебными кругами «Что у нас такого цвета? Мы расскажем вам об этом!»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игры с мячом «Кто как разговаривает?»,       «Подскажи словечко»,                                             «Что в природе происходит?»,                              «Кто как передвигается?»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учить детей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придумывать                                       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загадки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2572" y="3668411"/>
            <a:ext cx="4115727" cy="3086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310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5903" y="500493"/>
            <a:ext cx="6347714" cy="5169166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азвитие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объяснительной речи,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речи-рассуждения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речи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планирования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«Хорошо – плохо» (о городе, прогулке в детском саду, дожде, временах года и т.д.).</a:t>
            </a:r>
          </a:p>
          <a:p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3068" y="3925354"/>
            <a:ext cx="3712853" cy="2817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321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3219" y="609600"/>
            <a:ext cx="7357404" cy="13208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3219" y="92770"/>
            <a:ext cx="8240332" cy="3880773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азвитие интонационной 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выразительности 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речи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формирование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навыков восприятия интонации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формирование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навыков её использования в собственной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речи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В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любом высказывании можно выделить следующие компоненты: </a:t>
            </a:r>
            <a:endParaRPr 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логическое </a:t>
            </a:r>
            <a: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ударение, </a:t>
            </a:r>
            <a:endParaRPr lang="ru-RU" sz="2800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мелодику</a:t>
            </a:r>
            <a: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2800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</a:t>
            </a:r>
            <a: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2800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ритм</a:t>
            </a:r>
            <a: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2800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паузу</a:t>
            </a:r>
            <a: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2800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тембр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288" y="3132943"/>
            <a:ext cx="4305238" cy="3613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431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7044966" cy="13208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8536" y="0"/>
            <a:ext cx="6495069" cy="6271968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 работы</a:t>
            </a:r>
            <a:r>
              <a:rPr lang="ru-RU" dirty="0" smtClean="0"/>
              <a:t>: </a:t>
            </a:r>
          </a:p>
          <a:p>
            <a:pPr marL="0" indent="0">
              <a:buNone/>
            </a:pP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</a:t>
            </a:r>
            <a:r>
              <a:rPr lang="ru-RU" sz="1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познавательного интереса детей к играм-драматизациям, </a:t>
            </a:r>
            <a:endParaRPr lang="ru-RU" sz="19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расширение </a:t>
            </a:r>
            <a:r>
              <a:rPr lang="ru-RU" sz="1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речевого творчества воспитанников, </a:t>
            </a:r>
            <a:endParaRPr lang="ru-RU" sz="19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повышение </a:t>
            </a:r>
            <a:r>
              <a:rPr lang="ru-RU" sz="1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уровня развития речи дошкольников. </a:t>
            </a:r>
            <a:endParaRPr lang="ru-RU" sz="19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</a:p>
          <a:p>
            <a:pPr marL="0" indent="0">
              <a:buNone/>
            </a:pPr>
            <a:r>
              <a:rPr lang="ru-RU" sz="1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выражается</a:t>
            </a:r>
            <a:r>
              <a:rPr lang="ru-RU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ru-RU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  интонационной выразительности речи,</a:t>
            </a:r>
          </a:p>
          <a:p>
            <a:pPr marL="0" indent="0">
              <a:buNone/>
            </a:pPr>
            <a:r>
              <a:rPr lang="ru-RU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 </a:t>
            </a:r>
            <a:r>
              <a:rPr lang="ru-RU" sz="1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умении произносить монологи и </a:t>
            </a:r>
            <a:r>
              <a:rPr lang="ru-RU" sz="1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развернутые диалоги, составлять </a:t>
            </a:r>
            <a:r>
              <a:rPr lang="ru-RU" sz="1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небольшие </a:t>
            </a:r>
            <a:r>
              <a:rPr lang="ru-RU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рассказы</a:t>
            </a:r>
            <a:r>
              <a:rPr lang="ru-RU" sz="1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сочинять </a:t>
            </a:r>
            <a:r>
              <a:rPr lang="ru-RU" sz="1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сказки, </a:t>
            </a:r>
            <a:r>
              <a:rPr lang="ru-RU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подбирать </a:t>
            </a:r>
            <a:r>
              <a:rPr lang="ru-RU" sz="1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рифмы</a:t>
            </a:r>
            <a:r>
              <a:rPr lang="ru-RU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>
              <a:buNone/>
            </a:pPr>
            <a:r>
              <a:rPr lang="ru-RU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обогащении словарного запаса детей, </a:t>
            </a:r>
            <a:endParaRPr lang="ru-RU" sz="19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 </a:t>
            </a:r>
            <a:r>
              <a:rPr lang="ru-RU" sz="1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умении детей </a:t>
            </a:r>
            <a:r>
              <a:rPr lang="ru-RU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раскрепощенно </a:t>
            </a:r>
            <a:r>
              <a:rPr lang="ru-RU" sz="1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держаться </a:t>
            </a:r>
            <a:r>
              <a:rPr lang="ru-RU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при </a:t>
            </a:r>
            <a:r>
              <a:rPr lang="ru-RU" sz="1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выступлениях, </a:t>
            </a:r>
            <a:endParaRPr lang="ru-RU" sz="19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выбирать </a:t>
            </a:r>
            <a:r>
              <a:rPr lang="ru-RU" sz="1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выразительности для </a:t>
            </a:r>
            <a:r>
              <a:rPr lang="ru-RU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драматизаций </a:t>
            </a:r>
            <a:r>
              <a:rPr lang="ru-RU" sz="1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импровизаций, передавать </a:t>
            </a:r>
            <a:r>
              <a:rPr lang="ru-RU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с </a:t>
            </a:r>
            <a:r>
              <a:rPr lang="ru-RU" sz="1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их помощью настроение, </a:t>
            </a:r>
            <a:r>
              <a:rPr lang="ru-RU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эмоциональное                             состояние</a:t>
            </a:r>
            <a:r>
              <a:rPr lang="ru-RU" sz="1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переживания персонажей.</a:t>
            </a:r>
            <a:endParaRPr lang="ru-RU" sz="19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9328" y="3176157"/>
            <a:ext cx="3949453" cy="351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91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8" y="716437"/>
            <a:ext cx="6960125" cy="576920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ЛИТЕРАТУРЫ</a:t>
            </a:r>
          </a:p>
          <a:p>
            <a:pPr marL="0" indent="0" algn="ctr">
              <a:buNone/>
            </a:pP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Артемова Л.В. Театрализованные игры дошкольников. – М.: Просвещение, 2001. –127 с.</a:t>
            </a:r>
          </a:p>
          <a:p>
            <a:pPr lvl="0"/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Бородич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А.М. Методика формирования речи детей. – М.: 2001 – 126 с.</a:t>
            </a:r>
          </a:p>
          <a:p>
            <a:pPr lvl="0"/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Сорокина Н.Ф., Л. Г.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Миланович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Играем в кукольный театр. Программа "Театр-Творчество -Дети". – М: Арти, 2004 – 207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Швайко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Г.С. Игры и игровые упражнения для развития речи. – М.: Просвещение, 1988 – 64 с.</a:t>
            </a:r>
          </a:p>
          <a:p>
            <a:pPr lvl="0"/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Шевцова Е.Е., Забродина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Л.В.Технологии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формирования интонационной стороны речи. – М.: АСТ.2008 – 222 с.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6912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Теплый синий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67</TotalTime>
  <Words>341</Words>
  <Application>Microsoft Office PowerPoint</Application>
  <PresentationFormat>Экран (4:3)</PresentationFormat>
  <Paragraphs>58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Times New Roman</vt:lpstr>
      <vt:lpstr>Trebuchet MS</vt:lpstr>
      <vt:lpstr>Wingdings 3</vt:lpstr>
      <vt:lpstr>Аспект</vt:lpstr>
      <vt:lpstr>                      Выступление на педсовете    Развитие выразительной речи  через театрализованную  деятельность   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Выступление на педсовете     Развитие выразительной речи через  театрализованную деятельность   </dc:title>
  <dc:creator>Все-все-все</dc:creator>
  <cp:lastModifiedBy>Все-все-все</cp:lastModifiedBy>
  <cp:revision>7</cp:revision>
  <dcterms:created xsi:type="dcterms:W3CDTF">2019-11-26T19:15:51Z</dcterms:created>
  <dcterms:modified xsi:type="dcterms:W3CDTF">2019-11-26T20:22:56Z</dcterms:modified>
</cp:coreProperties>
</file>