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6" r:id="rId9"/>
    <p:sldId id="264" r:id="rId10"/>
    <p:sldId id="263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news1311.narod.ru/sov-a00001.gif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www.rossimvolika.ru/gos-simv/gos-gerb/20090303040636-9191.jpg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  <a:solidFill>
            <a:srgbClr val="FFFF66"/>
          </a:solidFill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Государственное бюджетное профессиональное общеобразовательное учреждение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«Каслинский промышленно-гуманитарный техникум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ГЕРБ РОССИИ</a:t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История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создания</a:t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Преподаватель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Стахеев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А.М.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4195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Герб России 1654 года</a:t>
            </a:r>
          </a:p>
        </p:txBody>
      </p:sp>
      <p:pic>
        <p:nvPicPr>
          <p:cNvPr id="4" name="Объект 3" descr="Герб России 1654 года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47664" y="1628800"/>
            <a:ext cx="5472608" cy="4968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01772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Матрица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государственной печати 1710 г.</a:t>
            </a:r>
            <a:r>
              <a:rPr lang="ru-RU" dirty="0"/>
              <a:t>	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 descr="Матрица государственной печати 1710 г.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47664" y="1196752"/>
            <a:ext cx="5760640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56863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lc="http://schemas.openxmlformats.org/drawingml/2006/lockedCanvas" xmlns="" xmlns:a16="http://schemas.microsoft.com/office/drawing/2014/main" id="{E518EA45-2595-4CB8-9EC7-11AD758F30A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0688"/>
            <a:ext cx="7776864" cy="60486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85873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Герб России с 1825 по 1855 гг.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 descr="Герб России с 1825 по 1855 гг.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43830" y="1600200"/>
            <a:ext cx="465634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45320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Герб Российской Империи 1857 года</a:t>
            </a:r>
          </a:p>
        </p:txBody>
      </p:sp>
      <p:pic>
        <p:nvPicPr>
          <p:cNvPr id="4" name="Объект 3" descr="Герб Российской Империи 1857 года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39752" y="1484784"/>
            <a:ext cx="4896544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83995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Герб временного правительства 1917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Эмблема 1917 год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7744" y="1628800"/>
            <a:ext cx="4896544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4747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Autofit/>
          </a:bodyPr>
          <a:lstStyle/>
          <a:p>
            <a:pPr lvl="0" fontAlgn="base">
              <a:spcAft>
                <a:spcPct val="0"/>
              </a:spcAft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Государственный герб РСФСР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1918-1993 гг.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8" descr="Государственный герб РСФСР с 1918 по 1993 годы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5" y="1227538"/>
            <a:ext cx="4776435" cy="5297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2578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Государственный герб СССР</a:t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1922-1991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г.г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Picture 2" descr="Картинка 93 из 8018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1232" y="1412776"/>
            <a:ext cx="4598072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7784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Государственный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герб Российской Федерации</a:t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3600" b="1" smtClean="0">
                <a:latin typeface="Times New Roman" pitchFamily="18" charset="0"/>
                <a:cs typeface="Times New Roman" pitchFamily="18" charset="0"/>
              </a:rPr>
              <a:t>1993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г.</a:t>
            </a:r>
            <a:r>
              <a:rPr lang="ru-RU" b="1" dirty="0">
                <a:solidFill>
                  <a:srgbClr val="990000"/>
                </a:solidFill>
              </a:rPr>
              <a:t/>
            </a:r>
            <a:br>
              <a:rPr lang="ru-RU" b="1" dirty="0">
                <a:solidFill>
                  <a:srgbClr val="990000"/>
                </a:solidFill>
              </a:rPr>
            </a:br>
            <a:endParaRPr lang="ru-RU" dirty="0"/>
          </a:p>
        </p:txBody>
      </p:sp>
      <p:pic>
        <p:nvPicPr>
          <p:cNvPr id="4" name="Picture 2" descr="Герб Российской Федерации">
            <a:hlinkClick r:id="rId2" tooltip="Герб РФ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628800"/>
            <a:ext cx="4121867" cy="4863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639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1642194"/>
          </a:xfrm>
          <a:solidFill>
            <a:srgbClr val="FFFF66"/>
          </a:solidFill>
          <a:ln>
            <a:solidFill>
              <a:srgbClr val="FFFF00"/>
            </a:solidFill>
          </a:ln>
        </p:spPr>
        <p:txBody>
          <a:bodyPr>
            <a:normAutofit/>
          </a:bodyPr>
          <a:lstStyle/>
          <a:p>
            <a:pPr algn="l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Всадник, поражающий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Герб Москвы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копьём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дракона</a:t>
            </a:r>
          </a:p>
        </p:txBody>
      </p:sp>
      <p:pic>
        <p:nvPicPr>
          <p:cNvPr id="5" name="Рисунок 4" descr="D:\Стахеев А.М\Внеклассные мероприятия\Герб РФ\Герб России - цвета, история возникновения, что обозначает_files\ef75b4a2199749aeabb6fbdbfd59ae1f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881" y="1546251"/>
            <a:ext cx="3312368" cy="4824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2" descr="D:\Стахеев А.М\Внеклассные мероприятия\Герб РФ\Герб России - цвета, история возникновения, что обозначает_files\DSC_7454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111774"/>
            <a:ext cx="5810881" cy="3981522"/>
          </a:xfrm>
          <a:prstGeom prst="rect">
            <a:avLst/>
          </a:prstGeom>
          <a:noFill/>
          <a:extLst/>
        </p:spPr>
      </p:pic>
    </p:spTree>
    <p:extLst>
      <p:ext uri="{BB962C8B-B14F-4D97-AF65-F5344CB8AC3E}">
        <p14:creationId xmlns:p14="http://schemas.microsoft.com/office/powerpoint/2010/main" val="86078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FFFF66"/>
          </a:solidFill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Герб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России утверждён 30.11.1993 года.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pic>
        <p:nvPicPr>
          <p:cNvPr id="4" name="Объект 3" descr="Герб Российской Федерации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95736" y="332656"/>
            <a:ext cx="4464495" cy="5289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32149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4909" y="233074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Всадник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, поражающий копьём дракона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российском государственном гербе – это общий символ постоянной борьбы и побеждающего добра над злом, готовность народа защищать страну от врагов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 descr="D:\Стахеев А.М\Внеклассные мероприятия\Герб РФ\Герб России - цвета, история возникновения, что обозначает_files\DSC_74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72095"/>
            <a:ext cx="7492695" cy="4982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9600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22714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СПАСИБО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 внимание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5744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536" y="485493"/>
            <a:ext cx="8113903" cy="4640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 rot="10800000" flipV="1">
            <a:off x="827584" y="5086250"/>
            <a:ext cx="7272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Печать царя Ивана III 1497 год</a:t>
            </a:r>
          </a:p>
        </p:txBody>
      </p:sp>
    </p:spTree>
    <p:extLst>
      <p:ext uri="{BB962C8B-B14F-4D97-AF65-F5344CB8AC3E}">
        <p14:creationId xmlns:p14="http://schemas.microsoft.com/office/powerpoint/2010/main" val="2735287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Герб Палеологов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 descr="Герб Палеологов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90750" y="1881981"/>
            <a:ext cx="47625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42660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Герб России 1539 года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 descr="Герб России 1539 года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9552" y="1772816"/>
            <a:ext cx="8208912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71574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Герб России 1560 года</a:t>
            </a:r>
          </a:p>
        </p:txBody>
      </p:sp>
      <p:pic>
        <p:nvPicPr>
          <p:cNvPr id="4" name="Объект 3" descr="Герб России 1560 года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83568" y="1268760"/>
            <a:ext cx="7632848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02549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Герб России 1562 года</a:t>
            </a:r>
          </a:p>
        </p:txBody>
      </p:sp>
      <p:pic>
        <p:nvPicPr>
          <p:cNvPr id="4" name="Объект 3" descr="Герб России 1562 года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95536" y="1916832"/>
            <a:ext cx="8280920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25868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Герб России 1577 года</a:t>
            </a:r>
          </a:p>
        </p:txBody>
      </p:sp>
      <p:pic>
        <p:nvPicPr>
          <p:cNvPr id="4" name="Объект 3" descr="Герб России 1577 года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7544" y="1772816"/>
            <a:ext cx="8280920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86256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Герб России 1605 года</a:t>
            </a:r>
          </a:p>
        </p:txBody>
      </p:sp>
      <p:pic>
        <p:nvPicPr>
          <p:cNvPr id="4" name="Объект 3" descr="Герб России 1605 года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95737" y="1600200"/>
            <a:ext cx="4680520" cy="4781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89317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425</TotalTime>
  <Words>94</Words>
  <Application>Microsoft Office PowerPoint</Application>
  <PresentationFormat>Экран (4:3)</PresentationFormat>
  <Paragraphs>20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Государственное бюджетное профессиональное общеобразовательное учреждение  «Каслинский промышленно-гуманитарный техникум    ГЕРБ РОССИИ История создания                                            Преподаватель                                                                                   Стахеев А.М. </vt:lpstr>
      <vt:lpstr>                 Герб России утверждён 30.11.1993 года. </vt:lpstr>
      <vt:lpstr>Презентация PowerPoint</vt:lpstr>
      <vt:lpstr>Герб Палеологов </vt:lpstr>
      <vt:lpstr>Герб России 1539 года </vt:lpstr>
      <vt:lpstr>Герб России 1560 года</vt:lpstr>
      <vt:lpstr>Герб России 1562 года</vt:lpstr>
      <vt:lpstr>Герб России 1577 года</vt:lpstr>
      <vt:lpstr>Герб России 1605 года</vt:lpstr>
      <vt:lpstr>Герб России 1654 года</vt:lpstr>
      <vt:lpstr> Матрица государственной печати 1710 г.  </vt:lpstr>
      <vt:lpstr>Презентация PowerPoint</vt:lpstr>
      <vt:lpstr>Герб России с 1825 по 1855 гг. </vt:lpstr>
      <vt:lpstr>Герб Российской Империи 1857 года</vt:lpstr>
      <vt:lpstr>Герб временного правительства 1917 года</vt:lpstr>
      <vt:lpstr>Государственный герб РСФСР 1918-1993 гг. </vt:lpstr>
      <vt:lpstr>Государственный герб СССР 1922-1991 г.г. </vt:lpstr>
      <vt:lpstr> Государственный герб Российской Федерации с 1993 г. </vt:lpstr>
      <vt:lpstr> Всадник, поражающий                Герб Москвы        копьём дракона</vt:lpstr>
      <vt:lpstr>Всадник, поражающий копьём дракона на российском государственном гербе – это общий символ постоянной борьбы и побеждающего добра над злом, готовность народа защищать страну от врагов</vt:lpstr>
      <vt:lpstr>СПАСИБО  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ГЕРБ РФ  История создания </dc:title>
  <dc:creator>1</dc:creator>
  <cp:lastModifiedBy>1</cp:lastModifiedBy>
  <cp:revision>21</cp:revision>
  <dcterms:created xsi:type="dcterms:W3CDTF">2022-11-10T10:36:01Z</dcterms:created>
  <dcterms:modified xsi:type="dcterms:W3CDTF">2022-11-22T10:02:57Z</dcterms:modified>
</cp:coreProperties>
</file>