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7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90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7" Type="http://schemas.openxmlformats.org/officeDocument/2006/relationships/image" Target="../media/image26.gif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5" Type="http://schemas.openxmlformats.org/officeDocument/2006/relationships/image" Target="../media/image25.png"/><Relationship Id="rId4" Type="http://schemas.openxmlformats.org/officeDocument/2006/relationships/image" Target="../media/image24.gi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4.jpeg"/><Relationship Id="rId7" Type="http://schemas.openxmlformats.org/officeDocument/2006/relationships/image" Target="../media/image17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.allday.ru/uploads/posts/2008-09/1221146725_image0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8892480" cy="64780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12776"/>
            <a:ext cx="8206680" cy="4248472"/>
          </a:xfrm>
          <a:noFill/>
        </p:spPr>
        <p:txBody>
          <a:bodyPr>
            <a:prstTxWarp prst="textCascadeDown">
              <a:avLst/>
            </a:prstTxWarp>
            <a:normAutofit/>
          </a:bodyPr>
          <a:lstStyle/>
          <a:p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  <a:cs typeface="Aharoni" pitchFamily="2" charset="-79"/>
              </a:rPr>
              <a:t>как животные готовятся к зиме</a:t>
            </a:r>
            <a:endParaRPr lang="ru-RU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  <a:cs typeface="Aharoni" pitchFamily="2" charset="-79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75856" y="5517232"/>
            <a:ext cx="5868144" cy="1152128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</a:rPr>
              <a:t>Совместная деятельность воспитателя с детьми старшего дошкольного возраста</a:t>
            </a:r>
          </a:p>
          <a:p>
            <a:r>
              <a:rPr lang="ru-RU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</a:rPr>
              <a:t>Воспитатель МАДОО № 3 </a:t>
            </a:r>
            <a:r>
              <a:rPr lang="ru-RU" b="1" dirty="0" err="1" smtClean="0">
                <a:ln>
                  <a:solidFill>
                    <a:schemeClr val="accent1">
                      <a:lumMod val="50000"/>
                    </a:schemeClr>
                  </a:solidFill>
                </a:ln>
              </a:rPr>
              <a:t>Гавва</a:t>
            </a:r>
            <a:r>
              <a:rPr lang="ru-RU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</a:rPr>
              <a:t> В.В. </a:t>
            </a:r>
            <a:endParaRPr lang="ru-RU" dirty="0">
              <a:ln>
                <a:solidFill>
                  <a:schemeClr val="accent1">
                    <a:lumMod val="50000"/>
                  </a:schemeClr>
                </a:solidFill>
              </a:ln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http://bicostyle.ru/images/08144445_b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0"/>
            <a:ext cx="5652120" cy="478802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http://giznyata.ru/wp-content/uploads/2011/05/starichok-lesovicho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419871" cy="471864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10" name="Picture 6" descr="http://forum.sibnet.ru/uploads/post-67655-1231899337_thum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263361"/>
            <a:ext cx="4608512" cy="359463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06" name="Picture 2" descr="http://i049.radikal.ru/1011/d4/0f5f8229359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11960" y="2972126"/>
            <a:ext cx="4932040" cy="388587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AutoShape 2" descr="http://www.liveinternet.ru/journal_proc.php?action=redirect&amp;url=http://img1.liveinternet.ru/images/attach/c/5/88/995/88995993_large_4979214_chei_hvost_4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2538" name="Picture 10" descr="охота на вол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3" y="0"/>
            <a:ext cx="2843808" cy="372923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2540" name="Picture 12" descr="http://ebftour.ru/images/load/Image/1s10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3762375"/>
            <a:ext cx="2160240" cy="309562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2542" name="Picture 14" descr="охота на медведя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1800" y="3573016"/>
            <a:ext cx="2362200" cy="299085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2544" name="Picture 16" descr="https://lib.rus.ec/i/20/262120/img_4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31840" y="332656"/>
            <a:ext cx="3497969" cy="367240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1" name="Picture 2" descr="http://giznyata.ru/wp-content/uploads/2011/05/starichok-lesovichok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3419871" cy="471864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46" name="Picture 18" descr="http://www.outdoors.ru/book/skaut/img/h69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63688" y="2780928"/>
            <a:ext cx="3555207" cy="407707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2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2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2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2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2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giznyata.ru/wp-content/uploads/2011/05/starichok-lesovicho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78509"/>
            <a:ext cx="6192688" cy="677548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giznyata.ru/wp-content/uploads/2011/05/starichok-lesovicho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78509"/>
            <a:ext cx="6192688" cy="677548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 descr="http://diza-74.ucoz.ru/_bl/85/67536050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4" name="Picture 4" descr="http://diza-74.ucoz.ru/_bl/85/675360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89298"/>
            <a:ext cx="8604448" cy="6468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AutoShape 2" descr="Пейзажи Ларсв ван де Гора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8" name="AutoShape 4" descr="Пейзажи Ларсв ван де Гора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390" name="Picture 6" descr="Пейзажи Ларсв ван де Гор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648"/>
            <a:ext cx="9144000" cy="6597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giznyata.ru/wp-content/uploads/2011/05/starichok-lesovicho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419871" cy="471864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0" name="Picture 2" descr="Картинка Медведь в осеннем лесу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1916832"/>
            <a:ext cx="6084168" cy="467735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7412" name="Picture 4" descr="http://www.kid.ru/forum/uploads/member/041/127/post-65-123342192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60" y="260648"/>
            <a:ext cx="4932040" cy="41764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giznyata.ru/wp-content/uploads/2011/05/starichok-lesovicho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2987824" cy="393305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34" name="Picture 2" descr="http://screenbox.ru/components/com_joomgallery/img_pictures/_18/_48/wolf_31_20100702_207541403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2276872"/>
            <a:ext cx="6192688" cy="458112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8436" name="Picture 4" descr="http://pozitiv-news.ru/wp-content/uploads/2012/10/Osenniy-les-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1800" y="0"/>
            <a:ext cx="6372200" cy="47251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giznyata.ru/wp-content/uploads/2011/05/starichok-lesovicho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2483768" cy="342703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58" name="Picture 2" descr="http://www.liveinternet.ru/images/attach/3470/34704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708920"/>
            <a:ext cx="5515371" cy="392050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9460" name="Picture 4" descr="http://tepid.ru/images/european-hare-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2164214"/>
            <a:ext cx="5724128" cy="4693786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19462" name="Picture 6" descr="http://komy-za-50.ru/wp-content/uploads/2012/12/zayats1-300x27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79912" y="260648"/>
            <a:ext cx="5364089" cy="484556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giznyata.ru/wp-content/uploads/2011/05/starichok-lesovicho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2954888" cy="40770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2" name="Picture 2" descr="http://givotnie.com/wp-content/uploads/2011/04/lisa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67927" y="1412776"/>
            <a:ext cx="6676073" cy="5445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go3.imgsmail.ru/imgpreview?key=7a77c710d73080bd&amp;mb=imgdb_preview_183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7092" y="3501008"/>
            <a:ext cx="3706908" cy="33569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80" name="Picture 4" descr="http://abali.ru/wp-content/uploads/2011/09/kora_bark_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7696" y="0"/>
            <a:ext cx="2736304" cy="36004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http://giznyata.ru/wp-content/uploads/2011/05/starichok-lesovichok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3419871" cy="471864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82" name="Picture 6" descr="http://fotozveri.ru/zaisy/3000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861048"/>
            <a:ext cx="4067944" cy="299695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86" name="Picture 10" descr="http://go2.imgsmail.ru/imgpreview?key=193a369605e248ac&amp;mb=imgdb_preview_93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43808" y="0"/>
            <a:ext cx="4176464" cy="280425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88" name="Picture 12" descr="http://zhenskoe-schaste.ru/wp-content/uploads/Kanapulya25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43808" y="3573016"/>
            <a:ext cx="4080453" cy="30963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84" name="Picture 8" descr="http://go2.imgsmail.ru/imgpreview?key=35b5572882249cc1&amp;mb=imgdb_preview_65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23928" y="2060848"/>
            <a:ext cx="4248472" cy="261977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4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4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20</Words>
  <Application>Microsoft Office PowerPoint</Application>
  <PresentationFormat>Экран (4:3)</PresentationFormat>
  <Paragraphs>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как животные готовятся к зиме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13</cp:revision>
  <dcterms:created xsi:type="dcterms:W3CDTF">2014-11-06T19:39:28Z</dcterms:created>
  <dcterms:modified xsi:type="dcterms:W3CDTF">2014-12-10T19:27:36Z</dcterms:modified>
</cp:coreProperties>
</file>