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56" r:id="rId2"/>
    <p:sldId id="268" r:id="rId3"/>
    <p:sldId id="275" r:id="rId4"/>
    <p:sldId id="285" r:id="rId5"/>
    <p:sldId id="280" r:id="rId6"/>
    <p:sldId id="281" r:id="rId7"/>
    <p:sldId id="287" r:id="rId8"/>
    <p:sldId id="283" r:id="rId9"/>
    <p:sldId id="315" r:id="rId10"/>
    <p:sldId id="284" r:id="rId11"/>
    <p:sldId id="314" r:id="rId12"/>
    <p:sldId id="291" r:id="rId13"/>
    <p:sldId id="290" r:id="rId14"/>
    <p:sldId id="31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8" autoAdjust="0"/>
    <p:restoredTop sz="94660"/>
  </p:normalViewPr>
  <p:slideViewPr>
    <p:cSldViewPr>
      <p:cViewPr varScale="1">
        <p:scale>
          <a:sx n="68" d="100"/>
          <a:sy n="68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301208"/>
            <a:ext cx="4896544" cy="99349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г. Мурманска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№96</a:t>
            </a:r>
          </a:p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1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М.Г. Нуца</a:t>
            </a:r>
          </a:p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С.С. Кошелева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86867" cy="3584689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Экскурсия в пожарную часть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30" y="2324590"/>
            <a:ext cx="4631155" cy="347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323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Старший сержант показал нам пожарное </a:t>
            </a:r>
            <a:r>
              <a:rPr lang="ru-RU" dirty="0" smtClean="0"/>
              <a:t>снаряжение,</a:t>
            </a:r>
          </a:p>
          <a:p>
            <a:r>
              <a:rPr lang="ru-RU" dirty="0" smtClean="0"/>
              <a:t>объяснил, </a:t>
            </a:r>
            <a:r>
              <a:rPr lang="ru-RU" dirty="0"/>
              <a:t>для чего </a:t>
            </a:r>
            <a:r>
              <a:rPr lang="ru-RU" dirty="0" smtClean="0"/>
              <a:t>оно</a:t>
            </a:r>
          </a:p>
          <a:p>
            <a:r>
              <a:rPr lang="ru-RU" dirty="0" smtClean="0"/>
              <a:t>и </a:t>
            </a:r>
            <a:r>
              <a:rPr lang="ru-RU" dirty="0"/>
              <a:t>как им </a:t>
            </a:r>
            <a:r>
              <a:rPr lang="ru-RU" dirty="0" smtClean="0"/>
              <a:t>пользоваться.</a:t>
            </a:r>
          </a:p>
          <a:p>
            <a:r>
              <a:rPr lang="ru-RU" dirty="0" smtClean="0"/>
              <a:t>Мы </a:t>
            </a:r>
            <a:r>
              <a:rPr lang="ru-RU" dirty="0"/>
              <a:t>тоже примеряли снаряжение!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12" t="4851" r="32675"/>
          <a:stretch/>
        </p:blipFill>
        <p:spPr>
          <a:xfrm>
            <a:off x="4355976" y="188641"/>
            <a:ext cx="4536504" cy="6525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3333750" cy="493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3837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7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Часовня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Георгия Победоносца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при 4 пожарной </a:t>
            </a:r>
            <a:r>
              <a:rPr lang="ru-RU" dirty="0">
                <a:solidFill>
                  <a:prstClr val="black"/>
                </a:solidFill>
              </a:rPr>
              <a:t>части в </a:t>
            </a:r>
            <a:r>
              <a:rPr lang="ru-RU" dirty="0" smtClean="0">
                <a:solidFill>
                  <a:prstClr val="black"/>
                </a:solidFill>
              </a:rPr>
              <a:t>г. Мурманске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23271"/>
            <a:ext cx="4586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3020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51" t="2750" r="16138" b="17451"/>
          <a:stretch/>
        </p:blipFill>
        <p:spPr>
          <a:xfrm>
            <a:off x="-108520" y="-387424"/>
            <a:ext cx="9612560" cy="769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253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62" t="12200" r="5901" b="4851"/>
          <a:stretch/>
        </p:blipFill>
        <p:spPr>
          <a:xfrm>
            <a:off x="1115616" y="-382077"/>
            <a:ext cx="7056784" cy="72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154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емья\Pictures\викторина противопожарная безопасность\pozharnaja_tekhnika_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180" y="4005064"/>
            <a:ext cx="3391197" cy="25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1835697" y="620688"/>
            <a:ext cx="6120680" cy="550547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 сердцах пылает пламя,</a:t>
            </a:r>
          </a:p>
          <a:p>
            <a:pPr marL="0" indent="0" algn="r"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пожаров </a:t>
            </a:r>
          </a:p>
          <a:p>
            <a:pPr marL="0" indent="0" algn="r"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бывает!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doc4web.ru/uploads/files/31/30417/hello_html_6f703055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766983"/>
            <a:ext cx="3276873" cy="597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445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7" cy="1795636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Экскурсия в пожарную часть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060848"/>
            <a:ext cx="864096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       В нашем детском саду в воспитательно-образовательной </a:t>
            </a:r>
            <a:r>
              <a:rPr lang="ru-RU" sz="1400" dirty="0"/>
              <a:t>работе планируются недели по правилам пожарной безопасности: читаются книги о пожарных, учатся пословицы и поговорки, происходит первичное знакомство с правилами противопожарной </a:t>
            </a:r>
            <a:r>
              <a:rPr lang="ru-RU" sz="1400" dirty="0" smtClean="0"/>
              <a:t>безопасности, устраиваются конкурсы рисунков «Осторожно, огонь!» </a:t>
            </a:r>
            <a:endParaRPr lang="ru-RU" sz="1400" dirty="0"/>
          </a:p>
          <a:p>
            <a:pPr algn="just"/>
            <a:r>
              <a:rPr lang="ru-RU" sz="1400" dirty="0" smtClean="0"/>
              <a:t>       Но </a:t>
            </a:r>
            <a:r>
              <a:rPr lang="ru-RU" sz="1400" dirty="0"/>
              <a:t>совсем по-другому усваиваются правила пожарной безопасности детьми, когда об этом рассказывает пожарный, поэтому </a:t>
            </a:r>
            <a:r>
              <a:rPr lang="ru-RU" sz="1400" dirty="0" smtClean="0"/>
              <a:t>мы решили с младшей группы начать нетрадиционную работу по противопожарной безопасности с экскурсии в пожарную </a:t>
            </a:r>
            <a:r>
              <a:rPr lang="ru-RU" sz="1400" dirty="0"/>
              <a:t>часть. Основная цель экскурсии </a:t>
            </a:r>
            <a:r>
              <a:rPr lang="ru-RU" sz="1400" dirty="0" smtClean="0"/>
              <a:t> </a:t>
            </a:r>
            <a:r>
              <a:rPr lang="ru-RU" sz="1400" dirty="0"/>
              <a:t>- вызвать интерес и уважение к профессии пожарного</a:t>
            </a:r>
            <a:r>
              <a:rPr lang="ru-RU" sz="1400" dirty="0" smtClean="0"/>
              <a:t>.</a:t>
            </a:r>
            <a:endParaRPr lang="ru-RU" sz="1400" dirty="0"/>
          </a:p>
          <a:p>
            <a:pPr algn="just"/>
            <a:r>
              <a:rPr lang="ru-RU" sz="1400" b="1" dirty="0">
                <a:solidFill>
                  <a:schemeClr val="bg2">
                    <a:lumMod val="50000"/>
                  </a:schemeClr>
                </a:solidFill>
              </a:rPr>
              <a:t>Ожидаемый результат.</a:t>
            </a:r>
          </a:p>
          <a:p>
            <a:pPr algn="just"/>
            <a:r>
              <a:rPr lang="ru-RU" sz="1400" dirty="0"/>
              <a:t>Формирование у дошкольников знаний по пожарной безопасности. Составление рассказов из личного опыта «Что я видел на экскурсии». Составление фотоальбома. Рисование на тему: «Что нужно для работы пожарного</a:t>
            </a:r>
            <a:r>
              <a:rPr lang="ru-RU" sz="1400" dirty="0" smtClean="0"/>
              <a:t>».</a:t>
            </a:r>
            <a:endParaRPr lang="ru-RU" sz="1400" dirty="0"/>
          </a:p>
          <a:p>
            <a:pPr algn="just"/>
            <a:r>
              <a:rPr lang="ru-RU" sz="1400" b="1" dirty="0" smtClean="0"/>
              <a:t>Цели экскурсии</a:t>
            </a:r>
            <a:r>
              <a:rPr lang="ru-RU" sz="1400" b="1" dirty="0"/>
              <a:t>: </a:t>
            </a:r>
            <a:r>
              <a:rPr lang="ru-RU" sz="1400" dirty="0"/>
              <a:t>Познакомить детей </a:t>
            </a:r>
            <a:r>
              <a:rPr lang="ru-RU" sz="1400" dirty="0" smtClean="0"/>
              <a:t> </a:t>
            </a:r>
            <a:r>
              <a:rPr lang="ru-RU" sz="1400" dirty="0"/>
              <a:t>с работой </a:t>
            </a:r>
            <a:r>
              <a:rPr lang="ru-RU" sz="1400" dirty="0" smtClean="0"/>
              <a:t> </a:t>
            </a:r>
            <a:r>
              <a:rPr lang="ru-RU" sz="1400" dirty="0"/>
              <a:t>диспетчеров и спасателей, развитие интереса и уважения к этим профессиям;</a:t>
            </a:r>
          </a:p>
          <a:p>
            <a:pPr algn="just"/>
            <a:r>
              <a:rPr lang="ru-RU" sz="1400" dirty="0"/>
              <a:t>повышение уровня знаний правил пожарной безопасности, а также правил поведения при возгорании;</a:t>
            </a:r>
          </a:p>
          <a:p>
            <a:pPr algn="just"/>
            <a:r>
              <a:rPr lang="ru-RU" sz="1400" dirty="0"/>
              <a:t>развитие наблюдательности;</a:t>
            </a:r>
          </a:p>
          <a:p>
            <a:pPr algn="just"/>
            <a:r>
              <a:rPr lang="ru-RU" sz="1400" dirty="0"/>
              <a:t>ознакомление с историей становления пожарного дела, видами спецодежды, оборудования, снаряжения и техники;</a:t>
            </a:r>
          </a:p>
          <a:p>
            <a:pPr algn="just"/>
            <a:r>
              <a:rPr lang="ru-RU" sz="1400" dirty="0"/>
              <a:t>формирование положительного отношения к вышеуказанным профессиям, понимания опасности и ответственности работы работников МЧС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1556" y="0"/>
            <a:ext cx="2260925" cy="22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8511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547260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Задачи: </a:t>
            </a:r>
          </a:p>
          <a:p>
            <a:r>
              <a:rPr lang="ru-RU" sz="1400" dirty="0"/>
              <a:t>Образовательные:</a:t>
            </a:r>
          </a:p>
          <a:p>
            <a:r>
              <a:rPr lang="ru-RU" sz="1400" dirty="0"/>
              <a:t>  Формирование интереса к профессии «пожарный».</a:t>
            </a:r>
          </a:p>
          <a:p>
            <a:r>
              <a:rPr lang="ru-RU" sz="1400" dirty="0"/>
              <a:t>   Знакомство с трудом взрослых: пожарного, диспетчера.</a:t>
            </a:r>
          </a:p>
          <a:p>
            <a:r>
              <a:rPr lang="ru-RU" sz="1400" dirty="0"/>
              <a:t>Развивающие:</a:t>
            </a:r>
          </a:p>
          <a:p>
            <a:r>
              <a:rPr lang="ru-RU" sz="1400" dirty="0"/>
              <a:t>   Развитие наблюдательности, интереса к труду пожарных, орудиям их труда, спецодежде,    специальным транспортным средствам. </a:t>
            </a:r>
          </a:p>
          <a:p>
            <a:r>
              <a:rPr lang="ru-RU" sz="1400" dirty="0"/>
              <a:t>Воспитательные: </a:t>
            </a:r>
          </a:p>
          <a:p>
            <a:r>
              <a:rPr lang="ru-RU" sz="1400" dirty="0"/>
              <a:t>Формирование у детей положительного отношения к профессии пожарного, устойчивых норм поведения на улице и в общественных местах</a:t>
            </a:r>
            <a:r>
              <a:rPr lang="ru-RU" sz="1400" dirty="0" smtClean="0"/>
              <a:t>.</a:t>
            </a:r>
            <a:endParaRPr lang="ru-RU" sz="1400" dirty="0"/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3284984"/>
            <a:ext cx="87242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Предварительная работа:</a:t>
            </a:r>
          </a:p>
          <a:p>
            <a:pPr algn="just"/>
            <a:r>
              <a:rPr lang="ru-RU" sz="1400" dirty="0"/>
              <a:t>·         беседы: «Огонь – наш друг, огонь – наш враг», «Служба 01 всегда на страже», «Где работает огонь», чтение и пересказ произведения </a:t>
            </a:r>
            <a:r>
              <a:rPr lang="ru-RU" sz="1400" dirty="0" err="1"/>
              <a:t>Л.Толстого</a:t>
            </a:r>
            <a:r>
              <a:rPr lang="ru-RU" sz="1400" dirty="0"/>
              <a:t> «Пожарные собаки»;</a:t>
            </a:r>
          </a:p>
          <a:p>
            <a:pPr algn="just"/>
            <a:r>
              <a:rPr lang="ru-RU" sz="1400" dirty="0"/>
              <a:t>·        рассматривание иллюстраций, макетов  пожарной машины;</a:t>
            </a:r>
          </a:p>
          <a:p>
            <a:pPr algn="just"/>
            <a:r>
              <a:rPr lang="ru-RU" sz="1400" dirty="0"/>
              <a:t>·         изготовление визитки «01» (пластилин, картон);</a:t>
            </a:r>
          </a:p>
          <a:p>
            <a:pPr algn="just"/>
            <a:r>
              <a:rPr lang="ru-RU" sz="1400" dirty="0"/>
              <a:t>·         знакомство с пожарным щитом и размещенными на нем средствами пожаротушения;</a:t>
            </a:r>
          </a:p>
          <a:p>
            <a:pPr algn="just"/>
            <a:r>
              <a:rPr lang="ru-RU" sz="1400" dirty="0"/>
              <a:t>·         дидактическая игра «Если возникает пожар», «Горит – не гори».</a:t>
            </a:r>
          </a:p>
          <a:p>
            <a:pPr algn="just"/>
            <a:r>
              <a:rPr lang="ru-RU" sz="1400" dirty="0"/>
              <a:t>Рассматривание иллюстративного материала:</a:t>
            </a:r>
          </a:p>
          <a:p>
            <a:pPr algn="just"/>
            <a:r>
              <a:rPr lang="ru-RU" sz="1400" dirty="0"/>
              <a:t>·          изображение трудовых процессов: тушение пожара, пожарные тренируются, приводят обмундирование в порядок, ремонтируют технику;</a:t>
            </a:r>
          </a:p>
          <a:p>
            <a:pPr algn="just"/>
            <a:r>
              <a:rPr lang="ru-RU" sz="1400" dirty="0"/>
              <a:t>·         инструменты, механизмы, рабочая одежда: пожарная машина, выдвижная лестница, пожарный рукав, брандспойт - куртка пожарного, противогаз, боевая одежда </a:t>
            </a:r>
            <a:r>
              <a:rPr lang="ru-RU" sz="1400" dirty="0" smtClean="0"/>
              <a:t>«</a:t>
            </a:r>
            <a:r>
              <a:rPr lang="ru-RU" sz="1400" dirty="0" err="1"/>
              <a:t>б</a:t>
            </a:r>
            <a:r>
              <a:rPr lang="ru-RU" sz="1400" dirty="0" err="1" smtClean="0"/>
              <a:t>оевка</a:t>
            </a:r>
            <a:r>
              <a:rPr lang="ru-RU" sz="1400" dirty="0"/>
              <a:t>».</a:t>
            </a:r>
          </a:p>
          <a:p>
            <a:pPr algn="just"/>
            <a:r>
              <a:rPr lang="ru-RU" sz="1400" b="1" dirty="0"/>
              <a:t>Активизация словаря: </a:t>
            </a:r>
            <a:r>
              <a:rPr lang="ru-RU" sz="1400" dirty="0"/>
              <a:t>пожарный, пожарная часть, боец, огнетушитель, пожарный рукав, </a:t>
            </a:r>
            <a:r>
              <a:rPr lang="ru-RU" sz="1400" dirty="0" smtClean="0"/>
              <a:t>брандспойт</a:t>
            </a:r>
            <a:r>
              <a:rPr lang="ru-RU" sz="1400" dirty="0"/>
              <a:t>, каска, комбинезон из огнеупорного материала, противогаз, лестница, лом, багор.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-193060"/>
            <a:ext cx="3467713" cy="411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235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478307" cy="47248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5875738" y="332656"/>
            <a:ext cx="3088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Учебный класс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62" t="-4600" r="36613" b="30401"/>
          <a:stretch/>
        </p:blipFill>
        <p:spPr>
          <a:xfrm>
            <a:off x="5148064" y="2924944"/>
            <a:ext cx="388843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25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3312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ебята </a:t>
            </a:r>
            <a:r>
              <a:rPr lang="ru-RU" dirty="0"/>
              <a:t>с </a:t>
            </a:r>
            <a:r>
              <a:rPr lang="ru-RU" dirty="0" smtClean="0"/>
              <a:t>интересом</a:t>
            </a:r>
          </a:p>
          <a:p>
            <a:r>
              <a:rPr lang="ru-RU" dirty="0" smtClean="0"/>
              <a:t>слушали рассказ</a:t>
            </a:r>
          </a:p>
          <a:p>
            <a:r>
              <a:rPr lang="ru-RU" dirty="0" smtClean="0"/>
              <a:t>об </a:t>
            </a:r>
            <a:r>
              <a:rPr lang="ru-RU" dirty="0"/>
              <a:t>устройстве пожарной машины.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Оказывается,</a:t>
            </a:r>
          </a:p>
          <a:p>
            <a:r>
              <a:rPr lang="ru-RU" dirty="0" smtClean="0"/>
              <a:t>в </a:t>
            </a:r>
            <a:r>
              <a:rPr lang="ru-RU" dirty="0"/>
              <a:t>машине столько скрытых полезных </a:t>
            </a:r>
            <a:r>
              <a:rPr lang="ru-RU" dirty="0" smtClean="0"/>
              <a:t>секций!</a:t>
            </a:r>
          </a:p>
          <a:p>
            <a:r>
              <a:rPr lang="ru-RU" dirty="0" smtClean="0"/>
              <a:t>Чего </a:t>
            </a:r>
            <a:r>
              <a:rPr lang="ru-RU" dirty="0"/>
              <a:t>только в них нет!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636912"/>
            <a:ext cx="1916363" cy="409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069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2044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Эти «потайные ящики» свободно выдвигаются, потом снова «прячутся» внутрь машины.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175" b="42390"/>
          <a:stretch/>
        </p:blipFill>
        <p:spPr>
          <a:xfrm>
            <a:off x="2915816" y="980728"/>
            <a:ext cx="5928304" cy="54324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4806644"/>
            <a:ext cx="1353429" cy="1828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599739"/>
            <a:ext cx="2699147" cy="503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7589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903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79" y="583814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 потом нам </a:t>
            </a:r>
            <a:r>
              <a:rPr lang="ru-RU" dirty="0" smtClean="0"/>
              <a:t>разрешили </a:t>
            </a:r>
            <a:r>
              <a:rPr lang="ru-RU" dirty="0"/>
              <a:t>забраться в машину!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0" y="1737977"/>
            <a:ext cx="3901363" cy="520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174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6838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</TotalTime>
  <Words>545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Экскурсия в пожарную часть </vt:lpstr>
      <vt:lpstr>Экскурсия в пожарную часть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Нетрадиционные формы работы с родителями  «из опыта работы»</dc:title>
  <dc:creator>Евген</dc:creator>
  <cp:lastModifiedBy>МДОУ № 96</cp:lastModifiedBy>
  <cp:revision>39</cp:revision>
  <dcterms:created xsi:type="dcterms:W3CDTF">2018-11-24T18:30:13Z</dcterms:created>
  <dcterms:modified xsi:type="dcterms:W3CDTF">2020-10-29T05:30:35Z</dcterms:modified>
</cp:coreProperties>
</file>