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12"/>
  </p:handoutMasterIdLst>
  <p:sldIdLst>
    <p:sldId id="256" r:id="rId2"/>
    <p:sldId id="258" r:id="rId3"/>
    <p:sldId id="260" r:id="rId4"/>
    <p:sldId id="269" r:id="rId5"/>
    <p:sldId id="262" r:id="rId6"/>
    <p:sldId id="261" r:id="rId7"/>
    <p:sldId id="268" r:id="rId8"/>
    <p:sldId id="265" r:id="rId9"/>
    <p:sldId id="259" r:id="rId10"/>
    <p:sldId id="273" r:id="rId11"/>
  </p:sldIdLst>
  <p:sldSz cx="9144000" cy="6858000" type="screen4x3"/>
  <p:notesSz cx="6761163" cy="99425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9FBFD"/>
    <a:srgbClr val="ECF1F8"/>
    <a:srgbClr val="E6EDF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118" autoAdjust="0"/>
    <p:restoredTop sz="94660"/>
  </p:normalViewPr>
  <p:slideViewPr>
    <p:cSldViewPr>
      <p:cViewPr varScale="1">
        <p:scale>
          <a:sx n="106" d="100"/>
          <a:sy n="106" d="100"/>
        </p:scale>
        <p:origin x="1254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29761" y="0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1BA24C-E82C-48BD-B915-97342C894C71}" type="datetimeFigureOut">
              <a:rPr lang="ru-RU" smtClean="0"/>
              <a:t>25.04.2019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43662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29761" y="9443662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58BCDF6-93D7-40BC-B9B9-FE30B2F05B3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144921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25.04.2019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25.04.2019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25.04.2019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25.04.2019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8.jpeg"/><Relationship Id="rId5" Type="http://schemas.openxmlformats.org/officeDocument/2006/relationships/image" Target="../media/image67.jpeg"/><Relationship Id="rId4" Type="http://schemas.openxmlformats.org/officeDocument/2006/relationships/image" Target="../media/image66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13" Type="http://schemas.openxmlformats.org/officeDocument/2006/relationships/image" Target="../media/image31.jpeg"/><Relationship Id="rId18" Type="http://schemas.openxmlformats.org/officeDocument/2006/relationships/image" Target="../media/image36.jpeg"/><Relationship Id="rId3" Type="http://schemas.openxmlformats.org/officeDocument/2006/relationships/image" Target="../media/image21.jpeg"/><Relationship Id="rId21" Type="http://schemas.openxmlformats.org/officeDocument/2006/relationships/image" Target="../media/image39.jpeg"/><Relationship Id="rId7" Type="http://schemas.openxmlformats.org/officeDocument/2006/relationships/image" Target="../media/image25.jpeg"/><Relationship Id="rId12" Type="http://schemas.openxmlformats.org/officeDocument/2006/relationships/image" Target="../media/image30.jpeg"/><Relationship Id="rId17" Type="http://schemas.openxmlformats.org/officeDocument/2006/relationships/image" Target="../media/image35.jpeg"/><Relationship Id="rId2" Type="http://schemas.openxmlformats.org/officeDocument/2006/relationships/image" Target="../media/image20.jpeg"/><Relationship Id="rId16" Type="http://schemas.openxmlformats.org/officeDocument/2006/relationships/image" Target="../media/image34.jpeg"/><Relationship Id="rId20" Type="http://schemas.openxmlformats.org/officeDocument/2006/relationships/image" Target="../media/image3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eg"/><Relationship Id="rId11" Type="http://schemas.openxmlformats.org/officeDocument/2006/relationships/image" Target="../media/image29.jpeg"/><Relationship Id="rId5" Type="http://schemas.openxmlformats.org/officeDocument/2006/relationships/image" Target="../media/image23.jpeg"/><Relationship Id="rId15" Type="http://schemas.openxmlformats.org/officeDocument/2006/relationships/image" Target="../media/image33.jpeg"/><Relationship Id="rId23" Type="http://schemas.openxmlformats.org/officeDocument/2006/relationships/image" Target="../media/image41.jpeg"/><Relationship Id="rId10" Type="http://schemas.openxmlformats.org/officeDocument/2006/relationships/image" Target="../media/image28.jpeg"/><Relationship Id="rId19" Type="http://schemas.openxmlformats.org/officeDocument/2006/relationships/image" Target="../media/image37.jpeg"/><Relationship Id="rId4" Type="http://schemas.openxmlformats.org/officeDocument/2006/relationships/image" Target="../media/image22.jpeg"/><Relationship Id="rId9" Type="http://schemas.openxmlformats.org/officeDocument/2006/relationships/image" Target="../media/image27.jpeg"/><Relationship Id="rId14" Type="http://schemas.openxmlformats.org/officeDocument/2006/relationships/image" Target="../media/image32.jpeg"/><Relationship Id="rId22" Type="http://schemas.openxmlformats.org/officeDocument/2006/relationships/image" Target="../media/image40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jpeg"/><Relationship Id="rId13" Type="http://schemas.openxmlformats.org/officeDocument/2006/relationships/image" Target="../media/image53.png"/><Relationship Id="rId18" Type="http://schemas.openxmlformats.org/officeDocument/2006/relationships/image" Target="../media/image58.jpeg"/><Relationship Id="rId3" Type="http://schemas.openxmlformats.org/officeDocument/2006/relationships/image" Target="../media/image43.png"/><Relationship Id="rId21" Type="http://schemas.openxmlformats.org/officeDocument/2006/relationships/image" Target="../media/image61.jpeg"/><Relationship Id="rId7" Type="http://schemas.openxmlformats.org/officeDocument/2006/relationships/image" Target="../media/image47.jpeg"/><Relationship Id="rId12" Type="http://schemas.openxmlformats.org/officeDocument/2006/relationships/image" Target="../media/image52.jpeg"/><Relationship Id="rId17" Type="http://schemas.openxmlformats.org/officeDocument/2006/relationships/image" Target="../media/image57.jpeg"/><Relationship Id="rId2" Type="http://schemas.openxmlformats.org/officeDocument/2006/relationships/image" Target="../media/image42.jpeg"/><Relationship Id="rId16" Type="http://schemas.openxmlformats.org/officeDocument/2006/relationships/image" Target="../media/image56.jpeg"/><Relationship Id="rId20" Type="http://schemas.openxmlformats.org/officeDocument/2006/relationships/image" Target="../media/image6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6.jpeg"/><Relationship Id="rId11" Type="http://schemas.openxmlformats.org/officeDocument/2006/relationships/image" Target="../media/image51.jpeg"/><Relationship Id="rId5" Type="http://schemas.openxmlformats.org/officeDocument/2006/relationships/image" Target="../media/image45.jpeg"/><Relationship Id="rId15" Type="http://schemas.openxmlformats.org/officeDocument/2006/relationships/image" Target="../media/image55.png"/><Relationship Id="rId23" Type="http://schemas.openxmlformats.org/officeDocument/2006/relationships/image" Target="../media/image63.jpeg"/><Relationship Id="rId10" Type="http://schemas.openxmlformats.org/officeDocument/2006/relationships/image" Target="../media/image50.jpeg"/><Relationship Id="rId19" Type="http://schemas.openxmlformats.org/officeDocument/2006/relationships/image" Target="../media/image59.png"/><Relationship Id="rId4" Type="http://schemas.openxmlformats.org/officeDocument/2006/relationships/image" Target="../media/image44.jpeg"/><Relationship Id="rId9" Type="http://schemas.openxmlformats.org/officeDocument/2006/relationships/image" Target="../media/image49.jpeg"/><Relationship Id="rId14" Type="http://schemas.openxmlformats.org/officeDocument/2006/relationships/image" Target="../media/image54.jpeg"/><Relationship Id="rId22" Type="http://schemas.openxmlformats.org/officeDocument/2006/relationships/image" Target="../media/image6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4" descr="http://farfor-keramika.narod.ru/images/nizlevb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3356992"/>
            <a:ext cx="2749964" cy="28506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2123728" y="836712"/>
            <a:ext cx="7152203" cy="193899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6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25400" stA="18000" endPos="60000" dist="50800" dir="5400000" sy="-100000" rotWithShape="0"/>
                </a:effectLst>
                <a:latin typeface="Cambria" pitchFamily="18" charset="0"/>
                <a:ea typeface="Tahoma" pitchFamily="34" charset="0"/>
                <a:cs typeface="Tahoma" pitchFamily="34" charset="0"/>
              </a:rPr>
              <a:t>Гжельская </a:t>
            </a:r>
          </a:p>
          <a:p>
            <a:pPr algn="ctr"/>
            <a:r>
              <a:rPr lang="ru-RU" sz="6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25400" stA="18000" endPos="60000" dist="50800" dir="5400000" sy="-100000" rotWithShape="0"/>
                </a:effectLst>
                <a:latin typeface="Cambria" pitchFamily="18" charset="0"/>
                <a:ea typeface="Tahoma" pitchFamily="34" charset="0"/>
                <a:cs typeface="Tahoma" pitchFamily="34" charset="0"/>
              </a:rPr>
              <a:t>сказка</a:t>
            </a:r>
            <a:endParaRPr lang="ru-RU" sz="60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25400" stA="18000" endPos="60000" dist="50800" dir="5400000" sy="-100000" rotWithShape="0"/>
              </a:effectLst>
              <a:latin typeface="Cambria" pitchFamily="18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65852" y="170919"/>
            <a:ext cx="4572000" cy="678647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500" i="1" dirty="0">
                <a:solidFill>
                  <a:schemeClr val="tx2">
                    <a:lumMod val="75000"/>
                  </a:schemeClr>
                </a:solidFill>
              </a:rPr>
              <a:t>Незатейливый узор</a:t>
            </a:r>
            <a:r>
              <a:rPr lang="ru-RU" sz="1500" dirty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ru-RU" sz="1500" dirty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1500" i="1" dirty="0">
                <a:solidFill>
                  <a:schemeClr val="tx2">
                    <a:lumMod val="75000"/>
                  </a:schemeClr>
                </a:solidFill>
              </a:rPr>
              <a:t>Из оттенков краски,</a:t>
            </a:r>
            <a:r>
              <a:rPr lang="ru-RU" sz="1500" dirty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ru-RU" sz="1500" dirty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1500" i="1" dirty="0">
                <a:solidFill>
                  <a:schemeClr val="tx2">
                    <a:lumMod val="75000"/>
                  </a:schemeClr>
                </a:solidFill>
              </a:rPr>
              <a:t>Глина белая, фарфор –</a:t>
            </a:r>
            <a:r>
              <a:rPr lang="ru-RU" sz="1500" dirty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ru-RU" sz="1500" dirty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1500" i="1" dirty="0">
                <a:solidFill>
                  <a:schemeClr val="tx2">
                    <a:lumMod val="75000"/>
                  </a:schemeClr>
                </a:solidFill>
              </a:rPr>
              <a:t>Атрибуты сказки!</a:t>
            </a:r>
            <a:r>
              <a:rPr lang="ru-RU" sz="1500" dirty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ru-RU" sz="1500" dirty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1500" i="1" dirty="0">
                <a:solidFill>
                  <a:schemeClr val="tx2">
                    <a:lumMod val="75000"/>
                  </a:schemeClr>
                </a:solidFill>
              </a:rPr>
              <a:t>Словно детская рука</a:t>
            </a:r>
            <a:r>
              <a:rPr lang="ru-RU" sz="1500" dirty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ru-RU" sz="1500" dirty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1500" i="1" dirty="0">
                <a:solidFill>
                  <a:schemeClr val="tx2">
                    <a:lumMod val="75000"/>
                  </a:schemeClr>
                </a:solidFill>
              </a:rPr>
              <a:t>На кусочках глины</a:t>
            </a:r>
            <a:r>
              <a:rPr lang="ru-RU" sz="1500" dirty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ru-RU" sz="1500" dirty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1500" i="1" dirty="0">
                <a:solidFill>
                  <a:schemeClr val="tx2">
                    <a:lumMod val="75000"/>
                  </a:schemeClr>
                </a:solidFill>
              </a:rPr>
              <a:t>Рисовала в три мазка</a:t>
            </a:r>
            <a:r>
              <a:rPr lang="ru-RU" sz="1500" dirty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ru-RU" sz="1500" dirty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1500" i="1" dirty="0">
                <a:solidFill>
                  <a:schemeClr val="tx2">
                    <a:lumMod val="75000"/>
                  </a:schemeClr>
                </a:solidFill>
              </a:rPr>
              <a:t>Синие картины.</a:t>
            </a:r>
            <a:r>
              <a:rPr lang="ru-RU" sz="1500" dirty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ru-RU" sz="1500" dirty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1500" i="1" dirty="0">
                <a:solidFill>
                  <a:schemeClr val="tx2">
                    <a:lumMod val="75000"/>
                  </a:schemeClr>
                </a:solidFill>
              </a:rPr>
              <a:t>Чашек круглые бока</a:t>
            </a:r>
            <a:r>
              <a:rPr lang="ru-RU" sz="1500" dirty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ru-RU" sz="1500" dirty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1500" i="1" dirty="0">
                <a:solidFill>
                  <a:schemeClr val="tx2">
                    <a:lumMod val="75000"/>
                  </a:schemeClr>
                </a:solidFill>
              </a:rPr>
              <a:t>Расписав в колечки,</a:t>
            </a:r>
            <a:r>
              <a:rPr lang="ru-RU" sz="1500" dirty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ru-RU" sz="1500" dirty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1500" i="1" dirty="0">
                <a:solidFill>
                  <a:schemeClr val="tx2">
                    <a:lumMod val="75000"/>
                  </a:schemeClr>
                </a:solidFill>
              </a:rPr>
              <a:t>В лепестки и облака –</a:t>
            </a:r>
            <a:r>
              <a:rPr lang="ru-RU" sz="1500" dirty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ru-RU" sz="1500" dirty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1500" i="1" dirty="0">
                <a:solidFill>
                  <a:schemeClr val="tx2">
                    <a:lumMod val="75000"/>
                  </a:schemeClr>
                </a:solidFill>
              </a:rPr>
              <a:t>Изразцы для печки,</a:t>
            </a:r>
            <a:r>
              <a:rPr lang="ru-RU" sz="1500" dirty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ru-RU" sz="1500" dirty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1500" i="1" dirty="0">
                <a:solidFill>
                  <a:schemeClr val="tx2">
                    <a:lumMod val="75000"/>
                  </a:schemeClr>
                </a:solidFill>
              </a:rPr>
              <a:t>Голубые  кружева,</a:t>
            </a:r>
            <a:r>
              <a:rPr lang="ru-RU" sz="1500" dirty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ru-RU" sz="1500" dirty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1500" i="1" dirty="0">
                <a:solidFill>
                  <a:schemeClr val="tx2">
                    <a:lumMod val="75000"/>
                  </a:schemeClr>
                </a:solidFill>
              </a:rPr>
              <a:t>Кобальтовый иней,</a:t>
            </a:r>
            <a:r>
              <a:rPr lang="ru-RU" sz="1500" dirty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ru-RU" sz="1500" dirty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1500" i="1" dirty="0">
                <a:solidFill>
                  <a:schemeClr val="tx2">
                    <a:lumMod val="75000"/>
                  </a:schemeClr>
                </a:solidFill>
              </a:rPr>
              <a:t>Будто вьюга намела</a:t>
            </a:r>
            <a:r>
              <a:rPr lang="ru-RU" sz="1500" dirty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ru-RU" sz="1500" dirty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1500" i="1" dirty="0">
                <a:solidFill>
                  <a:schemeClr val="tx2">
                    <a:lumMod val="75000"/>
                  </a:schemeClr>
                </a:solidFill>
              </a:rPr>
              <a:t>Завитушки линий.</a:t>
            </a:r>
            <a:r>
              <a:rPr lang="ru-RU" sz="1500" dirty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ru-RU" sz="1500" dirty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1500" i="1" dirty="0">
                <a:solidFill>
                  <a:schemeClr val="tx2">
                    <a:lumMod val="75000"/>
                  </a:schemeClr>
                </a:solidFill>
              </a:rPr>
              <a:t>Налепила для игры</a:t>
            </a:r>
            <a:r>
              <a:rPr lang="ru-RU" sz="1500" dirty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ru-RU" sz="1500" dirty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1500" i="1" dirty="0">
                <a:solidFill>
                  <a:schemeClr val="tx2">
                    <a:lumMod val="75000"/>
                  </a:schemeClr>
                </a:solidFill>
              </a:rPr>
              <a:t>Синие фигурки,</a:t>
            </a:r>
            <a:r>
              <a:rPr lang="ru-RU" sz="1500" dirty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ru-RU" sz="1500" dirty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1500" i="1" dirty="0">
                <a:solidFill>
                  <a:schemeClr val="tx2">
                    <a:lumMod val="75000"/>
                  </a:schemeClr>
                </a:solidFill>
              </a:rPr>
              <a:t>Для забавы детворы,</a:t>
            </a:r>
            <a:r>
              <a:rPr lang="ru-RU" sz="1500" dirty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ru-RU" sz="1500" dirty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1500" i="1" dirty="0">
                <a:solidFill>
                  <a:schemeClr val="tx2">
                    <a:lumMod val="75000"/>
                  </a:schemeClr>
                </a:solidFill>
              </a:rPr>
              <a:t>Зайцев и свистульки.</a:t>
            </a:r>
            <a:r>
              <a:rPr lang="ru-RU" sz="1500" dirty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ru-RU" sz="1500" dirty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1500" i="1" dirty="0">
                <a:solidFill>
                  <a:schemeClr val="tx2">
                    <a:lumMod val="75000"/>
                  </a:schemeClr>
                </a:solidFill>
              </a:rPr>
              <a:t>Скрыта в лёгкости мазка</a:t>
            </a:r>
            <a:r>
              <a:rPr lang="ru-RU" sz="1500" dirty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ru-RU" sz="1500" dirty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1500" i="1" dirty="0">
                <a:solidFill>
                  <a:schemeClr val="tx2">
                    <a:lumMod val="75000"/>
                  </a:schemeClr>
                </a:solidFill>
              </a:rPr>
              <a:t>Тайна чудо - глины.</a:t>
            </a:r>
            <a:r>
              <a:rPr lang="ru-RU" sz="1500" dirty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ru-RU" sz="1500" dirty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1500" i="1" dirty="0">
                <a:solidFill>
                  <a:schemeClr val="tx2">
                    <a:lumMod val="75000"/>
                  </a:schemeClr>
                </a:solidFill>
              </a:rPr>
              <a:t>На Руси  живёт века</a:t>
            </a:r>
            <a:r>
              <a:rPr lang="ru-RU" sz="1500" dirty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ru-RU" sz="1500" dirty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1500" i="1" dirty="0">
                <a:solidFill>
                  <a:schemeClr val="tx2">
                    <a:lumMod val="75000"/>
                  </a:schemeClr>
                </a:solidFill>
              </a:rPr>
              <a:t>Промысел старинный.</a:t>
            </a:r>
            <a:r>
              <a:rPr lang="ru-RU" sz="1500" dirty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ru-RU" sz="1500" dirty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1500" i="1" dirty="0">
                <a:solidFill>
                  <a:schemeClr val="tx2">
                    <a:lumMod val="75000"/>
                  </a:schemeClr>
                </a:solidFill>
              </a:rPr>
              <a:t>Поколенья мастеров</a:t>
            </a:r>
            <a:r>
              <a:rPr lang="ru-RU" sz="1500" dirty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ru-RU" sz="1500" dirty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1500" i="1" dirty="0">
                <a:solidFill>
                  <a:schemeClr val="tx2">
                    <a:lumMod val="75000"/>
                  </a:schemeClr>
                </a:solidFill>
              </a:rPr>
              <a:t>Бело-синей Гжели –</a:t>
            </a:r>
            <a:r>
              <a:rPr lang="ru-RU" sz="1500" dirty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ru-RU" sz="1500" dirty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1500" i="1" dirty="0">
                <a:solidFill>
                  <a:schemeClr val="tx2">
                    <a:lumMod val="75000"/>
                  </a:schemeClr>
                </a:solidFill>
              </a:rPr>
              <a:t>Чародеи двух цветов,</a:t>
            </a:r>
            <a:r>
              <a:rPr lang="ru-RU" sz="1500" dirty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ru-RU" sz="1500" dirty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1500" i="1" dirty="0">
                <a:solidFill>
                  <a:schemeClr val="tx2">
                    <a:lumMod val="75000"/>
                  </a:schemeClr>
                </a:solidFill>
              </a:rPr>
              <a:t>Наши Боттичелли!</a:t>
            </a:r>
            <a:r>
              <a:rPr lang="ru-RU" sz="1500" dirty="0"/>
              <a:t/>
            </a:r>
            <a:br>
              <a:rPr lang="ru-RU" sz="1500" dirty="0"/>
            </a:br>
            <a:endParaRPr lang="ru-RU" sz="1500" dirty="0"/>
          </a:p>
        </p:txBody>
      </p:sp>
    </p:spTree>
    <p:extLst>
      <p:ext uri="{BB962C8B-B14F-4D97-AF65-F5344CB8AC3E}">
        <p14:creationId xmlns:p14="http://schemas.microsoft.com/office/powerpoint/2010/main" val="1534143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6" presetClass="emph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Прямоугольник 23"/>
          <p:cNvSpPr/>
          <p:nvPr/>
        </p:nvSpPr>
        <p:spPr>
          <a:xfrm>
            <a:off x="474084" y="1628800"/>
            <a:ext cx="6762212" cy="33547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solidFill>
                  <a:srgbClr val="002060"/>
                </a:solidFill>
                <a:latin typeface="Bookman Old Style" pitchFamily="18" charset="0"/>
                <a:ea typeface="Batang" pitchFamily="18" charset="-127"/>
              </a:rPr>
              <a:t>И </a:t>
            </a:r>
            <a:r>
              <a:rPr lang="ru-RU" dirty="0">
                <a:solidFill>
                  <a:srgbClr val="002060"/>
                </a:solidFill>
                <a:latin typeface="Bookman Old Style" pitchFamily="18" charset="0"/>
                <a:ea typeface="Batang" pitchFamily="18" charset="-127"/>
              </a:rPr>
              <a:t>по сей день жив старинный городок Гжель. Трудятся в нем внуки и правнуки знаменитых мастеров, продолжают славную традицию, лепят и расписывают удивительную гжельскую посуду</a:t>
            </a:r>
            <a:r>
              <a:rPr lang="ru-RU" dirty="0" smtClean="0">
                <a:solidFill>
                  <a:srgbClr val="002060"/>
                </a:solidFill>
                <a:latin typeface="Bookman Old Style" pitchFamily="18" charset="0"/>
                <a:ea typeface="Batang" pitchFamily="18" charset="-127"/>
              </a:rPr>
              <a:t>. Но знакомая </a:t>
            </a:r>
            <a:r>
              <a:rPr lang="ru-RU" dirty="0">
                <a:solidFill>
                  <a:srgbClr val="002060"/>
                </a:solidFill>
                <a:latin typeface="Bookman Old Style" pitchFamily="18" charset="0"/>
                <a:ea typeface="Batang" pitchFamily="18" charset="-127"/>
              </a:rPr>
              <a:t>для нас </a:t>
            </a:r>
            <a:r>
              <a:rPr lang="ru-RU" dirty="0" smtClean="0">
                <a:solidFill>
                  <a:srgbClr val="002060"/>
                </a:solidFill>
                <a:latin typeface="Bookman Old Style" pitchFamily="18" charset="0"/>
                <a:ea typeface="Batang" pitchFamily="18" charset="-127"/>
              </a:rPr>
              <a:t>роспись, </a:t>
            </a:r>
            <a:r>
              <a:rPr lang="ru-RU" dirty="0">
                <a:solidFill>
                  <a:srgbClr val="002060"/>
                </a:solidFill>
                <a:latin typeface="Bookman Old Style" pitchFamily="18" charset="0"/>
                <a:ea typeface="Batang" pitchFamily="18" charset="-127"/>
              </a:rPr>
              <a:t>которой разрисовывалась посуда, различные шкатулки, подносы, вазы, теперь выглядит иначе</a:t>
            </a:r>
            <a:r>
              <a:rPr lang="ru-RU" dirty="0" smtClean="0">
                <a:solidFill>
                  <a:srgbClr val="002060"/>
                </a:solidFill>
                <a:latin typeface="Bookman Old Style" pitchFamily="18" charset="0"/>
                <a:ea typeface="Batang" pitchFamily="18" charset="-127"/>
              </a:rPr>
              <a:t>.</a:t>
            </a:r>
            <a:r>
              <a:rPr lang="ru-RU" dirty="0">
                <a:solidFill>
                  <a:srgbClr val="002060"/>
                </a:solidFill>
                <a:latin typeface="Bookman Old Style" pitchFamily="18" charset="0"/>
                <a:ea typeface="Batang" pitchFamily="18" charset="-127"/>
              </a:rPr>
              <a:t> </a:t>
            </a:r>
            <a:r>
              <a:rPr lang="ru-RU" dirty="0" smtClean="0">
                <a:solidFill>
                  <a:srgbClr val="002060"/>
                </a:solidFill>
                <a:latin typeface="Bookman Old Style" pitchFamily="18" charset="0"/>
                <a:ea typeface="Batang" pitchFamily="18" charset="-127"/>
              </a:rPr>
              <a:t>И </a:t>
            </a:r>
            <a:r>
              <a:rPr lang="ru-RU" dirty="0">
                <a:solidFill>
                  <a:srgbClr val="002060"/>
                </a:solidFill>
                <a:latin typeface="Bookman Old Style" pitchFamily="18" charset="0"/>
                <a:ea typeface="Batang" pitchFamily="18" charset="-127"/>
              </a:rPr>
              <a:t>каждый раз вещи </a:t>
            </a:r>
            <a:r>
              <a:rPr lang="ru-RU" dirty="0" smtClean="0">
                <a:solidFill>
                  <a:srgbClr val="002060"/>
                </a:solidFill>
                <a:latin typeface="Bookman Old Style" pitchFamily="18" charset="0"/>
                <a:ea typeface="Batang" pitchFamily="18" charset="-127"/>
              </a:rPr>
              <a:t>становятся </a:t>
            </a:r>
            <a:r>
              <a:rPr lang="ru-RU" dirty="0">
                <a:solidFill>
                  <a:srgbClr val="002060"/>
                </a:solidFill>
                <a:latin typeface="Bookman Old Style" pitchFamily="18" charset="0"/>
                <a:ea typeface="Batang" pitchFamily="18" charset="-127"/>
              </a:rPr>
              <a:t>все </a:t>
            </a:r>
            <a:r>
              <a:rPr lang="ru-RU" dirty="0" smtClean="0">
                <a:solidFill>
                  <a:srgbClr val="002060"/>
                </a:solidFill>
                <a:latin typeface="Bookman Old Style" pitchFamily="18" charset="0"/>
                <a:ea typeface="Batang" pitchFamily="18" charset="-127"/>
              </a:rPr>
              <a:t>необычней.</a:t>
            </a:r>
            <a:endParaRPr lang="ru-RU" dirty="0">
              <a:solidFill>
                <a:srgbClr val="002060"/>
              </a:solidFill>
              <a:latin typeface="Bookman Old Style" pitchFamily="18" charset="0"/>
              <a:ea typeface="Batang" pitchFamily="18" charset="-127"/>
            </a:endParaRPr>
          </a:p>
          <a:p>
            <a:pPr algn="just"/>
            <a:endParaRPr lang="ru-RU" sz="1400" dirty="0">
              <a:solidFill>
                <a:srgbClr val="002060"/>
              </a:solidFill>
              <a:latin typeface="Bookman Old Style" pitchFamily="18" charset="0"/>
              <a:ea typeface="Batang" pitchFamily="18" charset="-127"/>
            </a:endParaRPr>
          </a:p>
          <a:p>
            <a:pPr algn="just"/>
            <a:r>
              <a:rPr lang="ru-RU" dirty="0">
                <a:solidFill>
                  <a:srgbClr val="002060"/>
                </a:solidFill>
                <a:latin typeface="Bookman Old Style" pitchFamily="18" charset="0"/>
                <a:ea typeface="Batang" pitchFamily="18" charset="-127"/>
              </a:rPr>
              <a:t>Вот так и повелось, что каждый из них своим мастерством людей </a:t>
            </a:r>
            <a:r>
              <a:rPr lang="ru-RU" dirty="0" smtClean="0">
                <a:solidFill>
                  <a:srgbClr val="002060"/>
                </a:solidFill>
                <a:latin typeface="Bookman Old Style" pitchFamily="18" charset="0"/>
                <a:ea typeface="Batang" pitchFamily="18" charset="-127"/>
              </a:rPr>
              <a:t>радует. На </a:t>
            </a:r>
            <a:r>
              <a:rPr lang="ru-RU" dirty="0">
                <a:solidFill>
                  <a:srgbClr val="002060"/>
                </a:solidFill>
                <a:latin typeface="Bookman Old Style" pitchFamily="18" charset="0"/>
                <a:ea typeface="Batang" pitchFamily="18" charset="-127"/>
              </a:rPr>
              <a:t>весь мир прославили </a:t>
            </a:r>
            <a:r>
              <a:rPr lang="ru-RU" dirty="0" smtClean="0">
                <a:solidFill>
                  <a:srgbClr val="002060"/>
                </a:solidFill>
                <a:latin typeface="Bookman Old Style" pitchFamily="18" charset="0"/>
                <a:ea typeface="Batang" pitchFamily="18" charset="-127"/>
              </a:rPr>
              <a:t>любимый край: слава о гжельском </a:t>
            </a:r>
            <a:r>
              <a:rPr lang="ru-RU" dirty="0">
                <a:solidFill>
                  <a:srgbClr val="002060"/>
                </a:solidFill>
                <a:latin typeface="Bookman Old Style" pitchFamily="18" charset="0"/>
                <a:ea typeface="Batang" pitchFamily="18" charset="-127"/>
              </a:rPr>
              <a:t>искусстве разнеслась не только у нас в стране, но и далеко за её пределами</a:t>
            </a:r>
            <a:r>
              <a:rPr lang="ru-RU" dirty="0" smtClean="0">
                <a:solidFill>
                  <a:srgbClr val="002060"/>
                </a:solidFill>
                <a:latin typeface="Bookman Old Style" pitchFamily="18" charset="0"/>
                <a:ea typeface="Batang" pitchFamily="18" charset="-127"/>
              </a:rPr>
              <a:t>.</a:t>
            </a:r>
            <a:r>
              <a:rPr lang="ru-RU" dirty="0"/>
              <a:t> </a:t>
            </a:r>
            <a:endParaRPr lang="ru-RU" dirty="0">
              <a:solidFill>
                <a:srgbClr val="002060"/>
              </a:solidFill>
              <a:latin typeface="Bookman Old Style" pitchFamily="18" charset="0"/>
              <a:ea typeface="Batang" pitchFamily="18" charset="-127"/>
            </a:endParaRPr>
          </a:p>
        </p:txBody>
      </p:sp>
      <p:pic>
        <p:nvPicPr>
          <p:cNvPr id="27" name="Picture 2" descr="http://assets3.lookatme.ru/1289488398/assets/article_image-image/79/a6/1268721/article_image-image-article.jpe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40" t="4555" r="41033" b="19814"/>
          <a:stretch/>
        </p:blipFill>
        <p:spPr bwMode="auto">
          <a:xfrm>
            <a:off x="7380312" y="1196752"/>
            <a:ext cx="1350288" cy="28549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7" descr="C:\Users\Преподаватель\Desktop\гжель\437f56666a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380312" y="4221088"/>
            <a:ext cx="1350288" cy="18929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ÐÐ°ÑÑÐ¸Ð½ÐºÐ¸ Ð¿Ð¾ Ð·Ð°Ð¿ÑÐ¾ÑÑ Ð³Ð¶ÐµÐ»Ñ Ð² Ð¾Ð´Ðµ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0310" y="5013177"/>
            <a:ext cx="1101969" cy="14361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ÐÐ¾ÑÐ¾Ð¶ÐµÐµ Ð¸Ð·Ð¾Ð±ÑÐ°Ð¶ÐµÐ½Ð¸Ðµ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794" b="17418"/>
          <a:stretch/>
        </p:blipFill>
        <p:spPr bwMode="auto">
          <a:xfrm>
            <a:off x="3611281" y="5013176"/>
            <a:ext cx="1832244" cy="14355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ÐÐ°ÑÑÐ¸Ð½ÐºÐ¸ Ð¿Ð¾ Ð·Ð°Ð¿ÑÐ¾ÑÑ Ð³Ð¶ÐµÐ»Ñ ÑÑÑÐ»Ð¸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380325" y="5013176"/>
            <a:ext cx="1895531" cy="14355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Управляющая кнопка: домой 2">
            <a:hlinkClick r:id="" action="ppaction://hlinkshowjump?jump=endshow" highlightClick="1"/>
          </p:cNvPr>
          <p:cNvSpPr/>
          <p:nvPr/>
        </p:nvSpPr>
        <p:spPr>
          <a:xfrm>
            <a:off x="8478572" y="116632"/>
            <a:ext cx="557924" cy="432048"/>
          </a:xfrm>
          <a:prstGeom prst="actionButtonHom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0" y="836713"/>
            <a:ext cx="9144000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4800" b="1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25400" stA="18000" endPos="60000" dist="50800" dir="5400000" sy="-100000" rotWithShape="0"/>
                </a:effectLst>
                <a:latin typeface="Cambria" pitchFamily="18" charset="0"/>
                <a:ea typeface="Tahoma" pitchFamily="34" charset="0"/>
                <a:cs typeface="Tahoma" pitchFamily="34" charset="0"/>
              </a:rPr>
              <a:t>Заключение</a:t>
            </a:r>
            <a:endParaRPr lang="ru-RU" sz="48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25400" stA="18000" endPos="60000" dist="50800" dir="5400000" sy="-100000" rotWithShape="0"/>
              </a:effectLst>
              <a:latin typeface="Cambria" pitchFamily="18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3994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6" presetClass="emph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26" presetClass="emph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6" presetClass="emph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10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750"/>
                            </p:stCondLst>
                            <p:childTnLst>
                              <p:par>
                                <p:cTn id="21" presetID="26" presetClass="emph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 tmFilter="0, 0; .2, .5; .8, .5; 1, 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250" autoRev="1" fill="hold"/>
                                        <p:tgtEl>
                                          <p:spTgt spid="10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00"/>
                            </p:stCondLst>
                            <p:childTnLst>
                              <p:par>
                                <p:cTn id="25" presetID="26" presetClass="emph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10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1923797"/>
            <a:ext cx="8496944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2060"/>
                </a:solidFill>
                <a:latin typeface="Bookman Old Style" pitchFamily="18" charset="0"/>
                <a:ea typeface="Batang" pitchFamily="18" charset="-127"/>
              </a:rPr>
              <a:t>Расскажу я вам сказку о гжельской росписи…</a:t>
            </a:r>
          </a:p>
          <a:p>
            <a:r>
              <a:rPr lang="ru-RU" dirty="0">
                <a:solidFill>
                  <a:srgbClr val="002060"/>
                </a:solidFill>
                <a:latin typeface="Bookman Old Style" pitchFamily="18" charset="0"/>
                <a:ea typeface="Batang" pitchFamily="18" charset="-127"/>
              </a:rPr>
              <a:t> </a:t>
            </a:r>
          </a:p>
          <a:p>
            <a:pPr algn="just"/>
            <a:endParaRPr lang="ru-RU" dirty="0" smtClean="0">
              <a:solidFill>
                <a:srgbClr val="002060"/>
              </a:solidFill>
              <a:latin typeface="Bookman Old Style" pitchFamily="18" charset="0"/>
              <a:ea typeface="Batang" pitchFamily="18" charset="-127"/>
            </a:endParaRPr>
          </a:p>
          <a:p>
            <a:pPr algn="just"/>
            <a:endParaRPr lang="ru-RU" dirty="0">
              <a:solidFill>
                <a:srgbClr val="002060"/>
              </a:solidFill>
              <a:latin typeface="Bookman Old Style" pitchFamily="18" charset="0"/>
              <a:ea typeface="Batang" pitchFamily="18" charset="-127"/>
            </a:endParaRPr>
          </a:p>
          <a:p>
            <a:pPr algn="just"/>
            <a:endParaRPr lang="ru-RU" dirty="0" smtClean="0">
              <a:solidFill>
                <a:srgbClr val="002060"/>
              </a:solidFill>
              <a:latin typeface="Bookman Old Style" pitchFamily="18" charset="0"/>
              <a:ea typeface="Batang" pitchFamily="18" charset="-127"/>
            </a:endParaRPr>
          </a:p>
          <a:p>
            <a:pPr algn="just"/>
            <a:endParaRPr lang="ru-RU" dirty="0">
              <a:solidFill>
                <a:srgbClr val="002060"/>
              </a:solidFill>
              <a:latin typeface="Bookman Old Style" pitchFamily="18" charset="0"/>
              <a:ea typeface="Batang" pitchFamily="18" charset="-127"/>
            </a:endParaRPr>
          </a:p>
          <a:p>
            <a:pPr algn="just"/>
            <a:endParaRPr lang="ru-RU" sz="1200" dirty="0" smtClean="0">
              <a:solidFill>
                <a:srgbClr val="002060"/>
              </a:solidFill>
              <a:latin typeface="Bookman Old Style" pitchFamily="18" charset="0"/>
              <a:ea typeface="Batang" pitchFamily="18" charset="-127"/>
            </a:endParaRPr>
          </a:p>
          <a:p>
            <a:pPr algn="just"/>
            <a:r>
              <a:rPr lang="ru-RU" dirty="0" smtClean="0">
                <a:solidFill>
                  <a:srgbClr val="002060"/>
                </a:solidFill>
                <a:latin typeface="Bookman Old Style" pitchFamily="18" charset="0"/>
                <a:ea typeface="Batang" pitchFamily="18" charset="-127"/>
              </a:rPr>
              <a:t>Собрались </a:t>
            </a:r>
            <a:r>
              <a:rPr lang="ru-RU" dirty="0">
                <a:solidFill>
                  <a:srgbClr val="002060"/>
                </a:solidFill>
                <a:latin typeface="Bookman Old Style" pitchFamily="18" charset="0"/>
                <a:ea typeface="Batang" pitchFamily="18" charset="-127"/>
              </a:rPr>
              <a:t>они однажды и стали думать, как бы им лучше мастерство свое показать, всех людей порадовать да свой край прославить. Думали-думали и придумали. Нашли они в родной стороне глину чудесную, </a:t>
            </a:r>
            <a:r>
              <a:rPr lang="ru-RU" dirty="0" smtClean="0">
                <a:solidFill>
                  <a:srgbClr val="002060"/>
                </a:solidFill>
                <a:latin typeface="Bookman Old Style" pitchFamily="18" charset="0"/>
                <a:ea typeface="Batang" pitchFamily="18" charset="-127"/>
              </a:rPr>
              <a:t>белую-белую. Решили </a:t>
            </a:r>
            <a:r>
              <a:rPr lang="ru-RU" dirty="0">
                <a:solidFill>
                  <a:srgbClr val="002060"/>
                </a:solidFill>
                <a:latin typeface="Bookman Old Style" pitchFamily="18" charset="0"/>
                <a:ea typeface="Batang" pitchFamily="18" charset="-127"/>
              </a:rPr>
              <a:t>лепить из неё глиняную посуду разную, да такую, какой свет не видывал. И нужны были  жернова для размола глины, конная тяга, глиномялка, муфели, горны, гончарные ножные круги. Работали точильщики, литейщики, </a:t>
            </a:r>
            <a:r>
              <a:rPr lang="ru-RU" dirty="0" err="1">
                <a:solidFill>
                  <a:srgbClr val="002060"/>
                </a:solidFill>
                <a:latin typeface="Bookman Old Style" pitchFamily="18" charset="0"/>
                <a:ea typeface="Batang" pitchFamily="18" charset="-127"/>
              </a:rPr>
              <a:t>глазуровщики</a:t>
            </a:r>
            <a:r>
              <a:rPr lang="ru-RU" dirty="0">
                <a:solidFill>
                  <a:srgbClr val="002060"/>
                </a:solidFill>
                <a:latin typeface="Bookman Old Style" pitchFamily="18" charset="0"/>
                <a:ea typeface="Batang" pitchFamily="18" charset="-127"/>
              </a:rPr>
              <a:t> и </a:t>
            </a:r>
            <a:r>
              <a:rPr lang="ru-RU" dirty="0" err="1">
                <a:solidFill>
                  <a:srgbClr val="002060"/>
                </a:solidFill>
                <a:latin typeface="Bookman Old Style" pitchFamily="18" charset="0"/>
                <a:ea typeface="Batang" pitchFamily="18" charset="-127"/>
              </a:rPr>
              <a:t>писарихи</a:t>
            </a:r>
            <a:r>
              <a:rPr lang="ru-RU" dirty="0">
                <a:solidFill>
                  <a:srgbClr val="002060"/>
                </a:solidFill>
                <a:latin typeface="Bookman Old Style" pitchFamily="18" charset="0"/>
                <a:ea typeface="Batang" pitchFamily="18" charset="-127"/>
              </a:rPr>
              <a:t>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67544" y="836713"/>
            <a:ext cx="8280919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4800" b="1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25400" stA="18000" endPos="60000" dist="50800" dir="5400000" sy="-100000" rotWithShape="0"/>
                </a:effectLst>
                <a:latin typeface="Cambria" pitchFamily="18" charset="0"/>
                <a:ea typeface="Tahoma" pitchFamily="34" charset="0"/>
                <a:cs typeface="Tahoma" pitchFamily="34" charset="0"/>
              </a:rPr>
              <a:t>История гжели</a:t>
            </a:r>
            <a:endParaRPr lang="ru-RU" sz="4800" b="1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25400" stA="18000" endPos="60000" dist="50800" dir="5400000" sy="-100000" rotWithShape="0"/>
              </a:effectLst>
              <a:latin typeface="Cambria" pitchFamily="18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6" name="Picture 15" descr="http://www.linux.org.ru/gallery/3162658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496" t="34169" r="33007" b="38592"/>
          <a:stretch/>
        </p:blipFill>
        <p:spPr bwMode="auto">
          <a:xfrm>
            <a:off x="6627146" y="1923798"/>
            <a:ext cx="2265334" cy="1473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360392" y="2348880"/>
            <a:ext cx="626675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solidFill>
                  <a:srgbClr val="002060"/>
                </a:solidFill>
                <a:latin typeface="Bookman Old Style" pitchFamily="18" charset="0"/>
                <a:ea typeface="Batang" pitchFamily="18" charset="-127"/>
              </a:rPr>
              <a:t>В российском государстве, в 60 км от Москвы, средь лесов и полей, стоял городок Гжель. Давным-давно жили-были там смелые и умные, красивые и умелые мастера.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06270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6" presetClass="emph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1052736"/>
            <a:ext cx="8424936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solidFill>
                  <a:srgbClr val="002060"/>
                </a:solidFill>
                <a:latin typeface="Bookman Old Style" pitchFamily="18" charset="0"/>
                <a:ea typeface="Batang" pitchFamily="18" charset="-127"/>
              </a:rPr>
              <a:t>Гжель – старинный центр России по производству фарфоровой, фаянсовой и глиняной </a:t>
            </a:r>
            <a:r>
              <a:rPr lang="ru-RU" dirty="0" smtClean="0">
                <a:solidFill>
                  <a:srgbClr val="002060"/>
                </a:solidFill>
                <a:latin typeface="Bookman Old Style" pitchFamily="18" charset="0"/>
                <a:ea typeface="Batang" pitchFamily="18" charset="-127"/>
              </a:rPr>
              <a:t>посуды, который </a:t>
            </a:r>
            <a:r>
              <a:rPr lang="ru-RU" dirty="0">
                <a:solidFill>
                  <a:srgbClr val="002060"/>
                </a:solidFill>
                <a:latin typeface="Bookman Old Style" pitchFamily="18" charset="0"/>
                <a:ea typeface="Batang" pitchFamily="18" charset="-127"/>
              </a:rPr>
              <a:t>включает в себя 30 сел и </a:t>
            </a:r>
            <a:r>
              <a:rPr lang="ru-RU" dirty="0" smtClean="0">
                <a:solidFill>
                  <a:srgbClr val="002060"/>
                </a:solidFill>
                <a:latin typeface="Bookman Old Style" pitchFamily="18" charset="0"/>
                <a:ea typeface="Batang" pitchFamily="18" charset="-127"/>
              </a:rPr>
              <a:t>деревень, объединённых </a:t>
            </a:r>
            <a:r>
              <a:rPr lang="ru-RU" dirty="0">
                <a:solidFill>
                  <a:srgbClr val="002060"/>
                </a:solidFill>
                <a:latin typeface="Bookman Old Style" pitchFamily="18" charset="0"/>
                <a:ea typeface="Batang" pitchFamily="18" charset="-127"/>
              </a:rPr>
              <a:t>одним названием «Гжельский куст». </a:t>
            </a:r>
            <a:endParaRPr lang="ru-RU" dirty="0" smtClean="0">
              <a:solidFill>
                <a:srgbClr val="002060"/>
              </a:solidFill>
              <a:latin typeface="Bookman Old Style" pitchFamily="18" charset="0"/>
              <a:ea typeface="Batang" pitchFamily="18" charset="-127"/>
            </a:endParaRPr>
          </a:p>
          <a:p>
            <a:pPr algn="just"/>
            <a:endParaRPr lang="ru-RU" sz="1200" dirty="0">
              <a:solidFill>
                <a:srgbClr val="002060"/>
              </a:solidFill>
              <a:latin typeface="Bookman Old Style" pitchFamily="18" charset="0"/>
              <a:ea typeface="Batang" pitchFamily="18" charset="-127"/>
            </a:endParaRPr>
          </a:p>
          <a:p>
            <a:pPr algn="just"/>
            <a:r>
              <a:rPr lang="ru-RU" dirty="0" smtClean="0">
                <a:solidFill>
                  <a:srgbClr val="002060"/>
                </a:solidFill>
                <a:latin typeface="Bookman Old Style" pitchFamily="18" charset="0"/>
                <a:ea typeface="Batang" pitchFamily="18" charset="-127"/>
              </a:rPr>
              <a:t>По </a:t>
            </a:r>
            <a:r>
              <a:rPr lang="ru-RU" dirty="0">
                <a:solidFill>
                  <a:srgbClr val="002060"/>
                </a:solidFill>
                <a:latin typeface="Bookman Old Style" pitchFamily="18" charset="0"/>
                <a:ea typeface="Batang" pitchFamily="18" charset="-127"/>
              </a:rPr>
              <a:t>историческим документам еще в 1-й половине XIV века Гжель отмечается как центр керамического производства России, который являлся поставщиком гончарной посуды для царева двора</a:t>
            </a:r>
            <a:r>
              <a:rPr lang="ru-RU" dirty="0" smtClean="0">
                <a:solidFill>
                  <a:srgbClr val="002060"/>
                </a:solidFill>
                <a:latin typeface="Bookman Old Style" pitchFamily="18" charset="0"/>
                <a:ea typeface="Batang" pitchFamily="18" charset="-127"/>
              </a:rPr>
              <a:t>.</a:t>
            </a:r>
          </a:p>
          <a:p>
            <a:pPr algn="just"/>
            <a:endParaRPr lang="ru-RU" sz="1200" dirty="0" smtClean="0">
              <a:solidFill>
                <a:srgbClr val="002060"/>
              </a:solidFill>
              <a:latin typeface="Bookman Old Style" pitchFamily="18" charset="0"/>
              <a:ea typeface="Batang" pitchFamily="18" charset="-127"/>
            </a:endParaRPr>
          </a:p>
          <a:p>
            <a:pPr algn="just"/>
            <a:endParaRPr lang="ru-RU" sz="1200" dirty="0">
              <a:solidFill>
                <a:srgbClr val="002060"/>
              </a:solidFill>
              <a:latin typeface="Bookman Old Style" pitchFamily="18" charset="0"/>
              <a:ea typeface="Batang" pitchFamily="18" charset="-127"/>
            </a:endParaRPr>
          </a:p>
          <a:p>
            <a:pPr algn="just"/>
            <a:endParaRPr lang="ru-RU" sz="1200" dirty="0" smtClean="0">
              <a:solidFill>
                <a:srgbClr val="002060"/>
              </a:solidFill>
              <a:latin typeface="Bookman Old Style" pitchFamily="18" charset="0"/>
              <a:ea typeface="Batang" pitchFamily="18" charset="-127"/>
            </a:endParaRPr>
          </a:p>
          <a:p>
            <a:pPr algn="just"/>
            <a:endParaRPr lang="ru-RU" sz="1200" dirty="0">
              <a:solidFill>
                <a:srgbClr val="002060"/>
              </a:solidFill>
              <a:latin typeface="Bookman Old Style" pitchFamily="18" charset="0"/>
              <a:ea typeface="Batang" pitchFamily="18" charset="-127"/>
            </a:endParaRPr>
          </a:p>
          <a:p>
            <a:pPr algn="just"/>
            <a:endParaRPr lang="ru-RU" sz="1200" dirty="0" smtClean="0">
              <a:solidFill>
                <a:srgbClr val="002060"/>
              </a:solidFill>
              <a:latin typeface="Bookman Old Style" pitchFamily="18" charset="0"/>
              <a:ea typeface="Batang" pitchFamily="18" charset="-127"/>
            </a:endParaRPr>
          </a:p>
          <a:p>
            <a:pPr algn="just"/>
            <a:endParaRPr lang="ru-RU" sz="1200" dirty="0">
              <a:solidFill>
                <a:srgbClr val="002060"/>
              </a:solidFill>
              <a:latin typeface="Bookman Old Style" pitchFamily="18" charset="0"/>
              <a:ea typeface="Batang" pitchFamily="18" charset="-127"/>
            </a:endParaRPr>
          </a:p>
          <a:p>
            <a:pPr algn="just"/>
            <a:endParaRPr lang="ru-RU" sz="1200" dirty="0">
              <a:solidFill>
                <a:srgbClr val="002060"/>
              </a:solidFill>
              <a:latin typeface="Bookman Old Style" pitchFamily="18" charset="0"/>
              <a:ea typeface="Batang" pitchFamily="18" charset="-127"/>
            </a:endParaRPr>
          </a:p>
          <a:p>
            <a:pPr algn="just"/>
            <a:r>
              <a:rPr lang="ru-RU" dirty="0" smtClean="0">
                <a:solidFill>
                  <a:srgbClr val="002060"/>
                </a:solidFill>
                <a:latin typeface="Bookman Old Style" pitchFamily="18" charset="0"/>
                <a:ea typeface="Batang" pitchFamily="18" charset="-127"/>
              </a:rPr>
              <a:t>В </a:t>
            </a:r>
            <a:r>
              <a:rPr lang="ru-RU" dirty="0">
                <a:solidFill>
                  <a:srgbClr val="002060"/>
                </a:solidFill>
                <a:latin typeface="Bookman Old Style" pitchFamily="18" charset="0"/>
                <a:ea typeface="Batang" pitchFamily="18" charset="-127"/>
              </a:rPr>
              <a:t>XVII веке освоили «майоликовое» производство </a:t>
            </a:r>
            <a:r>
              <a:rPr lang="ru-RU" dirty="0" smtClean="0">
                <a:solidFill>
                  <a:srgbClr val="002060"/>
                </a:solidFill>
                <a:latin typeface="Bookman Old Style" pitchFamily="18" charset="0"/>
                <a:ea typeface="Batang" pitchFamily="18" charset="-127"/>
              </a:rPr>
              <a:t>– изделия были </a:t>
            </a:r>
            <a:r>
              <a:rPr lang="ru-RU" dirty="0">
                <a:solidFill>
                  <a:srgbClr val="002060"/>
                </a:solidFill>
                <a:latin typeface="Bookman Old Style" pitchFamily="18" charset="0"/>
                <a:ea typeface="Batang" pitchFamily="18" charset="-127"/>
              </a:rPr>
              <a:t>покрыты зеленоватой или коричневой глазурью и не пропускали воду. В конце XVIII века оно приходит в упадок и вместо него в начале XIX столетия появляется «</a:t>
            </a:r>
            <a:r>
              <a:rPr lang="ru-RU" dirty="0" err="1">
                <a:solidFill>
                  <a:srgbClr val="002060"/>
                </a:solidFill>
                <a:latin typeface="Bookman Old Style" pitchFamily="18" charset="0"/>
                <a:ea typeface="Batang" pitchFamily="18" charset="-127"/>
              </a:rPr>
              <a:t>полуфаянс</a:t>
            </a:r>
            <a:r>
              <a:rPr lang="ru-RU" dirty="0">
                <a:solidFill>
                  <a:srgbClr val="002060"/>
                </a:solidFill>
                <a:latin typeface="Bookman Old Style" pitchFamily="18" charset="0"/>
                <a:ea typeface="Batang" pitchFamily="18" charset="-127"/>
              </a:rPr>
              <a:t>» – глиняные изделия, расписанные синей смальтовой краской, но в конце века падает спрос на продукцию, и этот вид искусства постепенно </a:t>
            </a:r>
            <a:r>
              <a:rPr lang="ru-RU" dirty="0" smtClean="0">
                <a:solidFill>
                  <a:srgbClr val="002060"/>
                </a:solidFill>
                <a:latin typeface="Bookman Old Style" pitchFamily="18" charset="0"/>
                <a:ea typeface="Batang" pitchFamily="18" charset="-127"/>
              </a:rPr>
              <a:t>исчезает. </a:t>
            </a:r>
            <a:endParaRPr lang="ru-RU" dirty="0">
              <a:solidFill>
                <a:srgbClr val="002060"/>
              </a:solidFill>
              <a:latin typeface="Bookman Old Style" pitchFamily="18" charset="0"/>
              <a:ea typeface="Batang" pitchFamily="18" charset="-127"/>
            </a:endParaRPr>
          </a:p>
        </p:txBody>
      </p:sp>
      <p:pic>
        <p:nvPicPr>
          <p:cNvPr id="5125" name="Picture 5" descr="http://www.maaam.ru/upload/blogs/f59c5367de8253d3a8b34a0bfdf2f029.jpg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3004837"/>
            <a:ext cx="1724075" cy="11442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7" name="Picture 7" descr="http://www.maaam.ru/upload/comments/4626c3c335dea42c41fa1f04f6255ac5.png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49" t="3160" r="61662" b="52029"/>
          <a:stretch/>
        </p:blipFill>
        <p:spPr bwMode="auto">
          <a:xfrm>
            <a:off x="1547664" y="2996952"/>
            <a:ext cx="823561" cy="11442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9" name="Picture 9" descr="http://www.maaam.ru/upload/comments/4626c3c335dea42c41fa1f04f6255ac5.png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182" t="43859" r="35286" b="13193"/>
          <a:stretch/>
        </p:blipFill>
        <p:spPr bwMode="auto">
          <a:xfrm>
            <a:off x="6755586" y="2996952"/>
            <a:ext cx="984766" cy="1152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7" descr="http://www.maaam.ru/upload/comments/4626c3c335dea42c41fa1f04f6255ac5.png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671" r="35555" b="57098"/>
          <a:stretch/>
        </p:blipFill>
        <p:spPr bwMode="auto">
          <a:xfrm>
            <a:off x="4427984" y="2996952"/>
            <a:ext cx="922857" cy="1152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7" descr="http://www.maaam.ru/upload/comments/4626c3c335dea42c41fa1f04f6255ac5.png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864" t="52727" r="5446"/>
          <a:stretch/>
        </p:blipFill>
        <p:spPr bwMode="auto">
          <a:xfrm>
            <a:off x="5580112" y="2996952"/>
            <a:ext cx="1008112" cy="1203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3" name="Picture 13" descr="http://t0.gstatic.com/images?q=tbn:ANd9GcTD4aetzxGjY26C-PbgJEGxWUpfzHdzA2Cg-EKOO3qQJzPIE1xKiQ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3168" y="2996952"/>
            <a:ext cx="923288" cy="1224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AutoShape 19" descr="data:image/jpeg;base64,/9j/4AAQSkZJRgABAQAAAQABAAD/2wCEAAkGBhQREBISEBQUEBUSFRUVFhQYFxcUFBYUGxgVGBQTFBQXGyYeGhojGxgVIjAgIycpLC0sFR4yNTArNSYrLCkBCQoKDgwOGg8PGiwkHyQpLSwsKSopKS8sKSosLywsLCwsKiwsLCwpKSwsLCwpKSosLSwsKiksLCwsLCwsKiosLP/AABEIAOEA4QMBIgACEQEDEQH/xAAcAAEAAgMBAQEAAAAAAAAAAAAABQYBBAcDAgj/xABAEAACAgEDAgQEAwUGBQMFAAABAgARAwQSIQUxBhNBUQciYXEUgZEjMkKhsVJicoLB0TOS4fDxk6OyFRYkU3P/xAAaAQEAAwEBAQAAAAAAAAAAAAAAAQIDBAUG/8QALBEBAQACAQQAAwYHAAAAAAAAAAECESEDEjFBBFGxIjJhkdHwE1JxgaHB4f/aAAwDAQACEQMRAD8A7jERAREQEREBETFwMxEQEREBERAREQEREBERAREQEREBERAREQEREBERAREQERBgYiIhBM3EpPxL1GbyhjRGGI0WyKTyeR5ZA9Ox57/lCVk6t4iwaVQ2bIFBsAD5mYjvQEgV+Kej5s5B/ku/0JnJcemY2u0sOSpA5DDurAd7A/X8wftOj/LeTIiBl3A2Kuty0L4BFf8AMPrNp05fNVuWnS9f8V8a15WFmBFhmYLx27C/UEckTRb4uGx+xUf5iZW8XT9FtCnUq9NtJW27l1oAX/Z3f5jA6DpiqHfkFA3WLIw3bFocL6Nxfb5Zrj0cfF+lUuftesfxMxBEOVCpdQ4AO6lJIs8cdroX3E98HxK0x/e3p9xco+ToWm3OE1QUnywu7cNqckt8wHFbePdqmj1Dw4xN4nTOqjkI4Zi1WQa7UCBfvfsZX+DLPKe+O1aLqGPMi5MbBlbse38jzNmfn58ebeMZUqzUSBYRBXAA+g9T9frOqeAjmGLY4ZsYFrkYm9xI+RQf4a5v3mOWFx8ryyrbERKJIiICIiAiIgIiICIiAiIgIiICYmZiEUmZ83PHWarZjduPlVm+nAJg22JhlBFHkGc2z/F8oPLfTEahWZGxht9upKnYqgtVj+Lb9CZ4Z/ihrEAZ9G6LXzHJgyov/PjfIQKrukntvyNt3xz4J48zT2qHh8YY4wD6NuUXt9No9x29NDofgbGQK8scq3y41Bqz/FkDsa9ifWSmh+IuPVoUrYzKSUJDBk7b8brw63xY5BFEA8Tf8MuOQPc/zN/6ycsspwo3R4YxptZcmYAE7qyMtDaeQEr1C9psYul4wKLahRYCt5+eiDW0/v0O9Ua5H2nt152/Dv5bDeKIB53D1WvYj6H7GQvTur4s25lCjy9q+u87gRsN9yeOO3y/STj35cotxx4SWXw7uAvLnHN1uVwOTyRkVgZBde8Eow2/scrPQByYVR+/J83T+WRQ5sg+stHSuptmbJ8mxU2hSSCzWDusDtRE2Oomlu+x4+t8c/rf5Sbc8LpPGU3FV8MeFCHZs+5kFBcbOMw3CuVykBivHZhd339bmBKR4n+IqaT9hp1GbOKBHOxGPKq2wFnyHuMai65JUcyK0/UOuZfnGFlB5Cn8Ng/9txkcfYvFmVm6tjqOmxOU9R+IPUcVafLix6bNkZUTJlQ4xyQCyHc+JyLv95f8J7TpfSdZ5uDFksEuik1/ar5h+RsflKWWLNuIiQEREBERAREQEREBERAREQMTBmZgwivhpSfiB1pwqaTT/NmzsoAHoLsX/U/QfWXPNkCqWPZQSfsOTKJ4NwnU6vU6zJyVPlJ7AnnIR9htX7S2M9q1v+HvCuPRY6X58rc5Mx5d2Pfk8hfp+vM28ySVyLNXLjkW75ZuWfELo406fi8I8sq4Y7eKy18mVfQFqGNvRg4sEqJaPAHVvxALhWxk7bU9w20bhQPv78yp/EbxM2Xzenpgc5WyquNdpJyAEFXWuCp4N8VVUeSN74fdP1DbcGrU5nwLjIx5smRCilwRXykOq1Xc1QXgHmud4jWThf8ArnR8GfGMmakGG380qhpeC37RhYBIBJWj8lWJQcfW8S6jlWxYnJTIwF7dpfIvligadSfyAnUly48uIqa25VK3XysCCKAPNVftc5+2HpWDJkxPqHJwWHxhWoMDZW9pPHsDxf5T0fhLJLMt7/CbcfWxuWtaWvoGodth06D8K2I5PMazkLk/KvDfvCjY2+opj2nh4v8AFHl6TLk0uzVPgJ3qrBthAajk23QDVd125I5Inuk+W2nxNgAxYnRXxgDb8jKCtqRx37Sk/ErwvqNTpnw4sgfJnPy41VcePy0IcKWZr3EqLO707Us4erlvL+7q6eOpp4fBvoIbT/j837TLkZwrHkqN37ZwT/G+TeSe9BR2E6aBOR/DPq+u0zY+nZdJlHl5G3ucZ8oKTeRxqN+082wpTe6vWx10SLb7Wk5aPW+iYtZgfBnUOjj8wfRlPow9DKN4E12XQavJ0vVEsB8+HJ6MpPB+gbt9H47tOkSl/Erp1Y8OsTh9NkAYjv5OQhH/AEJVh7ES2N9Jq6RNXpes83Djyf20Vj9CRyP1ubUokiIgIiICIiAiIgIiICIiBiYM+p8mEVHdbJ/D5q//AFv/APEyt+Bhs0Qr+LJkJ++6v6AS35cYIo8g9xKf0RfwubJpMh4di+Ini7/hv3IFj6q49Bdp4qtS+bVETQz64zc6jnx4lL5WVFH8RNDsT/QE/kZqPjDAFSGDAEEGwQexBHcSrNpNrCzChZ5/T15msT+Hyb85cBsjDeANoUtvXEzHgLSrd+pI9jN7LtxkKV3k96IAujS7vTmh6n5hxK/8T/Ez6fDpsGnfGv4g5FyYmRcg2cFXrILFE9/W7HpNOl08s+pjEXKdtafjzxC2DSA6Utj/ABDMnJCOVZT8yA1QHe63WQfrIHTeEMGYY87rkQ48a+Zid2bzW5UEOTuAFqas8Ba4Mg+o/icOVcebUZWbHtYKxLKLQEUpFVRr2PPvPV/E2q2fh1Ax5NxPmjgqlY+Av8JBHH0Yj2n0GPQuOM7fPzcVyvqrh4U8VOmqzafI2YKyPlHzLk2FFUBFxs28Aqv7tDk/ugDjoei6iuTKiqysoVVX5t3NZATffkUQT3CtyZxnoeXXY9Qq6bVNkYMfkOPzRwLckd1Wh6EfcTo3w48Rvq8OZtR5eTJp9Q2JtmIYyuMhSrMh7/Nf1+X1IJPn/GdC47y036OW/F+q7LlKmj6f93NpMlzQ02vx5Ca3X7MKA7jhhxzQPfs6nsRPvq/VU0uny6jLYTChdq5ND0A9zwB955ur4dE88JAGQfjlgOnard2OIgf4jQX+ZEeFPE41uBswxtiUMVBN7WAAtlYqtgGwTVWp5MhOraj/AOq5l02A3psbBs2QdnomlU+3BA9yd3ZRuY+WvpYPCGMjQ6bd3OMMf83zf6yYnyiAAAcAcAew9p9SLdpIiJAREQEREBERAREQEREBPmfUwYHk0qPxE2LpRlZWJTIg3KNzBWI3CgRwaX1FNtIIIEtzTS12pXGjPkYIqi2Y9gIUcp8R9Yzagjp6Kc+UnenmIcWfFtJIDZN20sF4ZwAKc9yak7o9b+A0mEZQXxYl8vzB2fJyW21bBb3AcdpHdWwrqOsDJhyhVxY7yZFKkG08ug3bncB90PqJJ6vLj075FzuBhK2pomwwoobNAduP9pbDd4V6l1Gg/iIajdlxKoXCEJYH5FNBmVSf+I1EAjgAcbjYupeM+jap/K1GTKMjafGoYDahVb3WQKHf2ntp2wvqXfEWW9p8tXAxWo+QsooEgUfpx7Tz0Okz6/VrpNOw2uN7ZC29BjQ1ZI/fAbgCzZrn1HtdLCdPWXjX0cG8rlqNbq/Uk1uHBsR11GAIgfYdrof3Ve+bvkMPc8czL/DrqHOTbkGUqOACBtF2pI9TQB9/znWsXw+0mDCqhdrqVYZTkKuXU2G9VH2qqkrpNbqLAynT+xAyfN9yKHMyy+K39ycc+f8ATWYdvF+jiOm8bZNBpsmFNFkTUZFrLmYdz/dAHC/QmPhdpNTjObWA7GyEKgJ4yNbFwcYIB43DntfadUfoLZ8uZ8mPE6Z/mpdvmKSqry12HAHcEix9TK94k8DZdPkTLoVYK7BWx3e1jQ3Fjx+Z/wDOuGfTz1jl5v4/VTPuxl7YlvEPik6ZPxFpipFcK3bIrFAQjD1F8ggkAKeBJYZhqNKMevbHt1aFGw8DaGB/4eQH5qond39flqpTOq4Wx4GXKiKMNVvG4bqI3MpJ3A8964v8rdo+o4HRvIyDOMOJ9wWtq/JwWHeiAQCL/pOXr9KY4zX5nRzu1A0XRtX+Py9Jw6jzcOnG7cxyqtMu8LlRHo0WF7aske5E6T8O+j5dNogmoRcWRsjuUB3VurgtZvtxZJoKPSUsdVw9J17apEfJi6hh3CiNwyityCyAASE+272E6d0fqI1GBMoG3eO17hYJBpqFiwaNCxU8/Kar0cbuSt2IiVSREQEREBERAREQEREBERATBmZgwPJpF9dRTgy7yVCqXtTTAqNwKn34ko8jOracZcWTGeBkRlv2sEXClcl6Ha6fLlyEu+dtoPJIROK+1+kqnjHxG+rzBe+PHa4xdKVHdq/K7+8vnW9E2kwIihMjIbF3t3EWWruRdcfl680DSdPVcluQxsg36gC25JAVQPUmuR3nd0NfeZZ+a8dDrzhdcqfuhTxtBKnldt1ZO4CvuJY+ra19BpMWVdRmxanIgKoKDY1b5imQkm7vlaHPfkceHh/TJptWM5F49PnFj5WCqwtMnymqDC/8kr/xC6h5udjuD0eSCDPRxszs341+bDzZpLeG8yrjy6/qDvlJBCqznc7EGkXngn+Xf0kovxN6hibHuw6MpkXzEwEDhD+6SA2/cRdbjzfa5E6Hpw1ujTToVRgQ6uxAQOFb5W9ex7+n2uaGDouoy/wDKcZo5UVswO1VXbjbHw3AHrX1F83yx6dus/SuFvK+DLg6xp31Gl//ABNXgBZ8Sudw/h3q1A0SB7jkesgPCXxQ1aajydbkfPjsK2Nwp4HFXtsn1skyQ+Gfh3Np31Wpzo2FGxNjG8UWLV6evPP5So+IseNXXOpII1GRTwQSuzGw4P8Ae3/80rhjhvty5no3zZi6B4wzhcmpUbTi1ePFmQgUaDeWU3dwVByHaOOb9TOddM6tk0+R305YDgG2NUe6e3YAflLievY9ZptJiy48uNPOYDOQGRbx7WW1PB53V3+SeHTdOmn0mzYuTJkyvud+KC5KZQnc/Lu57D5fUyMcphj239ycG2xrlXUdNO+i2NfNxEN8yVZYGjY7kUfe51zwN1b8T0/T5aAOzYa4G5CUJA9Adt/nOa+CukY3IxOKOVF8xR6Akfu+x59R/rfWejdLx6XBjwYBtx4xSi7PuSSe5JJN/WeX8T97Tp6V4b8TETkdDMREBERAREQEREBERAREQExMxA8sgmjqFkg4mpnWFa5944011Z2BuN9WRV8cc96/l7TmuTqgwZGXLjx5GQmmK7hdghl/NV/T7zsnifQeZjr1FkfpOUdX6OuQgLYyMKAug57UCezbe3oa+19XRy40yynPKE6NqW1GrrIzDHqnHmcn5qbgfckkfnIjxFpNmoYEBVPH0HsZLaXorjJjZaUbqtjW3gkGlB9fX3+k8PFWrfVZMjqgXYRur1Y3bV6AkE16XO/DLVZ654Q+PWZMKsgJ2sKB+h7j+kvfhH4gnDgxYywQ4+xIAINH5lY+9v8AfebuUHTKpFEsnuKsfl3kj0vo/mZFx73RcnAPF16kL7fnNs8ccprJW8f1XnxL4+fUrtDnLusBVP0PIqq5qzKJ1XU+bQU7tu627h8jVvYf3QAqg/3b9ZHtpaNHJtDDubIscMjV7H+VGbanFiA8t/PyngUDtX6mxz9hLY6x4kRMdc+a6F0HR+V0jUbqFtp63f2hlVrX+9tD/lcgf/uNsZfC4XIpPmLYtQ5A3GvT5rP5mb+k0hw4tIrG21KZAyk/LuvbiyheyseV+u2aeHw2+Rt+QbUHDNXIPrt9+PyuYZZblynmoxkl1V5+E7733MoLMzvvIBYigAL9AKPA951pJTvA/TlQFlTYpRNg/ulQeD6y4pPL6t3k6MXoJmYEzMmsZiIkLEREBERAREQEREBERAREQPkia2ZZtGeOQQioXXYrBnMfFfSQp84oxUMFCg7QHJ5b6Lxx9SPSdX1SSoeLNFvwMKvayN6cfMLPP0J7y2GVlUsc/wA+JSCMdtVd/lIvtuvn9JB6NG02ZsnDY24ZD2cCyfmP7vrR/wBzJnpzgnIigXfAA5NXzQHvV+w+xkT1tyuDIGRr37GBUHYQLPfj25+v1ndv0wk5Y03h/wDHNnfTbVZX4xfKCqjt97ur9DJp/Dw0WmbLlN6h68sXZG0h25oXwvJArsPvVuldMyOr5vNyYALt+3cc8KQT/wBZ44NQcdjfuYKTdc7bG7kcdrPFybllvW+P37W7ZZwkT4UfMfO0v7bG9FdpBIax8mVTyCBdkA3XHfj30PQPwepx48qDK7I2Q47AKAWV3UOLCsa4NAe8g+jdF/FZQN4ws98AEjfyVAo8A/8ASSGHRPpdQvmlnKsNwNkEcfxXdfXt78S/feeSyeFl0unZ875cyqXJ4HZFAHyhfagKH0EtXTMmPMwxZrqrVVJW/QNYIsUTxyO8gNRr8YD01M1UCQD3okA9x/vJ7wD04PnbKQCQoIJ7iyVNCv7ve5l1b9namM5dB6PpimNFJvaAo+wuvzqpKpNXAvabaicToj0iBMyq5ERCSIiAiIgIiICIiAiIgIiIGDPhxPSfDwI/UrIDq2IFGsWKG4e4HJ/lLHqBIfVLIqil9U6LhLLkZF4IZWHy0wFAEiuO1XxwRK1436UX0wZTv8plvkGwRzZ/iK8C/YiX3VkKVBuya4Frf1HcfeR/U9OMiviyAhMinlbBoEblv0/L6y2OdxylVuq5HrOoj8OuFTWxSzeo78LXpV2T7+3rFYMJ79gwKqO3BqyPpW79V95ZvFejTDmVcWFQjAkuSzW4PHNk2Pr7yOwaVsgdmBJ4F/UkAWfe/T0nozLux36Zz7LQ0eYoQbKMp59OB2/0/SW78T+NOLIB+0sKxr5bsbWu/r2Pt6iQ6u2MspUK3bax213PfhqJ/skd7nRemdFGPHiLYFdyAWaywVlF2G+pFDgAmpXLPV5LN8t7rfSV1AwowNYFPHAXldqrdWTdc3617yyeGuiLpwdnF1Y5IvkmrnmqBciAKW7kWxpTx+6hNXz3H+sm9Di2qBz788mzyZxd1uOlpOW/iE2FnjjE9xK1rGZmIkLEREBERAREQEREBERAREQEREBPkz6mDA1c4kRrEk3lEi9WIVqt9SxWAf7JB7A1Rvd2Pp+fMj9bpTRIG79N30prFesnMo5o+s0sqg2P/B/8St2rNObeItI7ZP2rIhskY1Kmh2DEd+avt6yNVQ1K+o7cbboA0SpLAd+B2P8A1n/FugXHlbKwOQ5qAQDsAoBJa/p2qRh4xbMmLaMlgEGyhFFWb+fHHBnfjfsxhZzTpOqdciq6vkUULFONt97IP+gnTOm4P3Sd9gj5WC0Pf93gmvUXXvKl4X6ZmqvMxFSAR3Ynnkjige4/rL5ptPXb3/7smc/Xy9RfCfNuY9OC6nvwSftY4/UfykvhWaWnX1P/AH9pJYjMou9kWes+Vn1Jq8ZiIkLEREBERAREQEREBERAREQEREBMTMwYHllEjdUsk8k0dSIVqA1SczRzrxagkkj2oV3P6X7yU1ycEyJ0mrD9uDzang8dyPzuRVUL4q0hbCWRdzobWhbAHhioHJO2+JRvJA81PmpWG4seGf03AjihdH6+k6lrsbbTt4PHNWQLG4gepq5XH6UrnID8xzUp5B5DCiAABddyB2HJFc79LPtxZ5TlJ+FdGnlhggUji7DHsL5s1ft9JasCdpXfDvh1sBs5S61QXbtvtRNk9pZaoev5THPW+Ktjv22sfeb+KaGgYOu4ci+/v9ZI4lkzwtHus+58qJ9RV4zERISREQEREBERAREQEREBERAREQERED4YTVz45uGfJWEVXOuYSMGQjvVfqQOPrOfvrkYWy5OLrKF4NcN5gogMO3P0qrnYMumV1KsAQwII9wZQOveDs2MscJyMrfx4j+1H/wDXGSBk/wAQIP3kXgka+k1bY8ZO7HqEUXu3lG21fYhr4+s2sHUyaYadzuAO4FCCO4N2JTM+lXErrSBm72MmIkX2COQoPHpx+U8dDkZdo/abbZqOZQiGz6IQTferoXF1/N+ev1iO2/L6/wDXQV6w1lQioVFnfkAocckAfUevqJHa7xApYIXGYt2RDWL3PmEWdoXk8kfSVE4/MemCHktTZ2ZS545RQzkEHsCLoD0ls6N4Xy5q3Bynqci+Vhr2XAKLj2BofeVut8bv0/x+qZjx8lm8Fuz48ha+WDCxXBHoPQccD6SyKk8en6BcKBV59ST3Y+pM2Zfd9o0VETMJIiISREQEREBERAREQEREBERAREQEREDBiZioQ+YuZqKhGnlm0yPw6q/+IA/1mkfDelJs6fD/AOmv+0kqioNNbT9PxY/+HjRP8Khf6CbMVM1CWImaioNEREJIiICIiAiIgIiICIiAiIgIiICIiAiIgIiICIiAiIgIiICIiAiIgIiICIiAiIgIiICIiB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" name="AutoShape 21" descr="data:image/jpeg;base64,/9j/4AAQSkZJRgABAQAAAQABAAD/2wCEAAkGBhQREBISEBQUEBUSFRUVFhQYFxcUFBYUGxgVGBQTFBQXGyYeGhojGxgVIjAgIycpLC0sFR4yNTArNSYrLCkBCQoKDgwOGg8PGiwkHyQpLSwsKSopKS8sKSosLywsLCwsKiwsLCwpKSwsLCwpKSosLSwsKiksLCwsLCwsKiosLP/AABEIAOEA4QMBIgACEQEDEQH/xAAcAAEAAgMBAQEAAAAAAAAAAAAABQYBBAcDAgj/xABAEAACAgEDAgQEAwUGBQMFAAABAgARAwQSIQUxBhNBUQciYXEUgZEjMkKhsVJicoLB0TOS4fDxk6OyFRYkU3P/xAAaAQEAAwEBAQAAAAAAAAAAAAAAAQIDBAUG/8QALBEBAQACAQQAAwYHAAAAAAAAAAECESEDEjFBBFGxIjJhkdHwE1JxgaHB4f/aAAwDAQACEQMRAD8A7jERAREQEREBETFwMxEQEREBERAREQEREBERAREQEREBERAREQEREBERAREQERBgYiIhBM3EpPxL1GbyhjRGGI0WyKTyeR5ZA9Ox57/lCVk6t4iwaVQ2bIFBsAD5mYjvQEgV+Kej5s5B/ku/0JnJcemY2u0sOSpA5DDurAd7A/X8wftOj/LeTIiBl3A2Kuty0L4BFf8AMPrNp05fNVuWnS9f8V8a15WFmBFhmYLx27C/UEckTRb4uGx+xUf5iZW8XT9FtCnUq9NtJW27l1oAX/Z3f5jA6DpiqHfkFA3WLIw3bFocL6Nxfb5Zrj0cfF+lUuftesfxMxBEOVCpdQ4AO6lJIs8cdroX3E98HxK0x/e3p9xco+ToWm3OE1QUnywu7cNqckt8wHFbePdqmj1Dw4xN4nTOqjkI4Zi1WQa7UCBfvfsZX+DLPKe+O1aLqGPMi5MbBlbse38jzNmfn58ebeMZUqzUSBYRBXAA+g9T9frOqeAjmGLY4ZsYFrkYm9xI+RQf4a5v3mOWFx8ryyrbERKJIiICIiAiIgIiICIiAiIgIiICYmZiEUmZ83PHWarZjduPlVm+nAJg22JhlBFHkGc2z/F8oPLfTEahWZGxht9upKnYqgtVj+Lb9CZ4Z/ihrEAZ9G6LXzHJgyov/PjfIQKrukntvyNt3xz4J48zT2qHh8YY4wD6NuUXt9No9x29NDofgbGQK8scq3y41Bqz/FkDsa9ifWSmh+IuPVoUrYzKSUJDBk7b8brw63xY5BFEA8Tf8MuOQPc/zN/6ycsspwo3R4YxptZcmYAE7qyMtDaeQEr1C9psYul4wKLahRYCt5+eiDW0/v0O9Ua5H2nt152/Dv5bDeKIB53D1WvYj6H7GQvTur4s25lCjy9q+u87gRsN9yeOO3y/STj35cotxx4SWXw7uAvLnHN1uVwOTyRkVgZBde8Eow2/scrPQByYVR+/J83T+WRQ5sg+stHSuptmbJ8mxU2hSSCzWDusDtRE2Oomlu+x4+t8c/rf5Sbc8LpPGU3FV8MeFCHZs+5kFBcbOMw3CuVykBivHZhd339bmBKR4n+IqaT9hp1GbOKBHOxGPKq2wFnyHuMai65JUcyK0/UOuZfnGFlB5Cn8Ng/9txkcfYvFmVm6tjqOmxOU9R+IPUcVafLix6bNkZUTJlQ4xyQCyHc+JyLv95f8J7TpfSdZ5uDFksEuik1/ar5h+RsflKWWLNuIiQEREBERAREQEREBERAREQMTBmZgwivhpSfiB1pwqaTT/NmzsoAHoLsX/U/QfWXPNkCqWPZQSfsOTKJ4NwnU6vU6zJyVPlJ7AnnIR9htX7S2M9q1v+HvCuPRY6X58rc5Mx5d2Pfk8hfp+vM28ySVyLNXLjkW75ZuWfELo406fi8I8sq4Y7eKy18mVfQFqGNvRg4sEqJaPAHVvxALhWxk7bU9w20bhQPv78yp/EbxM2Xzenpgc5WyquNdpJyAEFXWuCp4N8VVUeSN74fdP1DbcGrU5nwLjIx5smRCilwRXykOq1Xc1QXgHmud4jWThf8ArnR8GfGMmakGG380qhpeC37RhYBIBJWj8lWJQcfW8S6jlWxYnJTIwF7dpfIvligadSfyAnUly48uIqa25VK3XysCCKAPNVftc5+2HpWDJkxPqHJwWHxhWoMDZW9pPHsDxf5T0fhLJLMt7/CbcfWxuWtaWvoGodth06D8K2I5PMazkLk/KvDfvCjY2+opj2nh4v8AFHl6TLk0uzVPgJ3qrBthAajk23QDVd125I5Inuk+W2nxNgAxYnRXxgDb8jKCtqRx37Sk/ErwvqNTpnw4sgfJnPy41VcePy0IcKWZr3EqLO707Us4erlvL+7q6eOpp4fBvoIbT/j837TLkZwrHkqN37ZwT/G+TeSe9BR2E6aBOR/DPq+u0zY+nZdJlHl5G3ucZ8oKTeRxqN+082wpTe6vWx10SLb7Wk5aPW+iYtZgfBnUOjj8wfRlPow9DKN4E12XQavJ0vVEsB8+HJ6MpPB+gbt9H47tOkSl/Erp1Y8OsTh9NkAYjv5OQhH/AEJVh7ES2N9Jq6RNXpes83Djyf20Vj9CRyP1ubUokiIgIiICIiAiIgIiICIiBiYM+p8mEVHdbJ/D5q//AFv/APEyt+Bhs0Qr+LJkJ++6v6AS35cYIo8g9xKf0RfwubJpMh4di+Ini7/hv3IFj6q49Bdp4qtS+bVETQz64zc6jnx4lL5WVFH8RNDsT/QE/kZqPjDAFSGDAEEGwQexBHcSrNpNrCzChZ5/T15msT+Hyb85cBsjDeANoUtvXEzHgLSrd+pI9jN7LtxkKV3k96IAujS7vTmh6n5hxK/8T/Ez6fDpsGnfGv4g5FyYmRcg2cFXrILFE9/W7HpNOl08s+pjEXKdtafjzxC2DSA6Utj/ABDMnJCOVZT8yA1QHe63WQfrIHTeEMGYY87rkQ48a+Zid2bzW5UEOTuAFqas8Ba4Mg+o/icOVcebUZWbHtYKxLKLQEUpFVRr2PPvPV/E2q2fh1Ax5NxPmjgqlY+Av8JBHH0Yj2n0GPQuOM7fPzcVyvqrh4U8VOmqzafI2YKyPlHzLk2FFUBFxs28Aqv7tDk/ugDjoei6iuTKiqysoVVX5t3NZATffkUQT3CtyZxnoeXXY9Qq6bVNkYMfkOPzRwLckd1Wh6EfcTo3w48Rvq8OZtR5eTJp9Q2JtmIYyuMhSrMh7/Nf1+X1IJPn/GdC47y036OW/F+q7LlKmj6f93NpMlzQ02vx5Ca3X7MKA7jhhxzQPfs6nsRPvq/VU0uny6jLYTChdq5ND0A9zwB955ur4dE88JAGQfjlgOnard2OIgf4jQX+ZEeFPE41uBswxtiUMVBN7WAAtlYqtgGwTVWp5MhOraj/AOq5l02A3psbBs2QdnomlU+3BA9yd3ZRuY+WvpYPCGMjQ6bd3OMMf83zf6yYnyiAAAcAcAew9p9SLdpIiJAREQEREBERAREQEREBPmfUwYHk0qPxE2LpRlZWJTIg3KNzBWI3CgRwaX1FNtIIIEtzTS12pXGjPkYIqi2Y9gIUcp8R9Yzagjp6Kc+UnenmIcWfFtJIDZN20sF4ZwAKc9yak7o9b+A0mEZQXxYl8vzB2fJyW21bBb3AcdpHdWwrqOsDJhyhVxY7yZFKkG08ug3bncB90PqJJ6vLj075FzuBhK2pomwwoobNAduP9pbDd4V6l1Gg/iIajdlxKoXCEJYH5FNBmVSf+I1EAjgAcbjYupeM+jap/K1GTKMjafGoYDahVb3WQKHf2ntp2wvqXfEWW9p8tXAxWo+QsooEgUfpx7Tz0Okz6/VrpNOw2uN7ZC29BjQ1ZI/fAbgCzZrn1HtdLCdPWXjX0cG8rlqNbq/Uk1uHBsR11GAIgfYdrof3Ve+bvkMPc8czL/DrqHOTbkGUqOACBtF2pI9TQB9/znWsXw+0mDCqhdrqVYZTkKuXU2G9VH2qqkrpNbqLAynT+xAyfN9yKHMyy+K39ycc+f8ATWYdvF+jiOm8bZNBpsmFNFkTUZFrLmYdz/dAHC/QmPhdpNTjObWA7GyEKgJ4yNbFwcYIB43DntfadUfoLZ8uZ8mPE6Z/mpdvmKSqry12HAHcEix9TK94k8DZdPkTLoVYK7BWx3e1jQ3Fjx+Z/wDOuGfTz1jl5v4/VTPuxl7YlvEPik6ZPxFpipFcK3bIrFAQjD1F8ggkAKeBJYZhqNKMevbHt1aFGw8DaGB/4eQH5qond39flqpTOq4Wx4GXKiKMNVvG4bqI3MpJ3A8964v8rdo+o4HRvIyDOMOJ9wWtq/JwWHeiAQCL/pOXr9KY4zX5nRzu1A0XRtX+Py9Jw6jzcOnG7cxyqtMu8LlRHo0WF7aske5E6T8O+j5dNogmoRcWRsjuUB3VurgtZvtxZJoKPSUsdVw9J17apEfJi6hh3CiNwyityCyAASE+272E6d0fqI1GBMoG3eO17hYJBpqFiwaNCxU8/Kar0cbuSt2IiVSREQEREBERAREQEREBERATBmZgwPJpF9dRTgy7yVCqXtTTAqNwKn34ko8jOracZcWTGeBkRlv2sEXClcl6Ha6fLlyEu+dtoPJIROK+1+kqnjHxG+rzBe+PHa4xdKVHdq/K7+8vnW9E2kwIihMjIbF3t3EWWruRdcfl680DSdPVcluQxsg36gC25JAVQPUmuR3nd0NfeZZ+a8dDrzhdcqfuhTxtBKnldt1ZO4CvuJY+ra19BpMWVdRmxanIgKoKDY1b5imQkm7vlaHPfkceHh/TJptWM5F49PnFj5WCqwtMnymqDC/8kr/xC6h5udjuD0eSCDPRxszs341+bDzZpLeG8yrjy6/qDvlJBCqznc7EGkXngn+Xf0kovxN6hibHuw6MpkXzEwEDhD+6SA2/cRdbjzfa5E6Hpw1ujTToVRgQ6uxAQOFb5W9ex7+n2uaGDouoy/wDKcZo5UVswO1VXbjbHw3AHrX1F83yx6dus/SuFvK+DLg6xp31Gl//ABNXgBZ8Sudw/h3q1A0SB7jkesgPCXxQ1aajydbkfPjsK2Nwp4HFXtsn1skyQ+Gfh3Np31Wpzo2FGxNjG8UWLV6evPP5So+IseNXXOpII1GRTwQSuzGw4P8Ae3/80rhjhvty5no3zZi6B4wzhcmpUbTi1ePFmQgUaDeWU3dwVByHaOOb9TOddM6tk0+R305YDgG2NUe6e3YAflLievY9ZptJiy48uNPOYDOQGRbx7WW1PB53V3+SeHTdOmn0mzYuTJkyvud+KC5KZQnc/Lu57D5fUyMcphj239ycG2xrlXUdNO+i2NfNxEN8yVZYGjY7kUfe51zwN1b8T0/T5aAOzYa4G5CUJA9Adt/nOa+CukY3IxOKOVF8xR6Akfu+x59R/rfWejdLx6XBjwYBtx4xSi7PuSSe5JJN/WeX8T97Tp6V4b8TETkdDMREBERAREQEREBERAREQExMxA8sgmjqFkg4mpnWFa5944011Z2BuN9WRV8cc96/l7TmuTqgwZGXLjx5GQmmK7hdghl/NV/T7zsnifQeZjr1FkfpOUdX6OuQgLYyMKAug57UCezbe3oa+19XRy40yynPKE6NqW1GrrIzDHqnHmcn5qbgfckkfnIjxFpNmoYEBVPH0HsZLaXorjJjZaUbqtjW3gkGlB9fX3+k8PFWrfVZMjqgXYRur1Y3bV6AkE16XO/DLVZ654Q+PWZMKsgJ2sKB+h7j+kvfhH4gnDgxYywQ4+xIAINH5lY+9v8AfebuUHTKpFEsnuKsfl3kj0vo/mZFx73RcnAPF16kL7fnNs8ccprJW8f1XnxL4+fUrtDnLusBVP0PIqq5qzKJ1XU+bQU7tu627h8jVvYf3QAqg/3b9ZHtpaNHJtDDubIscMjV7H+VGbanFiA8t/PyngUDtX6mxz9hLY6x4kRMdc+a6F0HR+V0jUbqFtp63f2hlVrX+9tD/lcgf/uNsZfC4XIpPmLYtQ5A3GvT5rP5mb+k0hw4tIrG21KZAyk/LuvbiyheyseV+u2aeHw2+Rt+QbUHDNXIPrt9+PyuYZZblynmoxkl1V5+E7733MoLMzvvIBYigAL9AKPA951pJTvA/TlQFlTYpRNg/ulQeD6y4pPL6t3k6MXoJmYEzMmsZiIkLEREBERAREQEREBERAREQPkia2ZZtGeOQQioXXYrBnMfFfSQp84oxUMFCg7QHJ5b6Lxx9SPSdX1SSoeLNFvwMKvayN6cfMLPP0J7y2GVlUsc/wA+JSCMdtVd/lIvtuvn9JB6NG02ZsnDY24ZD2cCyfmP7vrR/wBzJnpzgnIigXfAA5NXzQHvV+w+xkT1tyuDIGRr37GBUHYQLPfj25+v1ndv0wk5Y03h/wDHNnfTbVZX4xfKCqjt97ur9DJp/Dw0WmbLlN6h68sXZG0h25oXwvJArsPvVuldMyOr5vNyYALt+3cc8KQT/wBZ44NQcdjfuYKTdc7bG7kcdrPFybllvW+P37W7ZZwkT4UfMfO0v7bG9FdpBIax8mVTyCBdkA3XHfj30PQPwepx48qDK7I2Q47AKAWV3UOLCsa4NAe8g+jdF/FZQN4ws98AEjfyVAo8A/8ASSGHRPpdQvmlnKsNwNkEcfxXdfXt78S/feeSyeFl0unZ875cyqXJ4HZFAHyhfagKH0EtXTMmPMwxZrqrVVJW/QNYIsUTxyO8gNRr8YD01M1UCQD3okA9x/vJ7wD04PnbKQCQoIJ7iyVNCv7ve5l1b9namM5dB6PpimNFJvaAo+wuvzqpKpNXAvabaicToj0iBMyq5ERCSIiAiIgIiICIiAiIgIiIGDPhxPSfDwI/UrIDq2IFGsWKG4e4HJ/lLHqBIfVLIqil9U6LhLLkZF4IZWHy0wFAEiuO1XxwRK1436UX0wZTv8plvkGwRzZ/iK8C/YiX3VkKVBuya4Frf1HcfeR/U9OMiviyAhMinlbBoEblv0/L6y2OdxylVuq5HrOoj8OuFTWxSzeo78LXpV2T7+3rFYMJ79gwKqO3BqyPpW79V95ZvFejTDmVcWFQjAkuSzW4PHNk2Pr7yOwaVsgdmBJ4F/UkAWfe/T0nozLux36Zz7LQ0eYoQbKMp59OB2/0/SW78T+NOLIB+0sKxr5bsbWu/r2Pt6iQ6u2MspUK3bax213PfhqJ/skd7nRemdFGPHiLYFdyAWaywVlF2G+pFDgAmpXLPV5LN8t7rfSV1AwowNYFPHAXldqrdWTdc3617yyeGuiLpwdnF1Y5IvkmrnmqBciAKW7kWxpTx+6hNXz3H+sm9Di2qBz788mzyZxd1uOlpOW/iE2FnjjE9xK1rGZmIkLEREBERAREQEREBERAREQEREBPkz6mDA1c4kRrEk3lEi9WIVqt9SxWAf7JB7A1Rvd2Pp+fMj9bpTRIG79N30prFesnMo5o+s0sqg2P/B/8St2rNObeItI7ZP2rIhskY1Kmh2DEd+avt6yNVQ1K+o7cbboA0SpLAd+B2P8A1n/FugXHlbKwOQ5qAQDsAoBJa/p2qRh4xbMmLaMlgEGyhFFWb+fHHBnfjfsxhZzTpOqdciq6vkUULFONt97IP+gnTOm4P3Sd9gj5WC0Pf93gmvUXXvKl4X6ZmqvMxFSAR3Ynnkjige4/rL5ptPXb3/7smc/Xy9RfCfNuY9OC6nvwSftY4/UfykvhWaWnX1P/AH9pJYjMou9kWes+Vn1Jq8ZiIkLEREBERAREQEREBERAREQEREBMTMwYHllEjdUsk8k0dSIVqA1SczRzrxagkkj2oV3P6X7yU1ycEyJ0mrD9uDzang8dyPzuRVUL4q0hbCWRdzobWhbAHhioHJO2+JRvJA81PmpWG4seGf03AjihdH6+k6lrsbbTt4PHNWQLG4gepq5XH6UrnID8xzUp5B5DCiAABddyB2HJFc79LPtxZ5TlJ+FdGnlhggUji7DHsL5s1ft9JasCdpXfDvh1sBs5S61QXbtvtRNk9pZaoev5THPW+Ktjv22sfeb+KaGgYOu4ci+/v9ZI4lkzwtHus+58qJ9RV4zERISREQEREBERAREQEREBERAREQERED4YTVz45uGfJWEVXOuYSMGQjvVfqQOPrOfvrkYWy5OLrKF4NcN5gogMO3P0qrnYMumV1KsAQwII9wZQOveDs2MscJyMrfx4j+1H/wDXGSBk/wAQIP3kXgka+k1bY8ZO7HqEUXu3lG21fYhr4+s2sHUyaYadzuAO4FCCO4N2JTM+lXErrSBm72MmIkX2COQoPHpx+U8dDkZdo/abbZqOZQiGz6IQTferoXF1/N+ev1iO2/L6/wDXQV6w1lQioVFnfkAocckAfUevqJHa7xApYIXGYt2RDWL3PmEWdoXk8kfSVE4/MemCHktTZ2ZS545RQzkEHsCLoD0ls6N4Xy5q3Bynqci+Vhr2XAKLj2BofeVut8bv0/x+qZjx8lm8Fuz48ha+WDCxXBHoPQccD6SyKk8en6BcKBV59ST3Y+pM2Zfd9o0VETMJIiISREQEREBERAREQEREBERAREQEREDBiZioQ+YuZqKhGnlm0yPw6q/+IA/1mkfDelJs6fD/AOmv+0kqioNNbT9PxY/+HjRP8Khf6CbMVM1CWImaioNEREJIiICIiAiIgIiICIiAiIgIiICIiAiIgIiICIiAiIgIiICIiAiIgIiICIiAiIgIiICIiB//2Q==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3" name="AutoShape 23" descr="data:image/jpeg;base64,/9j/4AAQSkZJRgABAQAAAQABAAD/2wCEAAkGBhQREBISEBQUEBUSFRUVFhQYFxcUFBYUGxgVGBQTFBQXGyYeGhojGxgVIjAgIycpLC0sFR4yNTArNSYrLCkBCQoKDgwOGg8PGiwkHyQpLSwsKSopKS8sKSosLywsLCwsKiwsLCwpKSwsLCwpKSosLSwsKiksLCwsLCwsKiosLP/AABEIAOEA4QMBIgACEQEDEQH/xAAcAAEAAgMBAQEAAAAAAAAAAAAABQYBBAcDAgj/xABAEAACAgEDAgQEAwUGBQMFAAABAgARAwQSIQUxBhNBUQciYXEUgZEjMkKhsVJicoLB0TOS4fDxk6OyFRYkU3P/xAAaAQEAAwEBAQAAAAAAAAAAAAAAAQIDBAUG/8QALBEBAQACAQQAAwYHAAAAAAAAAAECESEDEjFBBFGxIjJhkdHwE1JxgaHB4f/aAAwDAQACEQMRAD8A7jERAREQEREBETFwMxEQEREBERAREQEREBERAREQEREBERAREQEREBERAREQERBgYiIhBM3EpPxL1GbyhjRGGI0WyKTyeR5ZA9Ox57/lCVk6t4iwaVQ2bIFBsAD5mYjvQEgV+Kej5s5B/ku/0JnJcemY2u0sOSpA5DDurAd7A/X8wftOj/LeTIiBl3A2Kuty0L4BFf8AMPrNp05fNVuWnS9f8V8a15WFmBFhmYLx27C/UEckTRb4uGx+xUf5iZW8XT9FtCnUq9NtJW27l1oAX/Z3f5jA6DpiqHfkFA3WLIw3bFocL6Nxfb5Zrj0cfF+lUuftesfxMxBEOVCpdQ4AO6lJIs8cdroX3E98HxK0x/e3p9xco+ToWm3OE1QUnywu7cNqckt8wHFbePdqmj1Dw4xN4nTOqjkI4Zi1WQa7UCBfvfsZX+DLPKe+O1aLqGPMi5MbBlbse38jzNmfn58ebeMZUqzUSBYRBXAA+g9T9frOqeAjmGLY4ZsYFrkYm9xI+RQf4a5v3mOWFx8ryyrbERKJIiICIiAiIgIiICIiAiIgIiICYmZiEUmZ83PHWarZjduPlVm+nAJg22JhlBFHkGc2z/F8oPLfTEahWZGxht9upKnYqgtVj+Lb9CZ4Z/ihrEAZ9G6LXzHJgyov/PjfIQKrukntvyNt3xz4J48zT2qHh8YY4wD6NuUXt9No9x29NDofgbGQK8scq3y41Bqz/FkDsa9ifWSmh+IuPVoUrYzKSUJDBk7b8brw63xY5BFEA8Tf8MuOQPc/zN/6ycsspwo3R4YxptZcmYAE7qyMtDaeQEr1C9psYul4wKLahRYCt5+eiDW0/v0O9Ua5H2nt152/Dv5bDeKIB53D1WvYj6H7GQvTur4s25lCjy9q+u87gRsN9yeOO3y/STj35cotxx4SWXw7uAvLnHN1uVwOTyRkVgZBde8Eow2/scrPQByYVR+/J83T+WRQ5sg+stHSuptmbJ8mxU2hSSCzWDusDtRE2Oomlu+x4+t8c/rf5Sbc8LpPGU3FV8MeFCHZs+5kFBcbOMw3CuVykBivHZhd339bmBKR4n+IqaT9hp1GbOKBHOxGPKq2wFnyHuMai65JUcyK0/UOuZfnGFlB5Cn8Ng/9txkcfYvFmVm6tjqOmxOU9R+IPUcVafLix6bNkZUTJlQ4xyQCyHc+JyLv95f8J7TpfSdZ5uDFksEuik1/ar5h+RsflKWWLNuIiQEREBERAREQEREBERAREQMTBmZgwivhpSfiB1pwqaTT/NmzsoAHoLsX/U/QfWXPNkCqWPZQSfsOTKJ4NwnU6vU6zJyVPlJ7AnnIR9htX7S2M9q1v+HvCuPRY6X58rc5Mx5d2Pfk8hfp+vM28ySVyLNXLjkW75ZuWfELo406fi8I8sq4Y7eKy18mVfQFqGNvRg4sEqJaPAHVvxALhWxk7bU9w20bhQPv78yp/EbxM2Xzenpgc5WyquNdpJyAEFXWuCp4N8VVUeSN74fdP1DbcGrU5nwLjIx5smRCilwRXykOq1Xc1QXgHmud4jWThf8ArnR8GfGMmakGG380qhpeC37RhYBIBJWj8lWJQcfW8S6jlWxYnJTIwF7dpfIvligadSfyAnUly48uIqa25VK3XysCCKAPNVftc5+2HpWDJkxPqHJwWHxhWoMDZW9pPHsDxf5T0fhLJLMt7/CbcfWxuWtaWvoGodth06D8K2I5PMazkLk/KvDfvCjY2+opj2nh4v8AFHl6TLk0uzVPgJ3qrBthAajk23QDVd125I5Inuk+W2nxNgAxYnRXxgDb8jKCtqRx37Sk/ErwvqNTpnw4sgfJnPy41VcePy0IcKWZr3EqLO707Us4erlvL+7q6eOpp4fBvoIbT/j837TLkZwrHkqN37ZwT/G+TeSe9BR2E6aBOR/DPq+u0zY+nZdJlHl5G3ucZ8oKTeRxqN+082wpTe6vWx10SLb7Wk5aPW+iYtZgfBnUOjj8wfRlPow9DKN4E12XQavJ0vVEsB8+HJ6MpPB+gbt9H47tOkSl/Erp1Y8OsTh9NkAYjv5OQhH/AEJVh7ES2N9Jq6RNXpes83Djyf20Vj9CRyP1ubUokiIgIiICIiAiIgIiICIiBiYM+p8mEVHdbJ/D5q//AFv/APEyt+Bhs0Qr+LJkJ++6v6AS35cYIo8g9xKf0RfwubJpMh4di+Ini7/hv3IFj6q49Bdp4qtS+bVETQz64zc6jnx4lL5WVFH8RNDsT/QE/kZqPjDAFSGDAEEGwQexBHcSrNpNrCzChZ5/T15msT+Hyb85cBsjDeANoUtvXEzHgLSrd+pI9jN7LtxkKV3k96IAujS7vTmh6n5hxK/8T/Ez6fDpsGnfGv4g5FyYmRcg2cFXrILFE9/W7HpNOl08s+pjEXKdtafjzxC2DSA6Utj/ABDMnJCOVZT8yA1QHe63WQfrIHTeEMGYY87rkQ48a+Zid2bzW5UEOTuAFqas8Ba4Mg+o/icOVcebUZWbHtYKxLKLQEUpFVRr2PPvPV/E2q2fh1Ax5NxPmjgqlY+Av8JBHH0Yj2n0GPQuOM7fPzcVyvqrh4U8VOmqzafI2YKyPlHzLk2FFUBFxs28Aqv7tDk/ugDjoei6iuTKiqysoVVX5t3NZATffkUQT3CtyZxnoeXXY9Qq6bVNkYMfkOPzRwLckd1Wh6EfcTo3w48Rvq8OZtR5eTJp9Q2JtmIYyuMhSrMh7/Nf1+X1IJPn/GdC47y036OW/F+q7LlKmj6f93NpMlzQ02vx5Ca3X7MKA7jhhxzQPfs6nsRPvq/VU0uny6jLYTChdq5ND0A9zwB955ur4dE88JAGQfjlgOnard2OIgf4jQX+ZEeFPE41uBswxtiUMVBN7WAAtlYqtgGwTVWp5MhOraj/AOq5l02A3psbBs2QdnomlU+3BA9yd3ZRuY+WvpYPCGMjQ6bd3OMMf83zf6yYnyiAAAcAcAew9p9SLdpIiJAREQEREBERAREQEREBPmfUwYHk0qPxE2LpRlZWJTIg3KNzBWI3CgRwaX1FNtIIIEtzTS12pXGjPkYIqi2Y9gIUcp8R9Yzagjp6Kc+UnenmIcWfFtJIDZN20sF4ZwAKc9yak7o9b+A0mEZQXxYl8vzB2fJyW21bBb3AcdpHdWwrqOsDJhyhVxY7yZFKkG08ug3bncB90PqJJ6vLj075FzuBhK2pomwwoobNAduP9pbDd4V6l1Gg/iIajdlxKoXCEJYH5FNBmVSf+I1EAjgAcbjYupeM+jap/K1GTKMjafGoYDahVb3WQKHf2ntp2wvqXfEWW9p8tXAxWo+QsooEgUfpx7Tz0Okz6/VrpNOw2uN7ZC29BjQ1ZI/fAbgCzZrn1HtdLCdPWXjX0cG8rlqNbq/Uk1uHBsR11GAIgfYdrof3Ve+bvkMPc8czL/DrqHOTbkGUqOACBtF2pI9TQB9/znWsXw+0mDCqhdrqVYZTkKuXU2G9VH2qqkrpNbqLAynT+xAyfN9yKHMyy+K39ycc+f8ATWYdvF+jiOm8bZNBpsmFNFkTUZFrLmYdz/dAHC/QmPhdpNTjObWA7GyEKgJ4yNbFwcYIB43DntfadUfoLZ8uZ8mPE6Z/mpdvmKSqry12HAHcEix9TK94k8DZdPkTLoVYK7BWx3e1jQ3Fjx+Z/wDOuGfTz1jl5v4/VTPuxl7YlvEPik6ZPxFpipFcK3bIrFAQjD1F8ggkAKeBJYZhqNKMevbHt1aFGw8DaGB/4eQH5qond39flqpTOq4Wx4GXKiKMNVvG4bqI3MpJ3A8964v8rdo+o4HRvIyDOMOJ9wWtq/JwWHeiAQCL/pOXr9KY4zX5nRzu1A0XRtX+Py9Jw6jzcOnG7cxyqtMu8LlRHo0WF7aske5E6T8O+j5dNogmoRcWRsjuUB3VurgtZvtxZJoKPSUsdVw9J17apEfJi6hh3CiNwyityCyAASE+272E6d0fqI1GBMoG3eO17hYJBpqFiwaNCxU8/Kar0cbuSt2IiVSREQEREBERAREQEREBERATBmZgwPJpF9dRTgy7yVCqXtTTAqNwKn34ko8jOracZcWTGeBkRlv2sEXClcl6Ha6fLlyEu+dtoPJIROK+1+kqnjHxG+rzBe+PHa4xdKVHdq/K7+8vnW9E2kwIihMjIbF3t3EWWruRdcfl680DSdPVcluQxsg36gC25JAVQPUmuR3nd0NfeZZ+a8dDrzhdcqfuhTxtBKnldt1ZO4CvuJY+ra19BpMWVdRmxanIgKoKDY1b5imQkm7vlaHPfkceHh/TJptWM5F49PnFj5WCqwtMnymqDC/8kr/xC6h5udjuD0eSCDPRxszs341+bDzZpLeG8yrjy6/qDvlJBCqznc7EGkXngn+Xf0kovxN6hibHuw6MpkXzEwEDhD+6SA2/cRdbjzfa5E6Hpw1ujTToVRgQ6uxAQOFb5W9ex7+n2uaGDouoy/wDKcZo5UVswO1VXbjbHw3AHrX1F83yx6dus/SuFvK+DLg6xp31Gl//ABNXgBZ8Sudw/h3q1A0SB7jkesgPCXxQ1aajydbkfPjsK2Nwp4HFXtsn1skyQ+Gfh3Np31Wpzo2FGxNjG8UWLV6evPP5So+IseNXXOpII1GRTwQSuzGw4P8Ae3/80rhjhvty5no3zZi6B4wzhcmpUbTi1ePFmQgUaDeWU3dwVByHaOOb9TOddM6tk0+R305YDgG2NUe6e3YAflLievY9ZptJiy48uNPOYDOQGRbx7WW1PB53V3+SeHTdOmn0mzYuTJkyvud+KC5KZQnc/Lu57D5fUyMcphj239ycG2xrlXUdNO+i2NfNxEN8yVZYGjY7kUfe51zwN1b8T0/T5aAOzYa4G5CUJA9Adt/nOa+CukY3IxOKOVF8xR6Akfu+x59R/rfWejdLx6XBjwYBtx4xSi7PuSSe5JJN/WeX8T97Tp6V4b8TETkdDMREBERAREQEREBERAREQExMxA8sgmjqFkg4mpnWFa5944011Z2BuN9WRV8cc96/l7TmuTqgwZGXLjx5GQmmK7hdghl/NV/T7zsnifQeZjr1FkfpOUdX6OuQgLYyMKAug57UCezbe3oa+19XRy40yynPKE6NqW1GrrIzDHqnHmcn5qbgfckkfnIjxFpNmoYEBVPH0HsZLaXorjJjZaUbqtjW3gkGlB9fX3+k8PFWrfVZMjqgXYRur1Y3bV6AkE16XO/DLVZ654Q+PWZMKsgJ2sKB+h7j+kvfhH4gnDgxYywQ4+xIAINH5lY+9v8AfebuUHTKpFEsnuKsfl3kj0vo/mZFx73RcnAPF16kL7fnNs8ccprJW8f1XnxL4+fUrtDnLusBVP0PIqq5qzKJ1XU+bQU7tu627h8jVvYf3QAqg/3b9ZHtpaNHJtDDubIscMjV7H+VGbanFiA8t/PyngUDtX6mxz9hLY6x4kRMdc+a6F0HR+V0jUbqFtp63f2hlVrX+9tD/lcgf/uNsZfC4XIpPmLYtQ5A3GvT5rP5mb+k0hw4tIrG21KZAyk/LuvbiyheyseV+u2aeHw2+Rt+QbUHDNXIPrt9+PyuYZZblynmoxkl1V5+E7733MoLMzvvIBYigAL9AKPA951pJTvA/TlQFlTYpRNg/ulQeD6y4pPL6t3k6MXoJmYEzMmsZiIkLEREBERAREQEREBERAREQPkia2ZZtGeOQQioXXYrBnMfFfSQp84oxUMFCg7QHJ5b6Lxx9SPSdX1SSoeLNFvwMKvayN6cfMLPP0J7y2GVlUsc/wA+JSCMdtVd/lIvtuvn9JB6NG02ZsnDY24ZD2cCyfmP7vrR/wBzJnpzgnIigXfAA5NXzQHvV+w+xkT1tyuDIGRr37GBUHYQLPfj25+v1ndv0wk5Y03h/wDHNnfTbVZX4xfKCqjt97ur9DJp/Dw0WmbLlN6h68sXZG0h25oXwvJArsPvVuldMyOr5vNyYALt+3cc8KQT/wBZ44NQcdjfuYKTdc7bG7kcdrPFybllvW+P37W7ZZwkT4UfMfO0v7bG9FdpBIax8mVTyCBdkA3XHfj30PQPwepx48qDK7I2Q47AKAWV3UOLCsa4NAe8g+jdF/FZQN4ws98AEjfyVAo8A/8ASSGHRPpdQvmlnKsNwNkEcfxXdfXt78S/feeSyeFl0unZ875cyqXJ4HZFAHyhfagKH0EtXTMmPMwxZrqrVVJW/QNYIsUTxyO8gNRr8YD01M1UCQD3okA9x/vJ7wD04PnbKQCQoIJ7iyVNCv7ve5l1b9namM5dB6PpimNFJvaAo+wuvzqpKpNXAvabaicToj0iBMyq5ERCSIiAiIgIiICIiAiIgIiIGDPhxPSfDwI/UrIDq2IFGsWKG4e4HJ/lLHqBIfVLIqil9U6LhLLkZF4IZWHy0wFAEiuO1XxwRK1436UX0wZTv8plvkGwRzZ/iK8C/YiX3VkKVBuya4Frf1HcfeR/U9OMiviyAhMinlbBoEblv0/L6y2OdxylVuq5HrOoj8OuFTWxSzeo78LXpV2T7+3rFYMJ79gwKqO3BqyPpW79V95ZvFejTDmVcWFQjAkuSzW4PHNk2Pr7yOwaVsgdmBJ4F/UkAWfe/T0nozLux36Zz7LQ0eYoQbKMp59OB2/0/SW78T+NOLIB+0sKxr5bsbWu/r2Pt6iQ6u2MspUK3bax213PfhqJ/skd7nRemdFGPHiLYFdyAWaywVlF2G+pFDgAmpXLPV5LN8t7rfSV1AwowNYFPHAXldqrdWTdc3617yyeGuiLpwdnF1Y5IvkmrnmqBciAKW7kWxpTx+6hNXz3H+sm9Di2qBz788mzyZxd1uOlpOW/iE2FnjjE9xK1rGZmIkLEREBERAREQEREBERAREQEREBPkz6mDA1c4kRrEk3lEi9WIVqt9SxWAf7JB7A1Rvd2Pp+fMj9bpTRIG79N30prFesnMo5o+s0sqg2P/B/8St2rNObeItI7ZP2rIhskY1Kmh2DEd+avt6yNVQ1K+o7cbboA0SpLAd+B2P8A1n/FugXHlbKwOQ5qAQDsAoBJa/p2qRh4xbMmLaMlgEGyhFFWb+fHHBnfjfsxhZzTpOqdciq6vkUULFONt97IP+gnTOm4P3Sd9gj5WC0Pf93gmvUXXvKl4X6ZmqvMxFSAR3Ynnkjige4/rL5ptPXb3/7smc/Xy9RfCfNuY9OC6nvwSftY4/UfykvhWaWnX1P/AH9pJYjMou9kWes+Vn1Jq8ZiIkLEREBERAREQEREBERAREQEREBMTMwYHllEjdUsk8k0dSIVqA1SczRzrxagkkj2oV3P6X7yU1ycEyJ0mrD9uDzang8dyPzuRVUL4q0hbCWRdzobWhbAHhioHJO2+JRvJA81PmpWG4seGf03AjihdH6+k6lrsbbTt4PHNWQLG4gepq5XH6UrnID8xzUp5B5DCiAABddyB2HJFc79LPtxZ5TlJ+FdGnlhggUji7DHsL5s1ft9JasCdpXfDvh1sBs5S61QXbtvtRNk9pZaoev5THPW+Ktjv22sfeb+KaGgYOu4ci+/v9ZI4lkzwtHus+58qJ9RV4zERISREQEREBERAREQEREBERAREQERED4YTVz45uGfJWEVXOuYSMGQjvVfqQOPrOfvrkYWy5OLrKF4NcN5gogMO3P0qrnYMumV1KsAQwII9wZQOveDs2MscJyMrfx4j+1H/wDXGSBk/wAQIP3kXgka+k1bY8ZO7HqEUXu3lG21fYhr4+s2sHUyaYadzuAO4FCCO4N2JTM+lXErrSBm72MmIkX2COQoPHpx+U8dDkZdo/abbZqOZQiGz6IQTferoXF1/N+ev1iO2/L6/wDXQV6w1lQioVFnfkAocckAfUevqJHa7xApYIXGYt2RDWL3PmEWdoXk8kfSVE4/MemCHktTZ2ZS545RQzkEHsCLoD0ls6N4Xy5q3Bynqci+Vhr2XAKLj2BofeVut8bv0/x+qZjx8lm8Fuz48ha+WDCxXBHoPQccD6SyKk8en6BcKBV59ST3Y+pM2Zfd9o0VETMJIiISREQEREBERAREQEREBERAREQEREDBiZioQ+YuZqKhGnlm0yPw6q/+IA/1mkfDelJs6fD/AOmv+0kqioNNbT9PxY/+HjRP8Khf6CbMVM1CWImaioNEREJIiICIiAiIgIiICIiAiIgIiICIiAiIgIiICIiAiIgIiICIiAiIgIiICIiAiIgIiICIiB//2Q==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4" name="AutoShape 25" descr="data:image/jpeg;base64,/9j/4AAQSkZJRgABAQAAAQABAAD/2wCEAAkGBhQREBISEBQUEBUSFRUVFhQYFxcUFBYUGxgVGBQTFBQXGyYeGhojGxgVIjAgIycpLC0sFR4yNTArNSYrLCkBCQoKDgwOGg8PGiwkHyQpLSwsKSopKS8sKSosLywsLCwsKiwsLCwpKSwsLCwpKSosLSwsKiksLCwsLCwsKiosLP/AABEIAOEA4QMBIgACEQEDEQH/xAAcAAEAAgMBAQEAAAAAAAAAAAAABQYBBAcDAgj/xABAEAACAgEDAgQEAwUGBQMFAAABAgARAwQSIQUxBhNBUQciYXEUgZEjMkKhsVJicoLB0TOS4fDxk6OyFRYkU3P/xAAaAQEAAwEBAQAAAAAAAAAAAAAAAQIDBAUG/8QALBEBAQACAQQAAwYHAAAAAAAAAAECESEDEjFBBFGxIjJhkdHwE1JxgaHB4f/aAAwDAQACEQMRAD8A7jERAREQEREBETFwMxEQEREBERAREQEREBERAREQEREBERAREQEREBERAREQERBgYiIhBM3EpPxL1GbyhjRGGI0WyKTyeR5ZA9Ox57/lCVk6t4iwaVQ2bIFBsAD5mYjvQEgV+Kej5s5B/ku/0JnJcemY2u0sOSpA5DDurAd7A/X8wftOj/LeTIiBl3A2Kuty0L4BFf8AMPrNp05fNVuWnS9f8V8a15WFmBFhmYLx27C/UEckTRb4uGx+xUf5iZW8XT9FtCnUq9NtJW27l1oAX/Z3f5jA6DpiqHfkFA3WLIw3bFocL6Nxfb5Zrj0cfF+lUuftesfxMxBEOVCpdQ4AO6lJIs8cdroX3E98HxK0x/e3p9xco+ToWm3OE1QUnywu7cNqckt8wHFbePdqmj1Dw4xN4nTOqjkI4Zi1WQa7UCBfvfsZX+DLPKe+O1aLqGPMi5MbBlbse38jzNmfn58ebeMZUqzUSBYRBXAA+g9T9frOqeAjmGLY4ZsYFrkYm9xI+RQf4a5v3mOWFx8ryyrbERKJIiICIiAiIgIiICIiAiIgIiICYmZiEUmZ83PHWarZjduPlVm+nAJg22JhlBFHkGc2z/F8oPLfTEahWZGxht9upKnYqgtVj+Lb9CZ4Z/ihrEAZ9G6LXzHJgyov/PjfIQKrukntvyNt3xz4J48zT2qHh8YY4wD6NuUXt9No9x29NDofgbGQK8scq3y41Bqz/FkDsa9ifWSmh+IuPVoUrYzKSUJDBk7b8brw63xY5BFEA8Tf8MuOQPc/zN/6ycsspwo3R4YxptZcmYAE7qyMtDaeQEr1C9psYul4wKLahRYCt5+eiDW0/v0O9Ua5H2nt152/Dv5bDeKIB53D1WvYj6H7GQvTur4s25lCjy9q+u87gRsN9yeOO3y/STj35cotxx4SWXw7uAvLnHN1uVwOTyRkVgZBde8Eow2/scrPQByYVR+/J83T+WRQ5sg+stHSuptmbJ8mxU2hSSCzWDusDtRE2Oomlu+x4+t8c/rf5Sbc8LpPGU3FV8MeFCHZs+5kFBcbOMw3CuVykBivHZhd339bmBKR4n+IqaT9hp1GbOKBHOxGPKq2wFnyHuMai65JUcyK0/UOuZfnGFlB5Cn8Ng/9txkcfYvFmVm6tjqOmxOU9R+IPUcVafLix6bNkZUTJlQ4xyQCyHc+JyLv95f8J7TpfSdZ5uDFksEuik1/ar5h+RsflKWWLNuIiQEREBERAREQEREBERAREQMTBmZgwivhpSfiB1pwqaTT/NmzsoAHoLsX/U/QfWXPNkCqWPZQSfsOTKJ4NwnU6vU6zJyVPlJ7AnnIR9htX7S2M9q1v+HvCuPRY6X58rc5Mx5d2Pfk8hfp+vM28ySVyLNXLjkW75ZuWfELo406fi8I8sq4Y7eKy18mVfQFqGNvRg4sEqJaPAHVvxALhWxk7bU9w20bhQPv78yp/EbxM2Xzenpgc5WyquNdpJyAEFXWuCp4N8VVUeSN74fdP1DbcGrU5nwLjIx5smRCilwRXykOq1Xc1QXgHmud4jWThf8ArnR8GfGMmakGG380qhpeC37RhYBIBJWj8lWJQcfW8S6jlWxYnJTIwF7dpfIvligadSfyAnUly48uIqa25VK3XysCCKAPNVftc5+2HpWDJkxPqHJwWHxhWoMDZW9pPHsDxf5T0fhLJLMt7/CbcfWxuWtaWvoGodth06D8K2I5PMazkLk/KvDfvCjY2+opj2nh4v8AFHl6TLk0uzVPgJ3qrBthAajk23QDVd125I5Inuk+W2nxNgAxYnRXxgDb8jKCtqRx37Sk/ErwvqNTpnw4sgfJnPy41VcePy0IcKWZr3EqLO707Us4erlvL+7q6eOpp4fBvoIbT/j837TLkZwrHkqN37ZwT/G+TeSe9BR2E6aBOR/DPq+u0zY+nZdJlHl5G3ucZ8oKTeRxqN+082wpTe6vWx10SLb7Wk5aPW+iYtZgfBnUOjj8wfRlPow9DKN4E12XQavJ0vVEsB8+HJ6MpPB+gbt9H47tOkSl/Erp1Y8OsTh9NkAYjv5OQhH/AEJVh7ES2N9Jq6RNXpes83Djyf20Vj9CRyP1ubUokiIgIiICIiAiIgIiICIiBiYM+p8mEVHdbJ/D5q//AFv/APEyt+Bhs0Qr+LJkJ++6v6AS35cYIo8g9xKf0RfwubJpMh4di+Ini7/hv3IFj6q49Bdp4qtS+bVETQz64zc6jnx4lL5WVFH8RNDsT/QE/kZqPjDAFSGDAEEGwQexBHcSrNpNrCzChZ5/T15msT+Hyb85cBsjDeANoUtvXEzHgLSrd+pI9jN7LtxkKV3k96IAujS7vTmh6n5hxK/8T/Ez6fDpsGnfGv4g5FyYmRcg2cFXrILFE9/W7HpNOl08s+pjEXKdtafjzxC2DSA6Utj/ABDMnJCOVZT8yA1QHe63WQfrIHTeEMGYY87rkQ48a+Zid2bzW5UEOTuAFqas8Ba4Mg+o/icOVcebUZWbHtYKxLKLQEUpFVRr2PPvPV/E2q2fh1Ax5NxPmjgqlY+Av8JBHH0Yj2n0GPQuOM7fPzcVyvqrh4U8VOmqzafI2YKyPlHzLk2FFUBFxs28Aqv7tDk/ugDjoei6iuTKiqysoVVX5t3NZATffkUQT3CtyZxnoeXXY9Qq6bVNkYMfkOPzRwLckd1Wh6EfcTo3w48Rvq8OZtR5eTJp9Q2JtmIYyuMhSrMh7/Nf1+X1IJPn/GdC47y036OW/F+q7LlKmj6f93NpMlzQ02vx5Ca3X7MKA7jhhxzQPfs6nsRPvq/VU0uny6jLYTChdq5ND0A9zwB955ur4dE88JAGQfjlgOnard2OIgf4jQX+ZEeFPE41uBswxtiUMVBN7WAAtlYqtgGwTVWp5MhOraj/AOq5l02A3psbBs2QdnomlU+3BA9yd3ZRuY+WvpYPCGMjQ6bd3OMMf83zf6yYnyiAAAcAcAew9p9SLdpIiJAREQEREBERAREQEREBPmfUwYHk0qPxE2LpRlZWJTIg3KNzBWI3CgRwaX1FNtIIIEtzTS12pXGjPkYIqi2Y9gIUcp8R9Yzagjp6Kc+UnenmIcWfFtJIDZN20sF4ZwAKc9yak7o9b+A0mEZQXxYl8vzB2fJyW21bBb3AcdpHdWwrqOsDJhyhVxY7yZFKkG08ug3bncB90PqJJ6vLj075FzuBhK2pomwwoobNAduP9pbDd4V6l1Gg/iIajdlxKoXCEJYH5FNBmVSf+I1EAjgAcbjYupeM+jap/K1GTKMjafGoYDahVb3WQKHf2ntp2wvqXfEWW9p8tXAxWo+QsooEgUfpx7Tz0Okz6/VrpNOw2uN7ZC29BjQ1ZI/fAbgCzZrn1HtdLCdPWXjX0cG8rlqNbq/Uk1uHBsR11GAIgfYdrof3Ve+bvkMPc8czL/DrqHOTbkGUqOACBtF2pI9TQB9/znWsXw+0mDCqhdrqVYZTkKuXU2G9VH2qqkrpNbqLAynT+xAyfN9yKHMyy+K39ycc+f8ATWYdvF+jiOm8bZNBpsmFNFkTUZFrLmYdz/dAHC/QmPhdpNTjObWA7GyEKgJ4yNbFwcYIB43DntfadUfoLZ8uZ8mPE6Z/mpdvmKSqry12HAHcEix9TK94k8DZdPkTLoVYK7BWx3e1jQ3Fjx+Z/wDOuGfTz1jl5v4/VTPuxl7YlvEPik6ZPxFpipFcK3bIrFAQjD1F8ggkAKeBJYZhqNKMevbHt1aFGw8DaGB/4eQH5qond39flqpTOq4Wx4GXKiKMNVvG4bqI3MpJ3A8964v8rdo+o4HRvIyDOMOJ9wWtq/JwWHeiAQCL/pOXr9KY4zX5nRzu1A0XRtX+Py9Jw6jzcOnG7cxyqtMu8LlRHo0WF7aske5E6T8O+j5dNogmoRcWRsjuUB3VurgtZvtxZJoKPSUsdVw9J17apEfJi6hh3CiNwyityCyAASE+272E6d0fqI1GBMoG3eO17hYJBpqFiwaNCxU8/Kar0cbuSt2IiVSREQEREBERAREQEREBERATBmZgwPJpF9dRTgy7yVCqXtTTAqNwKn34ko8jOracZcWTGeBkRlv2sEXClcl6Ha6fLlyEu+dtoPJIROK+1+kqnjHxG+rzBe+PHa4xdKVHdq/K7+8vnW9E2kwIihMjIbF3t3EWWruRdcfl680DSdPVcluQxsg36gC25JAVQPUmuR3nd0NfeZZ+a8dDrzhdcqfuhTxtBKnldt1ZO4CvuJY+ra19BpMWVdRmxanIgKoKDY1b5imQkm7vlaHPfkceHh/TJptWM5F49PnFj5WCqwtMnymqDC/8kr/xC6h5udjuD0eSCDPRxszs341+bDzZpLeG8yrjy6/qDvlJBCqznc7EGkXngn+Xf0kovxN6hibHuw6MpkXzEwEDhD+6SA2/cRdbjzfa5E6Hpw1ujTToVRgQ6uxAQOFb5W9ex7+n2uaGDouoy/wDKcZo5UVswO1VXbjbHw3AHrX1F83yx6dus/SuFvK+DLg6xp31Gl//ABNXgBZ8Sudw/h3q1A0SB7jkesgPCXxQ1aajydbkfPjsK2Nwp4HFXtsn1skyQ+Gfh3Np31Wpzo2FGxNjG8UWLV6evPP5So+IseNXXOpII1GRTwQSuzGw4P8Ae3/80rhjhvty5no3zZi6B4wzhcmpUbTi1ePFmQgUaDeWU3dwVByHaOOb9TOddM6tk0+R305YDgG2NUe6e3YAflLievY9ZptJiy48uNPOYDOQGRbx7WW1PB53V3+SeHTdOmn0mzYuTJkyvud+KC5KZQnc/Lu57D5fUyMcphj239ycG2xrlXUdNO+i2NfNxEN8yVZYGjY7kUfe51zwN1b8T0/T5aAOzYa4G5CUJA9Adt/nOa+CukY3IxOKOVF8xR6Akfu+x59R/rfWejdLx6XBjwYBtx4xSi7PuSSe5JJN/WeX8T97Tp6V4b8TETkdDMREBERAREQEREBERAREQExMxA8sgmjqFkg4mpnWFa5944011Z2BuN9WRV8cc96/l7TmuTqgwZGXLjx5GQmmK7hdghl/NV/T7zsnifQeZjr1FkfpOUdX6OuQgLYyMKAug57UCezbe3oa+19XRy40yynPKE6NqW1GrrIzDHqnHmcn5qbgfckkfnIjxFpNmoYEBVPH0HsZLaXorjJjZaUbqtjW3gkGlB9fX3+k8PFWrfVZMjqgXYRur1Y3bV6AkE16XO/DLVZ654Q+PWZMKsgJ2sKB+h7j+kvfhH4gnDgxYywQ4+xIAINH5lY+9v8AfebuUHTKpFEsnuKsfl3kj0vo/mZFx73RcnAPF16kL7fnNs8ccprJW8f1XnxL4+fUrtDnLusBVP0PIqq5qzKJ1XU+bQU7tu627h8jVvYf3QAqg/3b9ZHtpaNHJtDDubIscMjV7H+VGbanFiA8t/PyngUDtX6mxz9hLY6x4kRMdc+a6F0HR+V0jUbqFtp63f2hlVrX+9tD/lcgf/uNsZfC4XIpPmLYtQ5A3GvT5rP5mb+k0hw4tIrG21KZAyk/LuvbiyheyseV+u2aeHw2+Rt+QbUHDNXIPrt9+PyuYZZblynmoxkl1V5+E7733MoLMzvvIBYigAL9AKPA951pJTvA/TlQFlTYpRNg/ulQeD6y4pPL6t3k6MXoJmYEzMmsZiIkLEREBERAREQEREBERAREQPkia2ZZtGeOQQioXXYrBnMfFfSQp84oxUMFCg7QHJ5b6Lxx9SPSdX1SSoeLNFvwMKvayN6cfMLPP0J7y2GVlUsc/wA+JSCMdtVd/lIvtuvn9JB6NG02ZsnDY24ZD2cCyfmP7vrR/wBzJnpzgnIigXfAA5NXzQHvV+w+xkT1tyuDIGRr37GBUHYQLPfj25+v1ndv0wk5Y03h/wDHNnfTbVZX4xfKCqjt97ur9DJp/Dw0WmbLlN6h68sXZG0h25oXwvJArsPvVuldMyOr5vNyYALt+3cc8KQT/wBZ44NQcdjfuYKTdc7bG7kcdrPFybllvW+P37W7ZZwkT4UfMfO0v7bG9FdpBIax8mVTyCBdkA3XHfj30PQPwepx48qDK7I2Q47AKAWV3UOLCsa4NAe8g+jdF/FZQN4ws98AEjfyVAo8A/8ASSGHRPpdQvmlnKsNwNkEcfxXdfXt78S/feeSyeFl0unZ875cyqXJ4HZFAHyhfagKH0EtXTMmPMwxZrqrVVJW/QNYIsUTxyO8gNRr8YD01M1UCQD3okA9x/vJ7wD04PnbKQCQoIJ7iyVNCv7ve5l1b9namM5dB6PpimNFJvaAo+wuvzqpKpNXAvabaicToj0iBMyq5ERCSIiAiIgIiICIiAiIgIiIGDPhxPSfDwI/UrIDq2IFGsWKG4e4HJ/lLHqBIfVLIqil9U6LhLLkZF4IZWHy0wFAEiuO1XxwRK1436UX0wZTv8plvkGwRzZ/iK8C/YiX3VkKVBuya4Frf1HcfeR/U9OMiviyAhMinlbBoEblv0/L6y2OdxylVuq5HrOoj8OuFTWxSzeo78LXpV2T7+3rFYMJ79gwKqO3BqyPpW79V95ZvFejTDmVcWFQjAkuSzW4PHNk2Pr7yOwaVsgdmBJ4F/UkAWfe/T0nozLux36Zz7LQ0eYoQbKMp59OB2/0/SW78T+NOLIB+0sKxr5bsbWu/r2Pt6iQ6u2MspUK3bax213PfhqJ/skd7nRemdFGPHiLYFdyAWaywVlF2G+pFDgAmpXLPV5LN8t7rfSV1AwowNYFPHAXldqrdWTdc3617yyeGuiLpwdnF1Y5IvkmrnmqBciAKW7kWxpTx+6hNXz3H+sm9Di2qBz788mzyZxd1uOlpOW/iE2FnjjE9xK1rGZmIkLEREBERAREQEREBERAREQEREBPkz6mDA1c4kRrEk3lEi9WIVqt9SxWAf7JB7A1Rvd2Pp+fMj9bpTRIG79N30prFesnMo5o+s0sqg2P/B/8St2rNObeItI7ZP2rIhskY1Kmh2DEd+avt6yNVQ1K+o7cbboA0SpLAd+B2P8A1n/FugXHlbKwOQ5qAQDsAoBJa/p2qRh4xbMmLaMlgEGyhFFWb+fHHBnfjfsxhZzTpOqdciq6vkUULFONt97IP+gnTOm4P3Sd9gj5WC0Pf93gmvUXXvKl4X6ZmqvMxFSAR3Ynnkjige4/rL5ptPXb3/7smc/Xy9RfCfNuY9OC6nvwSftY4/UfykvhWaWnX1P/AH9pJYjMou9kWes+Vn1Jq8ZiIkLEREBERAREQEREBERAREQEREBMTMwYHllEjdUsk8k0dSIVqA1SczRzrxagkkj2oV3P6X7yU1ycEyJ0mrD9uDzang8dyPzuRVUL4q0hbCWRdzobWhbAHhioHJO2+JRvJA81PmpWG4seGf03AjihdH6+k6lrsbbTt4PHNWQLG4gepq5XH6UrnID8xzUp5B5DCiAABddyB2HJFc79LPtxZ5TlJ+FdGnlhggUji7DHsL5s1ft9JasCdpXfDvh1sBs5S61QXbtvtRNk9pZaoev5THPW+Ktjv22sfeb+KaGgYOu4ci+/v9ZI4lkzwtHus+58qJ9RV4zERISREQEREBERAREQEREBERAREQERED4YTVz45uGfJWEVXOuYSMGQjvVfqQOPrOfvrkYWy5OLrKF4NcN5gogMO3P0qrnYMumV1KsAQwII9wZQOveDs2MscJyMrfx4j+1H/wDXGSBk/wAQIP3kXgka+k1bY8ZO7HqEUXu3lG21fYhr4+s2sHUyaYadzuAO4FCCO4N2JTM+lXErrSBm72MmIkX2COQoPHpx+U8dDkZdo/abbZqOZQiGz6IQTferoXF1/N+ev1iO2/L6/wDXQV6w1lQioVFnfkAocckAfUevqJHa7xApYIXGYt2RDWL3PmEWdoXk8kfSVE4/MemCHktTZ2ZS545RQzkEHsCLoD0ls6N4Xy5q3Bynqci+Vhr2XAKLj2BofeVut8bv0/x+qZjx8lm8Fuz48ha+WDCxXBHoPQccD6SyKk8en6BcKBV59ST3Y+pM2Zfd9o0VETMJIiISREQEREBERAREQEREBERAREQEREDBiZioQ+YuZqKhGnlm0yPw6q/+IA/1mkfDelJs6fD/AOmv+0kqioNNbT9PxY/+HjRP8Khf6CbMVM1CWImaioNEREJIiICIiAiIgIiICIiAiIgIiICIiAiIgIiICIiAiIgIiICIiAiIgIiICIiAiIgIiICIiB//2Q==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8" name="AutoShape 27" descr="data:image/jpeg;base64,/9j/4AAQSkZJRgABAQAAAQABAAD/2wCEAAkGBhQREBISEBQUEBUSFRUVFhQYFxcUFBYUGxgVGBQTFBQXGyYeGhojGxgVIjAgIycpLC0sFR4yNTArNSYrLCkBCQoKDgwOGg8PGiwkHyQpLSwsKSopKS8sKSosLywsLCwsKiwsLCwpKSwsLCwpKSosLSwsKiksLCwsLCwsKiosLP/AABEIAOEA4QMBIgACEQEDEQH/xAAcAAEAAgMBAQEAAAAAAAAAAAAABQYBBAcDAgj/xABAEAACAgEDAgQEAwUGBQMFAAABAgARAwQSIQUxBhNBUQciYXEUgZEjMkKhsVJicoLB0TOS4fDxk6OyFRYkU3P/xAAaAQEAAwEBAQAAAAAAAAAAAAAAAQIDBAUG/8QALBEBAQACAQQAAwYHAAAAAAAAAAECESEDEjFBBFGxIjJhkdHwE1JxgaHB4f/aAAwDAQACEQMRAD8A7jERAREQEREBETFwMxEQEREBERAREQEREBERAREQEREBERAREQEREBERAREQERBgYiIhBM3EpPxL1GbyhjRGGI0WyKTyeR5ZA9Ox57/lCVk6t4iwaVQ2bIFBsAD5mYjvQEgV+Kej5s5B/ku/0JnJcemY2u0sOSpA5DDurAd7A/X8wftOj/LeTIiBl3A2Kuty0L4BFf8AMPrNp05fNVuWnS9f8V8a15WFmBFhmYLx27C/UEckTRb4uGx+xUf5iZW8XT9FtCnUq9NtJW27l1oAX/Z3f5jA6DpiqHfkFA3WLIw3bFocL6Nxfb5Zrj0cfF+lUuftesfxMxBEOVCpdQ4AO6lJIs8cdroX3E98HxK0x/e3p9xco+ToWm3OE1QUnywu7cNqckt8wHFbePdqmj1Dw4xN4nTOqjkI4Zi1WQa7UCBfvfsZX+DLPKe+O1aLqGPMi5MbBlbse38jzNmfn58ebeMZUqzUSBYRBXAA+g9T9frOqeAjmGLY4ZsYFrkYm9xI+RQf4a5v3mOWFx8ryyrbERKJIiICIiAiIgIiICIiAiIgIiICYmZiEUmZ83PHWarZjduPlVm+nAJg22JhlBFHkGc2z/F8oPLfTEahWZGxht9upKnYqgtVj+Lb9CZ4Z/ihrEAZ9G6LXzHJgyov/PjfIQKrukntvyNt3xz4J48zT2qHh8YY4wD6NuUXt9No9x29NDofgbGQK8scq3y41Bqz/FkDsa9ifWSmh+IuPVoUrYzKSUJDBk7b8brw63xY5BFEA8Tf8MuOQPc/zN/6ycsspwo3R4YxptZcmYAE7qyMtDaeQEr1C9psYul4wKLahRYCt5+eiDW0/v0O9Ua5H2nt152/Dv5bDeKIB53D1WvYj6H7GQvTur4s25lCjy9q+u87gRsN9yeOO3y/STj35cotxx4SWXw7uAvLnHN1uVwOTyRkVgZBde8Eow2/scrPQByYVR+/J83T+WRQ5sg+stHSuptmbJ8mxU2hSSCzWDusDtRE2Oomlu+x4+t8c/rf5Sbc8LpPGU3FV8MeFCHZs+5kFBcbOMw3CuVykBivHZhd339bmBKR4n+IqaT9hp1GbOKBHOxGPKq2wFnyHuMai65JUcyK0/UOuZfnGFlB5Cn8Ng/9txkcfYvFmVm6tjqOmxOU9R+IPUcVafLix6bNkZUTJlQ4xyQCyHc+JyLv95f8J7TpfSdZ5uDFksEuik1/ar5h+RsflKWWLNuIiQEREBERAREQEREBERAREQMTBmZgwivhpSfiB1pwqaTT/NmzsoAHoLsX/U/QfWXPNkCqWPZQSfsOTKJ4NwnU6vU6zJyVPlJ7AnnIR9htX7S2M9q1v+HvCuPRY6X58rc5Mx5d2Pfk8hfp+vM28ySVyLNXLjkW75ZuWfELo406fi8I8sq4Y7eKy18mVfQFqGNvRg4sEqJaPAHVvxALhWxk7bU9w20bhQPv78yp/EbxM2Xzenpgc5WyquNdpJyAEFXWuCp4N8VVUeSN74fdP1DbcGrU5nwLjIx5smRCilwRXykOq1Xc1QXgHmud4jWThf8ArnR8GfGMmakGG380qhpeC37RhYBIBJWj8lWJQcfW8S6jlWxYnJTIwF7dpfIvligadSfyAnUly48uIqa25VK3XysCCKAPNVftc5+2HpWDJkxPqHJwWHxhWoMDZW9pPHsDxf5T0fhLJLMt7/CbcfWxuWtaWvoGodth06D8K2I5PMazkLk/KvDfvCjY2+opj2nh4v8AFHl6TLk0uzVPgJ3qrBthAajk23QDVd125I5Inuk+W2nxNgAxYnRXxgDb8jKCtqRx37Sk/ErwvqNTpnw4sgfJnPy41VcePy0IcKWZr3EqLO707Us4erlvL+7q6eOpp4fBvoIbT/j837TLkZwrHkqN37ZwT/G+TeSe9BR2E6aBOR/DPq+u0zY+nZdJlHl5G3ucZ8oKTeRxqN+082wpTe6vWx10SLb7Wk5aPW+iYtZgfBnUOjj8wfRlPow9DKN4E12XQavJ0vVEsB8+HJ6MpPB+gbt9H47tOkSl/Erp1Y8OsTh9NkAYjv5OQhH/AEJVh7ES2N9Jq6RNXpes83Djyf20Vj9CRyP1ubUokiIgIiICIiAiIgIiICIiBiYM+p8mEVHdbJ/D5q//AFv/APEyt+Bhs0Qr+LJkJ++6v6AS35cYIo8g9xKf0RfwubJpMh4di+Ini7/hv3IFj6q49Bdp4qtS+bVETQz64zc6jnx4lL5WVFH8RNDsT/QE/kZqPjDAFSGDAEEGwQexBHcSrNpNrCzChZ5/T15msT+Hyb85cBsjDeANoUtvXEzHgLSrd+pI9jN7LtxkKV3k96IAujS7vTmh6n5hxK/8T/Ez6fDpsGnfGv4g5FyYmRcg2cFXrILFE9/W7HpNOl08s+pjEXKdtafjzxC2DSA6Utj/ABDMnJCOVZT8yA1QHe63WQfrIHTeEMGYY87rkQ48a+Zid2bzW5UEOTuAFqas8Ba4Mg+o/icOVcebUZWbHtYKxLKLQEUpFVRr2PPvPV/E2q2fh1Ax5NxPmjgqlY+Av8JBHH0Yj2n0GPQuOM7fPzcVyvqrh4U8VOmqzafI2YKyPlHzLk2FFUBFxs28Aqv7tDk/ugDjoei6iuTKiqysoVVX5t3NZATffkUQT3CtyZxnoeXXY9Qq6bVNkYMfkOPzRwLckd1Wh6EfcTo3w48Rvq8OZtR5eTJp9Q2JtmIYyuMhSrMh7/Nf1+X1IJPn/GdC47y036OW/F+q7LlKmj6f93NpMlzQ02vx5Ca3X7MKA7jhhxzQPfs6nsRPvq/VU0uny6jLYTChdq5ND0A9zwB955ur4dE88JAGQfjlgOnard2OIgf4jQX+ZEeFPE41uBswxtiUMVBN7WAAtlYqtgGwTVWp5MhOraj/AOq5l02A3psbBs2QdnomlU+3BA9yd3ZRuY+WvpYPCGMjQ6bd3OMMf83zf6yYnyiAAAcAcAew9p9SLdpIiJAREQEREBERAREQEREBPmfUwYHk0qPxE2LpRlZWJTIg3KNzBWI3CgRwaX1FNtIIIEtzTS12pXGjPkYIqi2Y9gIUcp8R9Yzagjp6Kc+UnenmIcWfFtJIDZN20sF4ZwAKc9yak7o9b+A0mEZQXxYl8vzB2fJyW21bBb3AcdpHdWwrqOsDJhyhVxY7yZFKkG08ug3bncB90PqJJ6vLj075FzuBhK2pomwwoobNAduP9pbDd4V6l1Gg/iIajdlxKoXCEJYH5FNBmVSf+I1EAjgAcbjYupeM+jap/K1GTKMjafGoYDahVb3WQKHf2ntp2wvqXfEWW9p8tXAxWo+QsooEgUfpx7Tz0Okz6/VrpNOw2uN7ZC29BjQ1ZI/fAbgCzZrn1HtdLCdPWXjX0cG8rlqNbq/Uk1uHBsR11GAIgfYdrof3Ve+bvkMPc8czL/DrqHOTbkGUqOACBtF2pI9TQB9/znWsXw+0mDCqhdrqVYZTkKuXU2G9VH2qqkrpNbqLAynT+xAyfN9yKHMyy+K39ycc+f8ATWYdvF+jiOm8bZNBpsmFNFkTUZFrLmYdz/dAHC/QmPhdpNTjObWA7GyEKgJ4yNbFwcYIB43DntfadUfoLZ8uZ8mPE6Z/mpdvmKSqry12HAHcEix9TK94k8DZdPkTLoVYK7BWx3e1jQ3Fjx+Z/wDOuGfTz1jl5v4/VTPuxl7YlvEPik6ZPxFpipFcK3bIrFAQjD1F8ggkAKeBJYZhqNKMevbHt1aFGw8DaGB/4eQH5qond39flqpTOq4Wx4GXKiKMNVvG4bqI3MpJ3A8964v8rdo+o4HRvIyDOMOJ9wWtq/JwWHeiAQCL/pOXr9KY4zX5nRzu1A0XRtX+Py9Jw6jzcOnG7cxyqtMu8LlRHo0WF7aske5E6T8O+j5dNogmoRcWRsjuUB3VurgtZvtxZJoKPSUsdVw9J17apEfJi6hh3CiNwyityCyAASE+272E6d0fqI1GBMoG3eO17hYJBpqFiwaNCxU8/Kar0cbuSt2IiVSREQEREBERAREQEREBERATBmZgwPJpF9dRTgy7yVCqXtTTAqNwKn34ko8jOracZcWTGeBkRlv2sEXClcl6Ha6fLlyEu+dtoPJIROK+1+kqnjHxG+rzBe+PHa4xdKVHdq/K7+8vnW9E2kwIihMjIbF3t3EWWruRdcfl680DSdPVcluQxsg36gC25JAVQPUmuR3nd0NfeZZ+a8dDrzhdcqfuhTxtBKnldt1ZO4CvuJY+ra19BpMWVdRmxanIgKoKDY1b5imQkm7vlaHPfkceHh/TJptWM5F49PnFj5WCqwtMnymqDC/8kr/xC6h5udjuD0eSCDPRxszs341+bDzZpLeG8yrjy6/qDvlJBCqznc7EGkXngn+Xf0kovxN6hibHuw6MpkXzEwEDhD+6SA2/cRdbjzfa5E6Hpw1ujTToVRgQ6uxAQOFb5W9ex7+n2uaGDouoy/wDKcZo5UVswO1VXbjbHw3AHrX1F83yx6dus/SuFvK+DLg6xp31Gl//ABNXgBZ8Sudw/h3q1A0SB7jkesgPCXxQ1aajydbkfPjsK2Nwp4HFXtsn1skyQ+Gfh3Np31Wpzo2FGxNjG8UWLV6evPP5So+IseNXXOpII1GRTwQSuzGw4P8Ae3/80rhjhvty5no3zZi6B4wzhcmpUbTi1ePFmQgUaDeWU3dwVByHaOOb9TOddM6tk0+R305YDgG2NUe6e3YAflLievY9ZptJiy48uNPOYDOQGRbx7WW1PB53V3+SeHTdOmn0mzYuTJkyvud+KC5KZQnc/Lu57D5fUyMcphj239ycG2xrlXUdNO+i2NfNxEN8yVZYGjY7kUfe51zwN1b8T0/T5aAOzYa4G5CUJA9Adt/nOa+CukY3IxOKOVF8xR6Akfu+x59R/rfWejdLx6XBjwYBtx4xSi7PuSSe5JJN/WeX8T97Tp6V4b8TETkdDMREBERAREQEREBERAREQExMxA8sgmjqFkg4mpnWFa5944011Z2BuN9WRV8cc96/l7TmuTqgwZGXLjx5GQmmK7hdghl/NV/T7zsnifQeZjr1FkfpOUdX6OuQgLYyMKAug57UCezbe3oa+19XRy40yynPKE6NqW1GrrIzDHqnHmcn5qbgfckkfnIjxFpNmoYEBVPH0HsZLaXorjJjZaUbqtjW3gkGlB9fX3+k8PFWrfVZMjqgXYRur1Y3bV6AkE16XO/DLVZ654Q+PWZMKsgJ2sKB+h7j+kvfhH4gnDgxYywQ4+xIAINH5lY+9v8AfebuUHTKpFEsnuKsfl3kj0vo/mZFx73RcnAPF16kL7fnNs8ccprJW8f1XnxL4+fUrtDnLusBVP0PIqq5qzKJ1XU+bQU7tu627h8jVvYf3QAqg/3b9ZHtpaNHJtDDubIscMjV7H+VGbanFiA8t/PyngUDtX6mxz9hLY6x4kRMdc+a6F0HR+V0jUbqFtp63f2hlVrX+9tD/lcgf/uNsZfC4XIpPmLYtQ5A3GvT5rP5mb+k0hw4tIrG21KZAyk/LuvbiyheyseV+u2aeHw2+Rt+QbUHDNXIPrt9+PyuYZZblynmoxkl1V5+E7733MoLMzvvIBYigAL9AKPA951pJTvA/TlQFlTYpRNg/ulQeD6y4pPL6t3k6MXoJmYEzMmsZiIkLEREBERAREQEREBERAREQPkia2ZZtGeOQQioXXYrBnMfFfSQp84oxUMFCg7QHJ5b6Lxx9SPSdX1SSoeLNFvwMKvayN6cfMLPP0J7y2GVlUsc/wA+JSCMdtVd/lIvtuvn9JB6NG02ZsnDY24ZD2cCyfmP7vrR/wBzJnpzgnIigXfAA5NXzQHvV+w+xkT1tyuDIGRr37GBUHYQLPfj25+v1ndv0wk5Y03h/wDHNnfTbVZX4xfKCqjt97ur9DJp/Dw0WmbLlN6h68sXZG0h25oXwvJArsPvVuldMyOr5vNyYALt+3cc8KQT/wBZ44NQcdjfuYKTdc7bG7kcdrPFybllvW+P37W7ZZwkT4UfMfO0v7bG9FdpBIax8mVTyCBdkA3XHfj30PQPwepx48qDK7I2Q47AKAWV3UOLCsa4NAe8g+jdF/FZQN4ws98AEjfyVAo8A/8ASSGHRPpdQvmlnKsNwNkEcfxXdfXt78S/feeSyeFl0unZ875cyqXJ4HZFAHyhfagKH0EtXTMmPMwxZrqrVVJW/QNYIsUTxyO8gNRr8YD01M1UCQD3okA9x/vJ7wD04PnbKQCQoIJ7iyVNCv7ve5l1b9namM5dB6PpimNFJvaAo+wuvzqpKpNXAvabaicToj0iBMyq5ERCSIiAiIgIiICIiAiIgIiIGDPhxPSfDwI/UrIDq2IFGsWKG4e4HJ/lLHqBIfVLIqil9U6LhLLkZF4IZWHy0wFAEiuO1XxwRK1436UX0wZTv8plvkGwRzZ/iK8C/YiX3VkKVBuya4Frf1HcfeR/U9OMiviyAhMinlbBoEblv0/L6y2OdxylVuq5HrOoj8OuFTWxSzeo78LXpV2T7+3rFYMJ79gwKqO3BqyPpW79V95ZvFejTDmVcWFQjAkuSzW4PHNk2Pr7yOwaVsgdmBJ4F/UkAWfe/T0nozLux36Zz7LQ0eYoQbKMp59OB2/0/SW78T+NOLIB+0sKxr5bsbWu/r2Pt6iQ6u2MspUK3bax213PfhqJ/skd7nRemdFGPHiLYFdyAWaywVlF2G+pFDgAmpXLPV5LN8t7rfSV1AwowNYFPHAXldqrdWTdc3617yyeGuiLpwdnF1Y5IvkmrnmqBciAKW7kWxpTx+6hNXz3H+sm9Di2qBz788mzyZxd1uOlpOW/iE2FnjjE9xK1rGZmIkLEREBERAREQEREBERAREQEREBPkz6mDA1c4kRrEk3lEi9WIVqt9SxWAf7JB7A1Rvd2Pp+fMj9bpTRIG79N30prFesnMo5o+s0sqg2P/B/8St2rNObeItI7ZP2rIhskY1Kmh2DEd+avt6yNVQ1K+o7cbboA0SpLAd+B2P8A1n/FugXHlbKwOQ5qAQDsAoBJa/p2qRh4xbMmLaMlgEGyhFFWb+fHHBnfjfsxhZzTpOqdciq6vkUULFONt97IP+gnTOm4P3Sd9gj5WC0Pf93gmvUXXvKl4X6ZmqvMxFSAR3Ynnkjige4/rL5ptPXb3/7smc/Xy9RfCfNuY9OC6nvwSftY4/UfykvhWaWnX1P/AH9pJYjMou9kWes+Vn1Jq8ZiIkLEREBERAREQEREBERAREQEREBMTMwYHllEjdUsk8k0dSIVqA1SczRzrxagkkj2oV3P6X7yU1ycEyJ0mrD9uDzang8dyPzuRVUL4q0hbCWRdzobWhbAHhioHJO2+JRvJA81PmpWG4seGf03AjihdH6+k6lrsbbTt4PHNWQLG4gepq5XH6UrnID8xzUp5B5DCiAABddyB2HJFc79LPtxZ5TlJ+FdGnlhggUji7DHsL5s1ft9JasCdpXfDvh1sBs5S61QXbtvtRNk9pZaoev5THPW+Ktjv22sfeb+KaGgYOu4ci+/v9ZI4lkzwtHus+58qJ9RV4zERISREQEREBERAREQEREBERAREQERED4YTVz45uGfJWEVXOuYSMGQjvVfqQOPrOfvrkYWy5OLrKF4NcN5gogMO3P0qrnYMumV1KsAQwII9wZQOveDs2MscJyMrfx4j+1H/wDXGSBk/wAQIP3kXgka+k1bY8ZO7HqEUXu3lG21fYhr4+s2sHUyaYadzuAO4FCCO4N2JTM+lXErrSBm72MmIkX2COQoPHpx+U8dDkZdo/abbZqOZQiGz6IQTferoXF1/N+ev1iO2/L6/wDXQV6w1lQioVFnfkAocckAfUevqJHa7xApYIXGYt2RDWL3PmEWdoXk8kfSVE4/MemCHktTZ2ZS545RQzkEHsCLoD0ls6N4Xy5q3Bynqci+Vhr2XAKLj2BofeVut8bv0/x+qZjx8lm8Fuz48ha+WDCxXBHoPQccD6SyKk8en6BcKBV59ST3Y+pM2Zfd9o0VETMJIiISREQEREBERAREQEREBERAREQEREDBiZioQ+YuZqKhGnlm0yPw6q/+IA/1mkfDelJs6fD/AOmv+0kqioNNbT9PxY/+HjRP8Khf6CbMVM1CWImaioNEREJIiICIiAiIgIiICIiAiIgIiICIiAiIgIiICIiAiIgIiICIiAiIgIiICIiAiIgIiICIiB//2Q==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9" name="AutoShape 29" descr="data:image/jpeg;base64,/9j/4AAQSkZJRgABAQAAAQABAAD/2wCEAAkGBhQREBISEBQUEBUSFRUVFhQYFxcUFBYUGxgVGBQTFBQXGyYeGhojGxgVIjAgIycpLC0sFR4yNTArNSYrLCkBCQoKDgwOGg8PGiwkHyQpLSwsKSopKS8sKSosLywsLCwsKiwsLCwpKSwsLCwpKSosLSwsKiksLCwsLCwsKiosLP/AABEIAOEA4QMBIgACEQEDEQH/xAAcAAEAAgMBAQEAAAAAAAAAAAAABQYBBAcDAgj/xABAEAACAgEDAgQEAwUGBQMFAAABAgARAwQSIQUxBhNBUQciYXEUgZEjMkKhsVJicoLB0TOS4fDxk6OyFRYkU3P/xAAaAQEAAwEBAQAAAAAAAAAAAAAAAQIDBAUG/8QALBEBAQACAQQAAwYHAAAAAAAAAAECESEDEjFBBFGxIjJhkdHwE1JxgaHB4f/aAAwDAQACEQMRAD8A7jERAREQEREBETFwMxEQEREBERAREQEREBERAREQEREBERAREQEREBERAREQERBgYiIhBM3EpPxL1GbyhjRGGI0WyKTyeR5ZA9Ox57/lCVk6t4iwaVQ2bIFBsAD5mYjvQEgV+Kej5s5B/ku/0JnJcemY2u0sOSpA5DDurAd7A/X8wftOj/LeTIiBl3A2Kuty0L4BFf8AMPrNp05fNVuWnS9f8V8a15WFmBFhmYLx27C/UEckTRb4uGx+xUf5iZW8XT9FtCnUq9NtJW27l1oAX/Z3f5jA6DpiqHfkFA3WLIw3bFocL6Nxfb5Zrj0cfF+lUuftesfxMxBEOVCpdQ4AO6lJIs8cdroX3E98HxK0x/e3p9xco+ToWm3OE1QUnywu7cNqckt8wHFbePdqmj1Dw4xN4nTOqjkI4Zi1WQa7UCBfvfsZX+DLPKe+O1aLqGPMi5MbBlbse38jzNmfn58ebeMZUqzUSBYRBXAA+g9T9frOqeAjmGLY4ZsYFrkYm9xI+RQf4a5v3mOWFx8ryyrbERKJIiICIiAiIgIiICIiAiIgIiICYmZiEUmZ83PHWarZjduPlVm+nAJg22JhlBFHkGc2z/F8oPLfTEahWZGxht9upKnYqgtVj+Lb9CZ4Z/ihrEAZ9G6LXzHJgyov/PjfIQKrukntvyNt3xz4J48zT2qHh8YY4wD6NuUXt9No9x29NDofgbGQK8scq3y41Bqz/FkDsa9ifWSmh+IuPVoUrYzKSUJDBk7b8brw63xY5BFEA8Tf8MuOQPc/zN/6ycsspwo3R4YxptZcmYAE7qyMtDaeQEr1C9psYul4wKLahRYCt5+eiDW0/v0O9Ua5H2nt152/Dv5bDeKIB53D1WvYj6H7GQvTur4s25lCjy9q+u87gRsN9yeOO3y/STj35cotxx4SWXw7uAvLnHN1uVwOTyRkVgZBde8Eow2/scrPQByYVR+/J83T+WRQ5sg+stHSuptmbJ8mxU2hSSCzWDusDtRE2Oomlu+x4+t8c/rf5Sbc8LpPGU3FV8MeFCHZs+5kFBcbOMw3CuVykBivHZhd339bmBKR4n+IqaT9hp1GbOKBHOxGPKq2wFnyHuMai65JUcyK0/UOuZfnGFlB5Cn8Ng/9txkcfYvFmVm6tjqOmxOU9R+IPUcVafLix6bNkZUTJlQ4xyQCyHc+JyLv95f8J7TpfSdZ5uDFksEuik1/ar5h+RsflKWWLNuIiQEREBERAREQEREBERAREQMTBmZgwivhpSfiB1pwqaTT/NmzsoAHoLsX/U/QfWXPNkCqWPZQSfsOTKJ4NwnU6vU6zJyVPlJ7AnnIR9htX7S2M9q1v+HvCuPRY6X58rc5Mx5d2Pfk8hfp+vM28ySVyLNXLjkW75ZuWfELo406fi8I8sq4Y7eKy18mVfQFqGNvRg4sEqJaPAHVvxALhWxk7bU9w20bhQPv78yp/EbxM2Xzenpgc5WyquNdpJyAEFXWuCp4N8VVUeSN74fdP1DbcGrU5nwLjIx5smRCilwRXykOq1Xc1QXgHmud4jWThf8ArnR8GfGMmakGG380qhpeC37RhYBIBJWj8lWJQcfW8S6jlWxYnJTIwF7dpfIvligadSfyAnUly48uIqa25VK3XysCCKAPNVftc5+2HpWDJkxPqHJwWHxhWoMDZW9pPHsDxf5T0fhLJLMt7/CbcfWxuWtaWvoGodth06D8K2I5PMazkLk/KvDfvCjY2+opj2nh4v8AFHl6TLk0uzVPgJ3qrBthAajk23QDVd125I5Inuk+W2nxNgAxYnRXxgDb8jKCtqRx37Sk/ErwvqNTpnw4sgfJnPy41VcePy0IcKWZr3EqLO707Us4erlvL+7q6eOpp4fBvoIbT/j837TLkZwrHkqN37ZwT/G+TeSe9BR2E6aBOR/DPq+u0zY+nZdJlHl5G3ucZ8oKTeRxqN+082wpTe6vWx10SLb7Wk5aPW+iYtZgfBnUOjj8wfRlPow9DKN4E12XQavJ0vVEsB8+HJ6MpPB+gbt9H47tOkSl/Erp1Y8OsTh9NkAYjv5OQhH/AEJVh7ES2N9Jq6RNXpes83Djyf20Vj9CRyP1ubUokiIgIiICIiAiIgIiICIiBiYM+p8mEVHdbJ/D5q//AFv/APEyt+Bhs0Qr+LJkJ++6v6AS35cYIo8g9xKf0RfwubJpMh4di+Ini7/hv3IFj6q49Bdp4qtS+bVETQz64zc6jnx4lL5WVFH8RNDsT/QE/kZqPjDAFSGDAEEGwQexBHcSrNpNrCzChZ5/T15msT+Hyb85cBsjDeANoUtvXEzHgLSrd+pI9jN7LtxkKV3k96IAujS7vTmh6n5hxK/8T/Ez6fDpsGnfGv4g5FyYmRcg2cFXrILFE9/W7HpNOl08s+pjEXKdtafjzxC2DSA6Utj/ABDMnJCOVZT8yA1QHe63WQfrIHTeEMGYY87rkQ48a+Zid2bzW5UEOTuAFqas8Ba4Mg+o/icOVcebUZWbHtYKxLKLQEUpFVRr2PPvPV/E2q2fh1Ax5NxPmjgqlY+Av8JBHH0Yj2n0GPQuOM7fPzcVyvqrh4U8VOmqzafI2YKyPlHzLk2FFUBFxs28Aqv7tDk/ugDjoei6iuTKiqysoVVX5t3NZATffkUQT3CtyZxnoeXXY9Qq6bVNkYMfkOPzRwLckd1Wh6EfcTo3w48Rvq8OZtR5eTJp9Q2JtmIYyuMhSrMh7/Nf1+X1IJPn/GdC47y036OW/F+q7LlKmj6f93NpMlzQ02vx5Ca3X7MKA7jhhxzQPfs6nsRPvq/VU0uny6jLYTChdq5ND0A9zwB955ur4dE88JAGQfjlgOnard2OIgf4jQX+ZEeFPE41uBswxtiUMVBN7WAAtlYqtgGwTVWp5MhOraj/AOq5l02A3psbBs2QdnomlU+3BA9yd3ZRuY+WvpYPCGMjQ6bd3OMMf83zf6yYnyiAAAcAcAew9p9SLdpIiJAREQEREBERAREQEREBPmfUwYHk0qPxE2LpRlZWJTIg3KNzBWI3CgRwaX1FNtIIIEtzTS12pXGjPkYIqi2Y9gIUcp8R9Yzagjp6Kc+UnenmIcWfFtJIDZN20sF4ZwAKc9yak7o9b+A0mEZQXxYl8vzB2fJyW21bBb3AcdpHdWwrqOsDJhyhVxY7yZFKkG08ug3bncB90PqJJ6vLj075FzuBhK2pomwwoobNAduP9pbDd4V6l1Gg/iIajdlxKoXCEJYH5FNBmVSf+I1EAjgAcbjYupeM+jap/K1GTKMjafGoYDahVb3WQKHf2ntp2wvqXfEWW9p8tXAxWo+QsooEgUfpx7Tz0Okz6/VrpNOw2uN7ZC29BjQ1ZI/fAbgCzZrn1HtdLCdPWXjX0cG8rlqNbq/Uk1uHBsR11GAIgfYdrof3Ve+bvkMPc8czL/DrqHOTbkGUqOACBtF2pI9TQB9/znWsXw+0mDCqhdrqVYZTkKuXU2G9VH2qqkrpNbqLAynT+xAyfN9yKHMyy+K39ycc+f8ATWYdvF+jiOm8bZNBpsmFNFkTUZFrLmYdz/dAHC/QmPhdpNTjObWA7GyEKgJ4yNbFwcYIB43DntfadUfoLZ8uZ8mPE6Z/mpdvmKSqry12HAHcEix9TK94k8DZdPkTLoVYK7BWx3e1jQ3Fjx+Z/wDOuGfTz1jl5v4/VTPuxl7YlvEPik6ZPxFpipFcK3bIrFAQjD1F8ggkAKeBJYZhqNKMevbHt1aFGw8DaGB/4eQH5qond39flqpTOq4Wx4GXKiKMNVvG4bqI3MpJ3A8964v8rdo+o4HRvIyDOMOJ9wWtq/JwWHeiAQCL/pOXr9KY4zX5nRzu1A0XRtX+Py9Jw6jzcOnG7cxyqtMu8LlRHo0WF7aske5E6T8O+j5dNogmoRcWRsjuUB3VurgtZvtxZJoKPSUsdVw9J17apEfJi6hh3CiNwyityCyAASE+272E6d0fqI1GBMoG3eO17hYJBpqFiwaNCxU8/Kar0cbuSt2IiVSREQEREBERAREQEREBERATBmZgwPJpF9dRTgy7yVCqXtTTAqNwKn34ko8jOracZcWTGeBkRlv2sEXClcl6Ha6fLlyEu+dtoPJIROK+1+kqnjHxG+rzBe+PHa4xdKVHdq/K7+8vnW9E2kwIihMjIbF3t3EWWruRdcfl680DSdPVcluQxsg36gC25JAVQPUmuR3nd0NfeZZ+a8dDrzhdcqfuhTxtBKnldt1ZO4CvuJY+ra19BpMWVdRmxanIgKoKDY1b5imQkm7vlaHPfkceHh/TJptWM5F49PnFj5WCqwtMnymqDC/8kr/xC6h5udjuD0eSCDPRxszs341+bDzZpLeG8yrjy6/qDvlJBCqznc7EGkXngn+Xf0kovxN6hibHuw6MpkXzEwEDhD+6SA2/cRdbjzfa5E6Hpw1ujTToVRgQ6uxAQOFb5W9ex7+n2uaGDouoy/wDKcZo5UVswO1VXbjbHw3AHrX1F83yx6dus/SuFvK+DLg6xp31Gl//ABNXgBZ8Sudw/h3q1A0SB7jkesgPCXxQ1aajydbkfPjsK2Nwp4HFXtsn1skyQ+Gfh3Np31Wpzo2FGxNjG8UWLV6evPP5So+IseNXXOpII1GRTwQSuzGw4P8Ae3/80rhjhvty5no3zZi6B4wzhcmpUbTi1ePFmQgUaDeWU3dwVByHaOOb9TOddM6tk0+R305YDgG2NUe6e3YAflLievY9ZptJiy48uNPOYDOQGRbx7WW1PB53V3+SeHTdOmn0mzYuTJkyvud+KC5KZQnc/Lu57D5fUyMcphj239ycG2xrlXUdNO+i2NfNxEN8yVZYGjY7kUfe51zwN1b8T0/T5aAOzYa4G5CUJA9Adt/nOa+CukY3IxOKOVF8xR6Akfu+x59R/rfWejdLx6XBjwYBtx4xSi7PuSSe5JJN/WeX8T97Tp6V4b8TETkdDMREBERAREQEREBERAREQExMxA8sgmjqFkg4mpnWFa5944011Z2BuN9WRV8cc96/l7TmuTqgwZGXLjx5GQmmK7hdghl/NV/T7zsnifQeZjr1FkfpOUdX6OuQgLYyMKAug57UCezbe3oa+19XRy40yynPKE6NqW1GrrIzDHqnHmcn5qbgfckkfnIjxFpNmoYEBVPH0HsZLaXorjJjZaUbqtjW3gkGlB9fX3+k8PFWrfVZMjqgXYRur1Y3bV6AkE16XO/DLVZ654Q+PWZMKsgJ2sKB+h7j+kvfhH4gnDgxYywQ4+xIAINH5lY+9v8AfebuUHTKpFEsnuKsfl3kj0vo/mZFx73RcnAPF16kL7fnNs8ccprJW8f1XnxL4+fUrtDnLusBVP0PIqq5qzKJ1XU+bQU7tu627h8jVvYf3QAqg/3b9ZHtpaNHJtDDubIscMjV7H+VGbanFiA8t/PyngUDtX6mxz9hLY6x4kRMdc+a6F0HR+V0jUbqFtp63f2hlVrX+9tD/lcgf/uNsZfC4XIpPmLYtQ5A3GvT5rP5mb+k0hw4tIrG21KZAyk/LuvbiyheyseV+u2aeHw2+Rt+QbUHDNXIPrt9+PyuYZZblynmoxkl1V5+E7733MoLMzvvIBYigAL9AKPA951pJTvA/TlQFlTYpRNg/ulQeD6y4pPL6t3k6MXoJmYEzMmsZiIkLEREBERAREQEREBERAREQPkia2ZZtGeOQQioXXYrBnMfFfSQp84oxUMFCg7QHJ5b6Lxx9SPSdX1SSoeLNFvwMKvayN6cfMLPP0J7y2GVlUsc/wA+JSCMdtVd/lIvtuvn9JB6NG02ZsnDY24ZD2cCyfmP7vrR/wBzJnpzgnIigXfAA5NXzQHvV+w+xkT1tyuDIGRr37GBUHYQLPfj25+v1ndv0wk5Y03h/wDHNnfTbVZX4xfKCqjt97ur9DJp/Dw0WmbLlN6h68sXZG0h25oXwvJArsPvVuldMyOr5vNyYALt+3cc8KQT/wBZ44NQcdjfuYKTdc7bG7kcdrPFybllvW+P37W7ZZwkT4UfMfO0v7bG9FdpBIax8mVTyCBdkA3XHfj30PQPwepx48qDK7I2Q47AKAWV3UOLCsa4NAe8g+jdF/FZQN4ws98AEjfyVAo8A/8ASSGHRPpdQvmlnKsNwNkEcfxXdfXt78S/feeSyeFl0unZ875cyqXJ4HZFAHyhfagKH0EtXTMmPMwxZrqrVVJW/QNYIsUTxyO8gNRr8YD01M1UCQD3okA9x/vJ7wD04PnbKQCQoIJ7iyVNCv7ve5l1b9namM5dB6PpimNFJvaAo+wuvzqpKpNXAvabaicToj0iBMyq5ERCSIiAiIgIiICIiAiIgIiIGDPhxPSfDwI/UrIDq2IFGsWKG4e4HJ/lLHqBIfVLIqil9U6LhLLkZF4IZWHy0wFAEiuO1XxwRK1436UX0wZTv8plvkGwRzZ/iK8C/YiX3VkKVBuya4Frf1HcfeR/U9OMiviyAhMinlbBoEblv0/L6y2OdxylVuq5HrOoj8OuFTWxSzeo78LXpV2T7+3rFYMJ79gwKqO3BqyPpW79V95ZvFejTDmVcWFQjAkuSzW4PHNk2Pr7yOwaVsgdmBJ4F/UkAWfe/T0nozLux36Zz7LQ0eYoQbKMp59OB2/0/SW78T+NOLIB+0sKxr5bsbWu/r2Pt6iQ6u2MspUK3bax213PfhqJ/skd7nRemdFGPHiLYFdyAWaywVlF2G+pFDgAmpXLPV5LN8t7rfSV1AwowNYFPHAXldqrdWTdc3617yyeGuiLpwdnF1Y5IvkmrnmqBciAKW7kWxpTx+6hNXz3H+sm9Di2qBz788mzyZxd1uOlpOW/iE2FnjjE9xK1rGZmIkLEREBERAREQEREBERAREQEREBPkz6mDA1c4kRrEk3lEi9WIVqt9SxWAf7JB7A1Rvd2Pp+fMj9bpTRIG79N30prFesnMo5o+s0sqg2P/B/8St2rNObeItI7ZP2rIhskY1Kmh2DEd+avt6yNVQ1K+o7cbboA0SpLAd+B2P8A1n/FugXHlbKwOQ5qAQDsAoBJa/p2qRh4xbMmLaMlgEGyhFFWb+fHHBnfjfsxhZzTpOqdciq6vkUULFONt97IP+gnTOm4P3Sd9gj5WC0Pf93gmvUXXvKl4X6ZmqvMxFSAR3Ynnkjige4/rL5ptPXb3/7smc/Xy9RfCfNuY9OC6nvwSftY4/UfykvhWaWnX1P/AH9pJYjMou9kWes+Vn1Jq8ZiIkLEREBERAREQEREBERAREQEREBMTMwYHllEjdUsk8k0dSIVqA1SczRzrxagkkj2oV3P6X7yU1ycEyJ0mrD9uDzang8dyPzuRVUL4q0hbCWRdzobWhbAHhioHJO2+JRvJA81PmpWG4seGf03AjihdH6+k6lrsbbTt4PHNWQLG4gepq5XH6UrnID8xzUp5B5DCiAABddyB2HJFc79LPtxZ5TlJ+FdGnlhggUji7DHsL5s1ft9JasCdpXfDvh1sBs5S61QXbtvtRNk9pZaoev5THPW+Ktjv22sfeb+KaGgYOu4ci+/v9ZI4lkzwtHus+58qJ9RV4zERISREQEREBERAREQEREBERAREQERED4YTVz45uGfJWEVXOuYSMGQjvVfqQOPrOfvrkYWy5OLrKF4NcN5gogMO3P0qrnYMumV1KsAQwII9wZQOveDs2MscJyMrfx4j+1H/wDXGSBk/wAQIP3kXgka+k1bY8ZO7HqEUXu3lG21fYhr4+s2sHUyaYadzuAO4FCCO4N2JTM+lXErrSBm72MmIkX2COQoPHpx+U8dDkZdo/abbZqOZQiGz6IQTferoXF1/N+ev1iO2/L6/wDXQV6w1lQioVFnfkAocckAfUevqJHa7xApYIXGYt2RDWL3PmEWdoXk8kfSVE4/MemCHktTZ2ZS545RQzkEHsCLoD0ls6N4Xy5q3Bynqci+Vhr2XAKLj2BofeVut8bv0/x+qZjx8lm8Fuz48ha+WDCxXBHoPQccD6SyKk8en6BcKBV59ST3Y+pM2Zfd9o0VETMJIiISREQEREBERAREQEREBERAREQEREDBiZioQ+YuZqKhGnlm0yPw6q/+IA/1mkfDelJs6fD/AOmv+0kqioNNbT9PxY/+HjRP8Khf6CbMVM1CWImaioNEREJIiICIiAiIgIiICIiAiIgIiICIiAiIgIiICIiAiIgIiICIiAiIgIiICIiAiIgIiICIiB//2Q=="/>
          <p:cNvSpPr>
            <a:spLocks noChangeAspect="1" noChangeArrowheads="1"/>
          </p:cNvSpPr>
          <p:nvPr/>
        </p:nvSpPr>
        <p:spPr bwMode="auto">
          <a:xfrm>
            <a:off x="917575" y="6175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151" name="Picture 31" descr="http://t2.gstatic.com/images?q=tbn:ANd9GcS6VkBC_ayWEa4GRm6PVS_34j8sFPkUycqXt6_hp01ntrqP-L1xV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996950"/>
            <a:ext cx="813268" cy="11521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23094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51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51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51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51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513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513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515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515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 tmFilter="0, 0; .2, .5; .8, .5; 1, 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250" autoRev="1" fill="hold"/>
                                        <p:tgtEl>
                                          <p:spTgt spid="51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 tmFilter="0, 0; .2, .5; .8, .5; 1, 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250" autoRev="1" fill="hold"/>
                                        <p:tgtEl>
                                          <p:spTgt spid="51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 tmFilter="0, 0; .2, .5; .8, .5; 1, 0"/>
                                        <p:tgtEl>
                                          <p:spTgt spid="51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" dur="250" autoRev="1" fill="hold"/>
                                        <p:tgtEl>
                                          <p:spTgt spid="51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7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 tmFilter="0, 0; .2, .5; .8, .5; 1, 0"/>
                                        <p:tgtEl>
                                          <p:spTgt spid="513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5" dur="250" autoRev="1" fill="hold"/>
                                        <p:tgtEl>
                                          <p:spTgt spid="513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 tmFilter="0, 0; .2, .5; .8, .5; 1, 0"/>
                                        <p:tgtEl>
                                          <p:spTgt spid="515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9" dur="250" autoRev="1" fill="hold"/>
                                        <p:tgtEl>
                                          <p:spTgt spid="515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1041117"/>
            <a:ext cx="7200800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solidFill>
                  <a:srgbClr val="002060"/>
                </a:solidFill>
                <a:latin typeface="Bookman Old Style" pitchFamily="18" charset="0"/>
                <a:ea typeface="Batang" pitchFamily="18" charset="-127"/>
              </a:rPr>
              <a:t>Вновь промысел стал обретать былую силу после Великой Отечественной войны: художница Н. Бессарабова и ученый А. Салтыков возродили традиции производства гжельского искусства с небольшими нововведениями – «</a:t>
            </a:r>
            <a:r>
              <a:rPr lang="ru-RU" dirty="0" err="1">
                <a:solidFill>
                  <a:srgbClr val="002060"/>
                </a:solidFill>
                <a:latin typeface="Bookman Old Style" pitchFamily="18" charset="0"/>
                <a:ea typeface="Batang" pitchFamily="18" charset="-127"/>
              </a:rPr>
              <a:t>полуфаянс</a:t>
            </a:r>
            <a:r>
              <a:rPr lang="ru-RU" dirty="0">
                <a:solidFill>
                  <a:srgbClr val="002060"/>
                </a:solidFill>
                <a:latin typeface="Bookman Old Style" pitchFamily="18" charset="0"/>
                <a:ea typeface="Batang" pitchFamily="18" charset="-127"/>
              </a:rPr>
              <a:t>» стал фарфором и для его росписи стали использоваться новые керамические краски. Так появилась та гжель, которая сегодня известна во всем мире.</a:t>
            </a:r>
          </a:p>
          <a:p>
            <a:pPr algn="just"/>
            <a:endParaRPr lang="ru-RU" sz="1200" dirty="0" smtClean="0">
              <a:solidFill>
                <a:srgbClr val="002060"/>
              </a:solidFill>
              <a:latin typeface="Bookman Old Style" pitchFamily="18" charset="0"/>
              <a:ea typeface="Batang" pitchFamily="18" charset="-127"/>
            </a:endParaRPr>
          </a:p>
          <a:p>
            <a:pPr algn="just"/>
            <a:endParaRPr lang="ru-RU" sz="1200" dirty="0">
              <a:solidFill>
                <a:srgbClr val="002060"/>
              </a:solidFill>
              <a:latin typeface="Bookman Old Style" pitchFamily="18" charset="0"/>
              <a:ea typeface="Batang" pitchFamily="18" charset="-127"/>
            </a:endParaRPr>
          </a:p>
          <a:p>
            <a:pPr algn="just"/>
            <a:endParaRPr lang="ru-RU" sz="1200" dirty="0" smtClean="0">
              <a:solidFill>
                <a:srgbClr val="002060"/>
              </a:solidFill>
              <a:latin typeface="Bookman Old Style" pitchFamily="18" charset="0"/>
              <a:ea typeface="Batang" pitchFamily="18" charset="-127"/>
            </a:endParaRPr>
          </a:p>
          <a:p>
            <a:pPr algn="just"/>
            <a:endParaRPr lang="ru-RU" sz="1200" dirty="0">
              <a:solidFill>
                <a:srgbClr val="002060"/>
              </a:solidFill>
              <a:latin typeface="Bookman Old Style" pitchFamily="18" charset="0"/>
              <a:ea typeface="Batang" pitchFamily="18" charset="-127"/>
            </a:endParaRPr>
          </a:p>
          <a:p>
            <a:pPr algn="just"/>
            <a:endParaRPr lang="ru-RU" sz="1200" dirty="0" smtClean="0">
              <a:solidFill>
                <a:srgbClr val="002060"/>
              </a:solidFill>
              <a:latin typeface="Bookman Old Style" pitchFamily="18" charset="0"/>
              <a:ea typeface="Batang" pitchFamily="18" charset="-127"/>
            </a:endParaRPr>
          </a:p>
          <a:p>
            <a:pPr algn="just"/>
            <a:endParaRPr lang="ru-RU" sz="1200" dirty="0">
              <a:solidFill>
                <a:srgbClr val="002060"/>
              </a:solidFill>
              <a:latin typeface="Bookman Old Style" pitchFamily="18" charset="0"/>
              <a:ea typeface="Batang" pitchFamily="18" charset="-127"/>
            </a:endParaRPr>
          </a:p>
          <a:p>
            <a:pPr algn="just"/>
            <a:endParaRPr lang="ru-RU" sz="1200" dirty="0">
              <a:solidFill>
                <a:srgbClr val="002060"/>
              </a:solidFill>
              <a:latin typeface="Bookman Old Style" pitchFamily="18" charset="0"/>
              <a:ea typeface="Batang" pitchFamily="18" charset="-127"/>
            </a:endParaRPr>
          </a:p>
        </p:txBody>
      </p:sp>
      <p:sp>
        <p:nvSpPr>
          <p:cNvPr id="10" name="AutoShape 19" descr="data:image/jpeg;base64,/9j/4AAQSkZJRgABAQAAAQABAAD/2wCEAAkGBhQREBISEBQUEBUSFRUVFhQYFxcUFBYUGxgVGBQTFBQXGyYeGhojGxgVIjAgIycpLC0sFR4yNTArNSYrLCkBCQoKDgwOGg8PGiwkHyQpLSwsKSopKS8sKSosLywsLCwsKiwsLCwpKSwsLCwpKSosLSwsKiksLCwsLCwsKiosLP/AABEIAOEA4QMBIgACEQEDEQH/xAAcAAEAAgMBAQEAAAAAAAAAAAAABQYBBAcDAgj/xABAEAACAgEDAgQEAwUGBQMFAAABAgARAwQSIQUxBhNBUQciYXEUgZEjMkKhsVJicoLB0TOS4fDxk6OyFRYkU3P/xAAaAQEAAwEBAQAAAAAAAAAAAAAAAQIDBAUG/8QALBEBAQACAQQAAwYHAAAAAAAAAAECESEDEjFBBFGxIjJhkdHwE1JxgaHB4f/aAAwDAQACEQMRAD8A7jERAREQEREBETFwMxEQEREBERAREQEREBERAREQEREBERAREQEREBERAREQERBgYiIhBM3EpPxL1GbyhjRGGI0WyKTyeR5ZA9Ox57/lCVk6t4iwaVQ2bIFBsAD5mYjvQEgV+Kej5s5B/ku/0JnJcemY2u0sOSpA5DDurAd7A/X8wftOj/LeTIiBl3A2Kuty0L4BFf8AMPrNp05fNVuWnS9f8V8a15WFmBFhmYLx27C/UEckTRb4uGx+xUf5iZW8XT9FtCnUq9NtJW27l1oAX/Z3f5jA6DpiqHfkFA3WLIw3bFocL6Nxfb5Zrj0cfF+lUuftesfxMxBEOVCpdQ4AO6lJIs8cdroX3E98HxK0x/e3p9xco+ToWm3OE1QUnywu7cNqckt8wHFbePdqmj1Dw4xN4nTOqjkI4Zi1WQa7UCBfvfsZX+DLPKe+O1aLqGPMi5MbBlbse38jzNmfn58ebeMZUqzUSBYRBXAA+g9T9frOqeAjmGLY4ZsYFrkYm9xI+RQf4a5v3mOWFx8ryyrbERKJIiICIiAiIgIiICIiAiIgIiICYmZiEUmZ83PHWarZjduPlVm+nAJg22JhlBFHkGc2z/F8oPLfTEahWZGxht9upKnYqgtVj+Lb9CZ4Z/ihrEAZ9G6LXzHJgyov/PjfIQKrukntvyNt3xz4J48zT2qHh8YY4wD6NuUXt9No9x29NDofgbGQK8scq3y41Bqz/FkDsa9ifWSmh+IuPVoUrYzKSUJDBk7b8brw63xY5BFEA8Tf8MuOQPc/zN/6ycsspwo3R4YxptZcmYAE7qyMtDaeQEr1C9psYul4wKLahRYCt5+eiDW0/v0O9Ua5H2nt152/Dv5bDeKIB53D1WvYj6H7GQvTur4s25lCjy9q+u87gRsN9yeOO3y/STj35cotxx4SWXw7uAvLnHN1uVwOTyRkVgZBde8Eow2/scrPQByYVR+/J83T+WRQ5sg+stHSuptmbJ8mxU2hSSCzWDusDtRE2Oomlu+x4+t8c/rf5Sbc8LpPGU3FV8MeFCHZs+5kFBcbOMw3CuVykBivHZhd339bmBKR4n+IqaT9hp1GbOKBHOxGPKq2wFnyHuMai65JUcyK0/UOuZfnGFlB5Cn8Ng/9txkcfYvFmVm6tjqOmxOU9R+IPUcVafLix6bNkZUTJlQ4xyQCyHc+JyLv95f8J7TpfSdZ5uDFksEuik1/ar5h+RsflKWWLNuIiQEREBERAREQEREBERAREQMTBmZgwivhpSfiB1pwqaTT/NmzsoAHoLsX/U/QfWXPNkCqWPZQSfsOTKJ4NwnU6vU6zJyVPlJ7AnnIR9htX7S2M9q1v+HvCuPRY6X58rc5Mx5d2Pfk8hfp+vM28ySVyLNXLjkW75ZuWfELo406fi8I8sq4Y7eKy18mVfQFqGNvRg4sEqJaPAHVvxALhWxk7bU9w20bhQPv78yp/EbxM2Xzenpgc5WyquNdpJyAEFXWuCp4N8VVUeSN74fdP1DbcGrU5nwLjIx5smRCilwRXykOq1Xc1QXgHmud4jWThf8ArnR8GfGMmakGG380qhpeC37RhYBIBJWj8lWJQcfW8S6jlWxYnJTIwF7dpfIvligadSfyAnUly48uIqa25VK3XysCCKAPNVftc5+2HpWDJkxPqHJwWHxhWoMDZW9pPHsDxf5T0fhLJLMt7/CbcfWxuWtaWvoGodth06D8K2I5PMazkLk/KvDfvCjY2+opj2nh4v8AFHl6TLk0uzVPgJ3qrBthAajk23QDVd125I5Inuk+W2nxNgAxYnRXxgDb8jKCtqRx37Sk/ErwvqNTpnw4sgfJnPy41VcePy0IcKWZr3EqLO707Us4erlvL+7q6eOpp4fBvoIbT/j837TLkZwrHkqN37ZwT/G+TeSe9BR2E6aBOR/DPq+u0zY+nZdJlHl5G3ucZ8oKTeRxqN+082wpTe6vWx10SLb7Wk5aPW+iYtZgfBnUOjj8wfRlPow9DKN4E12XQavJ0vVEsB8+HJ6MpPB+gbt9H47tOkSl/Erp1Y8OsTh9NkAYjv5OQhH/AEJVh7ES2N9Jq6RNXpes83Djyf20Vj9CRyP1ubUokiIgIiICIiAiIgIiICIiBiYM+p8mEVHdbJ/D5q//AFv/APEyt+Bhs0Qr+LJkJ++6v6AS35cYIo8g9xKf0RfwubJpMh4di+Ini7/hv3IFj6q49Bdp4qtS+bVETQz64zc6jnx4lL5WVFH8RNDsT/QE/kZqPjDAFSGDAEEGwQexBHcSrNpNrCzChZ5/T15msT+Hyb85cBsjDeANoUtvXEzHgLSrd+pI9jN7LtxkKV3k96IAujS7vTmh6n5hxK/8T/Ez6fDpsGnfGv4g5FyYmRcg2cFXrILFE9/W7HpNOl08s+pjEXKdtafjzxC2DSA6Utj/ABDMnJCOVZT8yA1QHe63WQfrIHTeEMGYY87rkQ48a+Zid2bzW5UEOTuAFqas8Ba4Mg+o/icOVcebUZWbHtYKxLKLQEUpFVRr2PPvPV/E2q2fh1Ax5NxPmjgqlY+Av8JBHH0Yj2n0GPQuOM7fPzcVyvqrh4U8VOmqzafI2YKyPlHzLk2FFUBFxs28Aqv7tDk/ugDjoei6iuTKiqysoVVX5t3NZATffkUQT3CtyZxnoeXXY9Qq6bVNkYMfkOPzRwLckd1Wh6EfcTo3w48Rvq8OZtR5eTJp9Q2JtmIYyuMhSrMh7/Nf1+X1IJPn/GdC47y036OW/F+q7LlKmj6f93NpMlzQ02vx5Ca3X7MKA7jhhxzQPfs6nsRPvq/VU0uny6jLYTChdq5ND0A9zwB955ur4dE88JAGQfjlgOnard2OIgf4jQX+ZEeFPE41uBswxtiUMVBN7WAAtlYqtgGwTVWp5MhOraj/AOq5l02A3psbBs2QdnomlU+3BA9yd3ZRuY+WvpYPCGMjQ6bd3OMMf83zf6yYnyiAAAcAcAew9p9SLdpIiJAREQEREBERAREQEREBPmfUwYHk0qPxE2LpRlZWJTIg3KNzBWI3CgRwaX1FNtIIIEtzTS12pXGjPkYIqi2Y9gIUcp8R9Yzagjp6Kc+UnenmIcWfFtJIDZN20sF4ZwAKc9yak7o9b+A0mEZQXxYl8vzB2fJyW21bBb3AcdpHdWwrqOsDJhyhVxY7yZFKkG08ug3bncB90PqJJ6vLj075FzuBhK2pomwwoobNAduP9pbDd4V6l1Gg/iIajdlxKoXCEJYH5FNBmVSf+I1EAjgAcbjYupeM+jap/K1GTKMjafGoYDahVb3WQKHf2ntp2wvqXfEWW9p8tXAxWo+QsooEgUfpx7Tz0Okz6/VrpNOw2uN7ZC29BjQ1ZI/fAbgCzZrn1HtdLCdPWXjX0cG8rlqNbq/Uk1uHBsR11GAIgfYdrof3Ve+bvkMPc8czL/DrqHOTbkGUqOACBtF2pI9TQB9/znWsXw+0mDCqhdrqVYZTkKuXU2G9VH2qqkrpNbqLAynT+xAyfN9yKHMyy+K39ycc+f8ATWYdvF+jiOm8bZNBpsmFNFkTUZFrLmYdz/dAHC/QmPhdpNTjObWA7GyEKgJ4yNbFwcYIB43DntfadUfoLZ8uZ8mPE6Z/mpdvmKSqry12HAHcEix9TK94k8DZdPkTLoVYK7BWx3e1jQ3Fjx+Z/wDOuGfTz1jl5v4/VTPuxl7YlvEPik6ZPxFpipFcK3bIrFAQjD1F8ggkAKeBJYZhqNKMevbHt1aFGw8DaGB/4eQH5qond39flqpTOq4Wx4GXKiKMNVvG4bqI3MpJ3A8964v8rdo+o4HRvIyDOMOJ9wWtq/JwWHeiAQCL/pOXr9KY4zX5nRzu1A0XRtX+Py9Jw6jzcOnG7cxyqtMu8LlRHo0WF7aske5E6T8O+j5dNogmoRcWRsjuUB3VurgtZvtxZJoKPSUsdVw9J17apEfJi6hh3CiNwyityCyAASE+272E6d0fqI1GBMoG3eO17hYJBpqFiwaNCxU8/Kar0cbuSt2IiVSREQEREBERAREQEREBERATBmZgwPJpF9dRTgy7yVCqXtTTAqNwKn34ko8jOracZcWTGeBkRlv2sEXClcl6Ha6fLlyEu+dtoPJIROK+1+kqnjHxG+rzBe+PHa4xdKVHdq/K7+8vnW9E2kwIihMjIbF3t3EWWruRdcfl680DSdPVcluQxsg36gC25JAVQPUmuR3nd0NfeZZ+a8dDrzhdcqfuhTxtBKnldt1ZO4CvuJY+ra19BpMWVdRmxanIgKoKDY1b5imQkm7vlaHPfkceHh/TJptWM5F49PnFj5WCqwtMnymqDC/8kr/xC6h5udjuD0eSCDPRxszs341+bDzZpLeG8yrjy6/qDvlJBCqznc7EGkXngn+Xf0kovxN6hibHuw6MpkXzEwEDhD+6SA2/cRdbjzfa5E6Hpw1ujTToVRgQ6uxAQOFb5W9ex7+n2uaGDouoy/wDKcZo5UVswO1VXbjbHw3AHrX1F83yx6dus/SuFvK+DLg6xp31Gl//ABNXgBZ8Sudw/h3q1A0SB7jkesgPCXxQ1aajydbkfPjsK2Nwp4HFXtsn1skyQ+Gfh3Np31Wpzo2FGxNjG8UWLV6evPP5So+IseNXXOpII1GRTwQSuzGw4P8Ae3/80rhjhvty5no3zZi6B4wzhcmpUbTi1ePFmQgUaDeWU3dwVByHaOOb9TOddM6tk0+R305YDgG2NUe6e3YAflLievY9ZptJiy48uNPOYDOQGRbx7WW1PB53V3+SeHTdOmn0mzYuTJkyvud+KC5KZQnc/Lu57D5fUyMcphj239ycG2xrlXUdNO+i2NfNxEN8yVZYGjY7kUfe51zwN1b8T0/T5aAOzYa4G5CUJA9Adt/nOa+CukY3IxOKOVF8xR6Akfu+x59R/rfWejdLx6XBjwYBtx4xSi7PuSSe5JJN/WeX8T97Tp6V4b8TETkdDMREBERAREQEREBERAREQExMxA8sgmjqFkg4mpnWFa5944011Z2BuN9WRV8cc96/l7TmuTqgwZGXLjx5GQmmK7hdghl/NV/T7zsnifQeZjr1FkfpOUdX6OuQgLYyMKAug57UCezbe3oa+19XRy40yynPKE6NqW1GrrIzDHqnHmcn5qbgfckkfnIjxFpNmoYEBVPH0HsZLaXorjJjZaUbqtjW3gkGlB9fX3+k8PFWrfVZMjqgXYRur1Y3bV6AkE16XO/DLVZ654Q+PWZMKsgJ2sKB+h7j+kvfhH4gnDgxYywQ4+xIAINH5lY+9v8AfebuUHTKpFEsnuKsfl3kj0vo/mZFx73RcnAPF16kL7fnNs8ccprJW8f1XnxL4+fUrtDnLusBVP0PIqq5qzKJ1XU+bQU7tu627h8jVvYf3QAqg/3b9ZHtpaNHJtDDubIscMjV7H+VGbanFiA8t/PyngUDtX6mxz9hLY6x4kRMdc+a6F0HR+V0jUbqFtp63f2hlVrX+9tD/lcgf/uNsZfC4XIpPmLYtQ5A3GvT5rP5mb+k0hw4tIrG21KZAyk/LuvbiyheyseV+u2aeHw2+Rt+QbUHDNXIPrt9+PyuYZZblynmoxkl1V5+E7733MoLMzvvIBYigAL9AKPA951pJTvA/TlQFlTYpRNg/ulQeD6y4pPL6t3k6MXoJmYEzMmsZiIkLEREBERAREQEREBERAREQPkia2ZZtGeOQQioXXYrBnMfFfSQp84oxUMFCg7QHJ5b6Lxx9SPSdX1SSoeLNFvwMKvayN6cfMLPP0J7y2GVlUsc/wA+JSCMdtVd/lIvtuvn9JB6NG02ZsnDY24ZD2cCyfmP7vrR/wBzJnpzgnIigXfAA5NXzQHvV+w+xkT1tyuDIGRr37GBUHYQLPfj25+v1ndv0wk5Y03h/wDHNnfTbVZX4xfKCqjt97ur9DJp/Dw0WmbLlN6h68sXZG0h25oXwvJArsPvVuldMyOr5vNyYALt+3cc8KQT/wBZ44NQcdjfuYKTdc7bG7kcdrPFybllvW+P37W7ZZwkT4UfMfO0v7bG9FdpBIax8mVTyCBdkA3XHfj30PQPwepx48qDK7I2Q47AKAWV3UOLCsa4NAe8g+jdF/FZQN4ws98AEjfyVAo8A/8ASSGHRPpdQvmlnKsNwNkEcfxXdfXt78S/feeSyeFl0unZ875cyqXJ4HZFAHyhfagKH0EtXTMmPMwxZrqrVVJW/QNYIsUTxyO8gNRr8YD01M1UCQD3okA9x/vJ7wD04PnbKQCQoIJ7iyVNCv7ve5l1b9namM5dB6PpimNFJvaAo+wuvzqpKpNXAvabaicToj0iBMyq5ERCSIiAiIgIiICIiAiIgIiIGDPhxPSfDwI/UrIDq2IFGsWKG4e4HJ/lLHqBIfVLIqil9U6LhLLkZF4IZWHy0wFAEiuO1XxwRK1436UX0wZTv8plvkGwRzZ/iK8C/YiX3VkKVBuya4Frf1HcfeR/U9OMiviyAhMinlbBoEblv0/L6y2OdxylVuq5HrOoj8OuFTWxSzeo78LXpV2T7+3rFYMJ79gwKqO3BqyPpW79V95ZvFejTDmVcWFQjAkuSzW4PHNk2Pr7yOwaVsgdmBJ4F/UkAWfe/T0nozLux36Zz7LQ0eYoQbKMp59OB2/0/SW78T+NOLIB+0sKxr5bsbWu/r2Pt6iQ6u2MspUK3bax213PfhqJ/skd7nRemdFGPHiLYFdyAWaywVlF2G+pFDgAmpXLPV5LN8t7rfSV1AwowNYFPHAXldqrdWTdc3617yyeGuiLpwdnF1Y5IvkmrnmqBciAKW7kWxpTx+6hNXz3H+sm9Di2qBz788mzyZxd1uOlpOW/iE2FnjjE9xK1rGZmIkLEREBERAREQEREBERAREQEREBPkz6mDA1c4kRrEk3lEi9WIVqt9SxWAf7JB7A1Rvd2Pp+fMj9bpTRIG79N30prFesnMo5o+s0sqg2P/B/8St2rNObeItI7ZP2rIhskY1Kmh2DEd+avt6yNVQ1K+o7cbboA0SpLAd+B2P8A1n/FugXHlbKwOQ5qAQDsAoBJa/p2qRh4xbMmLaMlgEGyhFFWb+fHHBnfjfsxhZzTpOqdciq6vkUULFONt97IP+gnTOm4P3Sd9gj5WC0Pf93gmvUXXvKl4X6ZmqvMxFSAR3Ynnkjige4/rL5ptPXb3/7smc/Xy9RfCfNuY9OC6nvwSftY4/UfykvhWaWnX1P/AH9pJYjMou9kWes+Vn1Jq8ZiIkLEREBERAREQEREBERAREQEREBMTMwYHllEjdUsk8k0dSIVqA1SczRzrxagkkj2oV3P6X7yU1ycEyJ0mrD9uDzang8dyPzuRVUL4q0hbCWRdzobWhbAHhioHJO2+JRvJA81PmpWG4seGf03AjihdH6+k6lrsbbTt4PHNWQLG4gepq5XH6UrnID8xzUp5B5DCiAABddyB2HJFc79LPtxZ5TlJ+FdGnlhggUji7DHsL5s1ft9JasCdpXfDvh1sBs5S61QXbtvtRNk9pZaoev5THPW+Ktjv22sfeb+KaGgYOu4ci+/v9ZI4lkzwtHus+58qJ9RV4zERISREQEREBERAREQEREBERAREQERED4YTVz45uGfJWEVXOuYSMGQjvVfqQOPrOfvrkYWy5OLrKF4NcN5gogMO3P0qrnYMumV1KsAQwII9wZQOveDs2MscJyMrfx4j+1H/wDXGSBk/wAQIP3kXgka+k1bY8ZO7HqEUXu3lG21fYhr4+s2sHUyaYadzuAO4FCCO4N2JTM+lXErrSBm72MmIkX2COQoPHpx+U8dDkZdo/abbZqOZQiGz6IQTferoXF1/N+ev1iO2/L6/wDXQV6w1lQioVFnfkAocckAfUevqJHa7xApYIXGYt2RDWL3PmEWdoXk8kfSVE4/MemCHktTZ2ZS545RQzkEHsCLoD0ls6N4Xy5q3Bynqci+Vhr2XAKLj2BofeVut8bv0/x+qZjx8lm8Fuz48ha+WDCxXBHoPQccD6SyKk8en6BcKBV59ST3Y+pM2Zfd9o0VETMJIiISREQEREBERAREQEREBERAREQEREDBiZioQ+YuZqKhGnlm0yPw6q/+IA/1mkfDelJs6fD/AOmv+0kqioNNbT9PxY/+HjRP8Khf6CbMVM1CWImaioNEREJIiICIiAiIgIiICIiAiIgIiICIiAiIgIiICIiAiIgIiICIiAiIgIiICIiAiIgIiICIiB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" name="AutoShape 21" descr="data:image/jpeg;base64,/9j/4AAQSkZJRgABAQAAAQABAAD/2wCEAAkGBhQREBISEBQUEBUSFRUVFhQYFxcUFBYUGxgVGBQTFBQXGyYeGhojGxgVIjAgIycpLC0sFR4yNTArNSYrLCkBCQoKDgwOGg8PGiwkHyQpLSwsKSopKS8sKSosLywsLCwsKiwsLCwpKSwsLCwpKSosLSwsKiksLCwsLCwsKiosLP/AABEIAOEA4QMBIgACEQEDEQH/xAAcAAEAAgMBAQEAAAAAAAAAAAAABQYBBAcDAgj/xABAEAACAgEDAgQEAwUGBQMFAAABAgARAwQSIQUxBhNBUQciYXEUgZEjMkKhsVJicoLB0TOS4fDxk6OyFRYkU3P/xAAaAQEAAwEBAQAAAAAAAAAAAAAAAQIDBAUG/8QALBEBAQACAQQAAwYHAAAAAAAAAAECESEDEjFBBFGxIjJhkdHwE1JxgaHB4f/aAAwDAQACEQMRAD8A7jERAREQEREBETFwMxEQEREBERAREQEREBERAREQEREBERAREQEREBERAREQERBgYiIhBM3EpPxL1GbyhjRGGI0WyKTyeR5ZA9Ox57/lCVk6t4iwaVQ2bIFBsAD5mYjvQEgV+Kej5s5B/ku/0JnJcemY2u0sOSpA5DDurAd7A/X8wftOj/LeTIiBl3A2Kuty0L4BFf8AMPrNp05fNVuWnS9f8V8a15WFmBFhmYLx27C/UEckTRb4uGx+xUf5iZW8XT9FtCnUq9NtJW27l1oAX/Z3f5jA6DpiqHfkFA3WLIw3bFocL6Nxfb5Zrj0cfF+lUuftesfxMxBEOVCpdQ4AO6lJIs8cdroX3E98HxK0x/e3p9xco+ToWm3OE1QUnywu7cNqckt8wHFbePdqmj1Dw4xN4nTOqjkI4Zi1WQa7UCBfvfsZX+DLPKe+O1aLqGPMi5MbBlbse38jzNmfn58ebeMZUqzUSBYRBXAA+g9T9frOqeAjmGLY4ZsYFrkYm9xI+RQf4a5v3mOWFx8ryyrbERKJIiICIiAiIgIiICIiAiIgIiICYmZiEUmZ83PHWarZjduPlVm+nAJg22JhlBFHkGc2z/F8oPLfTEahWZGxht9upKnYqgtVj+Lb9CZ4Z/ihrEAZ9G6LXzHJgyov/PjfIQKrukntvyNt3xz4J48zT2qHh8YY4wD6NuUXt9No9x29NDofgbGQK8scq3y41Bqz/FkDsa9ifWSmh+IuPVoUrYzKSUJDBk7b8brw63xY5BFEA8Tf8MuOQPc/zN/6ycsspwo3R4YxptZcmYAE7qyMtDaeQEr1C9psYul4wKLahRYCt5+eiDW0/v0O9Ua5H2nt152/Dv5bDeKIB53D1WvYj6H7GQvTur4s25lCjy9q+u87gRsN9yeOO3y/STj35cotxx4SWXw7uAvLnHN1uVwOTyRkVgZBde8Eow2/scrPQByYVR+/J83T+WRQ5sg+stHSuptmbJ8mxU2hSSCzWDusDtRE2Oomlu+x4+t8c/rf5Sbc8LpPGU3FV8MeFCHZs+5kFBcbOMw3CuVykBivHZhd339bmBKR4n+IqaT9hp1GbOKBHOxGPKq2wFnyHuMai65JUcyK0/UOuZfnGFlB5Cn8Ng/9txkcfYvFmVm6tjqOmxOU9R+IPUcVafLix6bNkZUTJlQ4xyQCyHc+JyLv95f8J7TpfSdZ5uDFksEuik1/ar5h+RsflKWWLNuIiQEREBERAREQEREBERAREQMTBmZgwivhpSfiB1pwqaTT/NmzsoAHoLsX/U/QfWXPNkCqWPZQSfsOTKJ4NwnU6vU6zJyVPlJ7AnnIR9htX7S2M9q1v+HvCuPRY6X58rc5Mx5d2Pfk8hfp+vM28ySVyLNXLjkW75ZuWfELo406fi8I8sq4Y7eKy18mVfQFqGNvRg4sEqJaPAHVvxALhWxk7bU9w20bhQPv78yp/EbxM2Xzenpgc5WyquNdpJyAEFXWuCp4N8VVUeSN74fdP1DbcGrU5nwLjIx5smRCilwRXykOq1Xc1QXgHmud4jWThf8ArnR8GfGMmakGG380qhpeC37RhYBIBJWj8lWJQcfW8S6jlWxYnJTIwF7dpfIvligadSfyAnUly48uIqa25VK3XysCCKAPNVftc5+2HpWDJkxPqHJwWHxhWoMDZW9pPHsDxf5T0fhLJLMt7/CbcfWxuWtaWvoGodth06D8K2I5PMazkLk/KvDfvCjY2+opj2nh4v8AFHl6TLk0uzVPgJ3qrBthAajk23QDVd125I5Inuk+W2nxNgAxYnRXxgDb8jKCtqRx37Sk/ErwvqNTpnw4sgfJnPy41VcePy0IcKWZr3EqLO707Us4erlvL+7q6eOpp4fBvoIbT/j837TLkZwrHkqN37ZwT/G+TeSe9BR2E6aBOR/DPq+u0zY+nZdJlHl5G3ucZ8oKTeRxqN+082wpTe6vWx10SLb7Wk5aPW+iYtZgfBnUOjj8wfRlPow9DKN4E12XQavJ0vVEsB8+HJ6MpPB+gbt9H47tOkSl/Erp1Y8OsTh9NkAYjv5OQhH/AEJVh7ES2N9Jq6RNXpes83Djyf20Vj9CRyP1ubUokiIgIiICIiAiIgIiICIiBiYM+p8mEVHdbJ/D5q//AFv/APEyt+Bhs0Qr+LJkJ++6v6AS35cYIo8g9xKf0RfwubJpMh4di+Ini7/hv3IFj6q49Bdp4qtS+bVETQz64zc6jnx4lL5WVFH8RNDsT/QE/kZqPjDAFSGDAEEGwQexBHcSrNpNrCzChZ5/T15msT+Hyb85cBsjDeANoUtvXEzHgLSrd+pI9jN7LtxkKV3k96IAujS7vTmh6n5hxK/8T/Ez6fDpsGnfGv4g5FyYmRcg2cFXrILFE9/W7HpNOl08s+pjEXKdtafjzxC2DSA6Utj/ABDMnJCOVZT8yA1QHe63WQfrIHTeEMGYY87rkQ48a+Zid2bzW5UEOTuAFqas8Ba4Mg+o/icOVcebUZWbHtYKxLKLQEUpFVRr2PPvPV/E2q2fh1Ax5NxPmjgqlY+Av8JBHH0Yj2n0GPQuOM7fPzcVyvqrh4U8VOmqzafI2YKyPlHzLk2FFUBFxs28Aqv7tDk/ugDjoei6iuTKiqysoVVX5t3NZATffkUQT3CtyZxnoeXXY9Qq6bVNkYMfkOPzRwLckd1Wh6EfcTo3w48Rvq8OZtR5eTJp9Q2JtmIYyuMhSrMh7/Nf1+X1IJPn/GdC47y036OW/F+q7LlKmj6f93NpMlzQ02vx5Ca3X7MKA7jhhxzQPfs6nsRPvq/VU0uny6jLYTChdq5ND0A9zwB955ur4dE88JAGQfjlgOnard2OIgf4jQX+ZEeFPE41uBswxtiUMVBN7WAAtlYqtgGwTVWp5MhOraj/AOq5l02A3psbBs2QdnomlU+3BA9yd3ZRuY+WvpYPCGMjQ6bd3OMMf83zf6yYnyiAAAcAcAew9p9SLdpIiJAREQEREBERAREQEREBPmfUwYHk0qPxE2LpRlZWJTIg3KNzBWI3CgRwaX1FNtIIIEtzTS12pXGjPkYIqi2Y9gIUcp8R9Yzagjp6Kc+UnenmIcWfFtJIDZN20sF4ZwAKc9yak7o9b+A0mEZQXxYl8vzB2fJyW21bBb3AcdpHdWwrqOsDJhyhVxY7yZFKkG08ug3bncB90PqJJ6vLj075FzuBhK2pomwwoobNAduP9pbDd4V6l1Gg/iIajdlxKoXCEJYH5FNBmVSf+I1EAjgAcbjYupeM+jap/K1GTKMjafGoYDahVb3WQKHf2ntp2wvqXfEWW9p8tXAxWo+QsooEgUfpx7Tz0Okz6/VrpNOw2uN7ZC29BjQ1ZI/fAbgCzZrn1HtdLCdPWXjX0cG8rlqNbq/Uk1uHBsR11GAIgfYdrof3Ve+bvkMPc8czL/DrqHOTbkGUqOACBtF2pI9TQB9/znWsXw+0mDCqhdrqVYZTkKuXU2G9VH2qqkrpNbqLAynT+xAyfN9yKHMyy+K39ycc+f8ATWYdvF+jiOm8bZNBpsmFNFkTUZFrLmYdz/dAHC/QmPhdpNTjObWA7GyEKgJ4yNbFwcYIB43DntfadUfoLZ8uZ8mPE6Z/mpdvmKSqry12HAHcEix9TK94k8DZdPkTLoVYK7BWx3e1jQ3Fjx+Z/wDOuGfTz1jl5v4/VTPuxl7YlvEPik6ZPxFpipFcK3bIrFAQjD1F8ggkAKeBJYZhqNKMevbHt1aFGw8DaGB/4eQH5qond39flqpTOq4Wx4GXKiKMNVvG4bqI3MpJ3A8964v8rdo+o4HRvIyDOMOJ9wWtq/JwWHeiAQCL/pOXr9KY4zX5nRzu1A0XRtX+Py9Jw6jzcOnG7cxyqtMu8LlRHo0WF7aske5E6T8O+j5dNogmoRcWRsjuUB3VurgtZvtxZJoKPSUsdVw9J17apEfJi6hh3CiNwyityCyAASE+272E6d0fqI1GBMoG3eO17hYJBpqFiwaNCxU8/Kar0cbuSt2IiVSREQEREBERAREQEREBERATBmZgwPJpF9dRTgy7yVCqXtTTAqNwKn34ko8jOracZcWTGeBkRlv2sEXClcl6Ha6fLlyEu+dtoPJIROK+1+kqnjHxG+rzBe+PHa4xdKVHdq/K7+8vnW9E2kwIihMjIbF3t3EWWruRdcfl680DSdPVcluQxsg36gC25JAVQPUmuR3nd0NfeZZ+a8dDrzhdcqfuhTxtBKnldt1ZO4CvuJY+ra19BpMWVdRmxanIgKoKDY1b5imQkm7vlaHPfkceHh/TJptWM5F49PnFj5WCqwtMnymqDC/8kr/xC6h5udjuD0eSCDPRxszs341+bDzZpLeG8yrjy6/qDvlJBCqznc7EGkXngn+Xf0kovxN6hibHuw6MpkXzEwEDhD+6SA2/cRdbjzfa5E6Hpw1ujTToVRgQ6uxAQOFb5W9ex7+n2uaGDouoy/wDKcZo5UVswO1VXbjbHw3AHrX1F83yx6dus/SuFvK+DLg6xp31Gl//ABNXgBZ8Sudw/h3q1A0SB7jkesgPCXxQ1aajydbkfPjsK2Nwp4HFXtsn1skyQ+Gfh3Np31Wpzo2FGxNjG8UWLV6evPP5So+IseNXXOpII1GRTwQSuzGw4P8Ae3/80rhjhvty5no3zZi6B4wzhcmpUbTi1ePFmQgUaDeWU3dwVByHaOOb9TOddM6tk0+R305YDgG2NUe6e3YAflLievY9ZptJiy48uNPOYDOQGRbx7WW1PB53V3+SeHTdOmn0mzYuTJkyvud+KC5KZQnc/Lu57D5fUyMcphj239ycG2xrlXUdNO+i2NfNxEN8yVZYGjY7kUfe51zwN1b8T0/T5aAOzYa4G5CUJA9Adt/nOa+CukY3IxOKOVF8xR6Akfu+x59R/rfWejdLx6XBjwYBtx4xSi7PuSSe5JJN/WeX8T97Tp6V4b8TETkdDMREBERAREQEREBERAREQExMxA8sgmjqFkg4mpnWFa5944011Z2BuN9WRV8cc96/l7TmuTqgwZGXLjx5GQmmK7hdghl/NV/T7zsnifQeZjr1FkfpOUdX6OuQgLYyMKAug57UCezbe3oa+19XRy40yynPKE6NqW1GrrIzDHqnHmcn5qbgfckkfnIjxFpNmoYEBVPH0HsZLaXorjJjZaUbqtjW3gkGlB9fX3+k8PFWrfVZMjqgXYRur1Y3bV6AkE16XO/DLVZ654Q+PWZMKsgJ2sKB+h7j+kvfhH4gnDgxYywQ4+xIAINH5lY+9v8AfebuUHTKpFEsnuKsfl3kj0vo/mZFx73RcnAPF16kL7fnNs8ccprJW8f1XnxL4+fUrtDnLusBVP0PIqq5qzKJ1XU+bQU7tu627h8jVvYf3QAqg/3b9ZHtpaNHJtDDubIscMjV7H+VGbanFiA8t/PyngUDtX6mxz9hLY6x4kRMdc+a6F0HR+V0jUbqFtp63f2hlVrX+9tD/lcgf/uNsZfC4XIpPmLYtQ5A3GvT5rP5mb+k0hw4tIrG21KZAyk/LuvbiyheyseV+u2aeHw2+Rt+QbUHDNXIPrt9+PyuYZZblynmoxkl1V5+E7733MoLMzvvIBYigAL9AKPA951pJTvA/TlQFlTYpRNg/ulQeD6y4pPL6t3k6MXoJmYEzMmsZiIkLEREBERAREQEREBERAREQPkia2ZZtGeOQQioXXYrBnMfFfSQp84oxUMFCg7QHJ5b6Lxx9SPSdX1SSoeLNFvwMKvayN6cfMLPP0J7y2GVlUsc/wA+JSCMdtVd/lIvtuvn9JB6NG02ZsnDY24ZD2cCyfmP7vrR/wBzJnpzgnIigXfAA5NXzQHvV+w+xkT1tyuDIGRr37GBUHYQLPfj25+v1ndv0wk5Y03h/wDHNnfTbVZX4xfKCqjt97ur9DJp/Dw0WmbLlN6h68sXZG0h25oXwvJArsPvVuldMyOr5vNyYALt+3cc8KQT/wBZ44NQcdjfuYKTdc7bG7kcdrPFybllvW+P37W7ZZwkT4UfMfO0v7bG9FdpBIax8mVTyCBdkA3XHfj30PQPwepx48qDK7I2Q47AKAWV3UOLCsa4NAe8g+jdF/FZQN4ws98AEjfyVAo8A/8ASSGHRPpdQvmlnKsNwNkEcfxXdfXt78S/feeSyeFl0unZ875cyqXJ4HZFAHyhfagKH0EtXTMmPMwxZrqrVVJW/QNYIsUTxyO8gNRr8YD01M1UCQD3okA9x/vJ7wD04PnbKQCQoIJ7iyVNCv7ve5l1b9namM5dB6PpimNFJvaAo+wuvzqpKpNXAvabaicToj0iBMyq5ERCSIiAiIgIiICIiAiIgIiIGDPhxPSfDwI/UrIDq2IFGsWKG4e4HJ/lLHqBIfVLIqil9U6LhLLkZF4IZWHy0wFAEiuO1XxwRK1436UX0wZTv8plvkGwRzZ/iK8C/YiX3VkKVBuya4Frf1HcfeR/U9OMiviyAhMinlbBoEblv0/L6y2OdxylVuq5HrOoj8OuFTWxSzeo78LXpV2T7+3rFYMJ79gwKqO3BqyPpW79V95ZvFejTDmVcWFQjAkuSzW4PHNk2Pr7yOwaVsgdmBJ4F/UkAWfe/T0nozLux36Zz7LQ0eYoQbKMp59OB2/0/SW78T+NOLIB+0sKxr5bsbWu/r2Pt6iQ6u2MspUK3bax213PfhqJ/skd7nRemdFGPHiLYFdyAWaywVlF2G+pFDgAmpXLPV5LN8t7rfSV1AwowNYFPHAXldqrdWTdc3617yyeGuiLpwdnF1Y5IvkmrnmqBciAKW7kWxpTx+6hNXz3H+sm9Di2qBz788mzyZxd1uOlpOW/iE2FnjjE9xK1rGZmIkLEREBERAREQEREBERAREQEREBPkz6mDA1c4kRrEk3lEi9WIVqt9SxWAf7JB7A1Rvd2Pp+fMj9bpTRIG79N30prFesnMo5o+s0sqg2P/B/8St2rNObeItI7ZP2rIhskY1Kmh2DEd+avt6yNVQ1K+o7cbboA0SpLAd+B2P8A1n/FugXHlbKwOQ5qAQDsAoBJa/p2qRh4xbMmLaMlgEGyhFFWb+fHHBnfjfsxhZzTpOqdciq6vkUULFONt97IP+gnTOm4P3Sd9gj5WC0Pf93gmvUXXvKl4X6ZmqvMxFSAR3Ynnkjige4/rL5ptPXb3/7smc/Xy9RfCfNuY9OC6nvwSftY4/UfykvhWaWnX1P/AH9pJYjMou9kWes+Vn1Jq8ZiIkLEREBERAREQEREBERAREQEREBMTMwYHllEjdUsk8k0dSIVqA1SczRzrxagkkj2oV3P6X7yU1ycEyJ0mrD9uDzang8dyPzuRVUL4q0hbCWRdzobWhbAHhioHJO2+JRvJA81PmpWG4seGf03AjihdH6+k6lrsbbTt4PHNWQLG4gepq5XH6UrnID8xzUp5B5DCiAABddyB2HJFc79LPtxZ5TlJ+FdGnlhggUji7DHsL5s1ft9JasCdpXfDvh1sBs5S61QXbtvtRNk9pZaoev5THPW+Ktjv22sfeb+KaGgYOu4ci+/v9ZI4lkzwtHus+58qJ9RV4zERISREQEREBERAREQEREBERAREQERED4YTVz45uGfJWEVXOuYSMGQjvVfqQOPrOfvrkYWy5OLrKF4NcN5gogMO3P0qrnYMumV1KsAQwII9wZQOveDs2MscJyMrfx4j+1H/wDXGSBk/wAQIP3kXgka+k1bY8ZO7HqEUXu3lG21fYhr4+s2sHUyaYadzuAO4FCCO4N2JTM+lXErrSBm72MmIkX2COQoPHpx+U8dDkZdo/abbZqOZQiGz6IQTferoXF1/N+ev1iO2/L6/wDXQV6w1lQioVFnfkAocckAfUevqJHa7xApYIXGYt2RDWL3PmEWdoXk8kfSVE4/MemCHktTZ2ZS545RQzkEHsCLoD0ls6N4Xy5q3Bynqci+Vhr2XAKLj2BofeVut8bv0/x+qZjx8lm8Fuz48ha+WDCxXBHoPQccD6SyKk8en6BcKBV59ST3Y+pM2Zfd9o0VETMJIiISREQEREBERAREQEREBERAREQEREDBiZioQ+YuZqKhGnlm0yPw6q/+IA/1mkfDelJs6fD/AOmv+0kqioNNbT9PxY/+HjRP8Khf6CbMVM1CWImaioNEREJIiICIiAiIgIiICIiAiIgIiICIiAiIgIiICIiAiIgIiICIiAiIgIiICIiAiIgIiICIiB//2Q==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3" name="AutoShape 23" descr="data:image/jpeg;base64,/9j/4AAQSkZJRgABAQAAAQABAAD/2wCEAAkGBhQREBISEBQUEBUSFRUVFhQYFxcUFBYUGxgVGBQTFBQXGyYeGhojGxgVIjAgIycpLC0sFR4yNTArNSYrLCkBCQoKDgwOGg8PGiwkHyQpLSwsKSopKS8sKSosLywsLCwsKiwsLCwpKSwsLCwpKSosLSwsKiksLCwsLCwsKiosLP/AABEIAOEA4QMBIgACEQEDEQH/xAAcAAEAAgMBAQEAAAAAAAAAAAAABQYBBAcDAgj/xABAEAACAgEDAgQEAwUGBQMFAAABAgARAwQSIQUxBhNBUQciYXEUgZEjMkKhsVJicoLB0TOS4fDxk6OyFRYkU3P/xAAaAQEAAwEBAQAAAAAAAAAAAAAAAQIDBAUG/8QALBEBAQACAQQAAwYHAAAAAAAAAAECESEDEjFBBFGxIjJhkdHwE1JxgaHB4f/aAAwDAQACEQMRAD8A7jERAREQEREBETFwMxEQEREBERAREQEREBERAREQEREBERAREQEREBERAREQERBgYiIhBM3EpPxL1GbyhjRGGI0WyKTyeR5ZA9Ox57/lCVk6t4iwaVQ2bIFBsAD5mYjvQEgV+Kej5s5B/ku/0JnJcemY2u0sOSpA5DDurAd7A/X8wftOj/LeTIiBl3A2Kuty0L4BFf8AMPrNp05fNVuWnS9f8V8a15WFmBFhmYLx27C/UEckTRb4uGx+xUf5iZW8XT9FtCnUq9NtJW27l1oAX/Z3f5jA6DpiqHfkFA3WLIw3bFocL6Nxfb5Zrj0cfF+lUuftesfxMxBEOVCpdQ4AO6lJIs8cdroX3E98HxK0x/e3p9xco+ToWm3OE1QUnywu7cNqckt8wHFbePdqmj1Dw4xN4nTOqjkI4Zi1WQa7UCBfvfsZX+DLPKe+O1aLqGPMi5MbBlbse38jzNmfn58ebeMZUqzUSBYRBXAA+g9T9frOqeAjmGLY4ZsYFrkYm9xI+RQf4a5v3mOWFx8ryyrbERKJIiICIiAiIgIiICIiAiIgIiICYmZiEUmZ83PHWarZjduPlVm+nAJg22JhlBFHkGc2z/F8oPLfTEahWZGxht9upKnYqgtVj+Lb9CZ4Z/ihrEAZ9G6LXzHJgyov/PjfIQKrukntvyNt3xz4J48zT2qHh8YY4wD6NuUXt9No9x29NDofgbGQK8scq3y41Bqz/FkDsa9ifWSmh+IuPVoUrYzKSUJDBk7b8brw63xY5BFEA8Tf8MuOQPc/zN/6ycsspwo3R4YxptZcmYAE7qyMtDaeQEr1C9psYul4wKLahRYCt5+eiDW0/v0O9Ua5H2nt152/Dv5bDeKIB53D1WvYj6H7GQvTur4s25lCjy9q+u87gRsN9yeOO3y/STj35cotxx4SWXw7uAvLnHN1uVwOTyRkVgZBde8Eow2/scrPQByYVR+/J83T+WRQ5sg+stHSuptmbJ8mxU2hSSCzWDusDtRE2Oomlu+x4+t8c/rf5Sbc8LpPGU3FV8MeFCHZs+5kFBcbOMw3CuVykBivHZhd339bmBKR4n+IqaT9hp1GbOKBHOxGPKq2wFnyHuMai65JUcyK0/UOuZfnGFlB5Cn8Ng/9txkcfYvFmVm6tjqOmxOU9R+IPUcVafLix6bNkZUTJlQ4xyQCyHc+JyLv95f8J7TpfSdZ5uDFksEuik1/ar5h+RsflKWWLNuIiQEREBERAREQEREBERAREQMTBmZgwivhpSfiB1pwqaTT/NmzsoAHoLsX/U/QfWXPNkCqWPZQSfsOTKJ4NwnU6vU6zJyVPlJ7AnnIR9htX7S2M9q1v+HvCuPRY6X58rc5Mx5d2Pfk8hfp+vM28ySVyLNXLjkW75ZuWfELo406fi8I8sq4Y7eKy18mVfQFqGNvRg4sEqJaPAHVvxALhWxk7bU9w20bhQPv78yp/EbxM2Xzenpgc5WyquNdpJyAEFXWuCp4N8VVUeSN74fdP1DbcGrU5nwLjIx5smRCilwRXykOq1Xc1QXgHmud4jWThf8ArnR8GfGMmakGG380qhpeC37RhYBIBJWj8lWJQcfW8S6jlWxYnJTIwF7dpfIvligadSfyAnUly48uIqa25VK3XysCCKAPNVftc5+2HpWDJkxPqHJwWHxhWoMDZW9pPHsDxf5T0fhLJLMt7/CbcfWxuWtaWvoGodth06D8K2I5PMazkLk/KvDfvCjY2+opj2nh4v8AFHl6TLk0uzVPgJ3qrBthAajk23QDVd125I5Inuk+W2nxNgAxYnRXxgDb8jKCtqRx37Sk/ErwvqNTpnw4sgfJnPy41VcePy0IcKWZr3EqLO707Us4erlvL+7q6eOpp4fBvoIbT/j837TLkZwrHkqN37ZwT/G+TeSe9BR2E6aBOR/DPq+u0zY+nZdJlHl5G3ucZ8oKTeRxqN+082wpTe6vWx10SLb7Wk5aPW+iYtZgfBnUOjj8wfRlPow9DKN4E12XQavJ0vVEsB8+HJ6MpPB+gbt9H47tOkSl/Erp1Y8OsTh9NkAYjv5OQhH/AEJVh7ES2N9Jq6RNXpes83Djyf20Vj9CRyP1ubUokiIgIiICIiAiIgIiICIiBiYM+p8mEVHdbJ/D5q//AFv/APEyt+Bhs0Qr+LJkJ++6v6AS35cYIo8g9xKf0RfwubJpMh4di+Ini7/hv3IFj6q49Bdp4qtS+bVETQz64zc6jnx4lL5WVFH8RNDsT/QE/kZqPjDAFSGDAEEGwQexBHcSrNpNrCzChZ5/T15msT+Hyb85cBsjDeANoUtvXEzHgLSrd+pI9jN7LtxkKV3k96IAujS7vTmh6n5hxK/8T/Ez6fDpsGnfGv4g5FyYmRcg2cFXrILFE9/W7HpNOl08s+pjEXKdtafjzxC2DSA6Utj/ABDMnJCOVZT8yA1QHe63WQfrIHTeEMGYY87rkQ48a+Zid2bzW5UEOTuAFqas8Ba4Mg+o/icOVcebUZWbHtYKxLKLQEUpFVRr2PPvPV/E2q2fh1Ax5NxPmjgqlY+Av8JBHH0Yj2n0GPQuOM7fPzcVyvqrh4U8VOmqzafI2YKyPlHzLk2FFUBFxs28Aqv7tDk/ugDjoei6iuTKiqysoVVX5t3NZATffkUQT3CtyZxnoeXXY9Qq6bVNkYMfkOPzRwLckd1Wh6EfcTo3w48Rvq8OZtR5eTJp9Q2JtmIYyuMhSrMh7/Nf1+X1IJPn/GdC47y036OW/F+q7LlKmj6f93NpMlzQ02vx5Ca3X7MKA7jhhxzQPfs6nsRPvq/VU0uny6jLYTChdq5ND0A9zwB955ur4dE88JAGQfjlgOnard2OIgf4jQX+ZEeFPE41uBswxtiUMVBN7WAAtlYqtgGwTVWp5MhOraj/AOq5l02A3psbBs2QdnomlU+3BA9yd3ZRuY+WvpYPCGMjQ6bd3OMMf83zf6yYnyiAAAcAcAew9p9SLdpIiJAREQEREBERAREQEREBPmfUwYHk0qPxE2LpRlZWJTIg3KNzBWI3CgRwaX1FNtIIIEtzTS12pXGjPkYIqi2Y9gIUcp8R9Yzagjp6Kc+UnenmIcWfFtJIDZN20sF4ZwAKc9yak7o9b+A0mEZQXxYl8vzB2fJyW21bBb3AcdpHdWwrqOsDJhyhVxY7yZFKkG08ug3bncB90PqJJ6vLj075FzuBhK2pomwwoobNAduP9pbDd4V6l1Gg/iIajdlxKoXCEJYH5FNBmVSf+I1EAjgAcbjYupeM+jap/K1GTKMjafGoYDahVb3WQKHf2ntp2wvqXfEWW9p8tXAxWo+QsooEgUfpx7Tz0Okz6/VrpNOw2uN7ZC29BjQ1ZI/fAbgCzZrn1HtdLCdPWXjX0cG8rlqNbq/Uk1uHBsR11GAIgfYdrof3Ve+bvkMPc8czL/DrqHOTbkGUqOACBtF2pI9TQB9/znWsXw+0mDCqhdrqVYZTkKuXU2G9VH2qqkrpNbqLAynT+xAyfN9yKHMyy+K39ycc+f8ATWYdvF+jiOm8bZNBpsmFNFkTUZFrLmYdz/dAHC/QmPhdpNTjObWA7GyEKgJ4yNbFwcYIB43DntfadUfoLZ8uZ8mPE6Z/mpdvmKSqry12HAHcEix9TK94k8DZdPkTLoVYK7BWx3e1jQ3Fjx+Z/wDOuGfTz1jl5v4/VTPuxl7YlvEPik6ZPxFpipFcK3bIrFAQjD1F8ggkAKeBJYZhqNKMevbHt1aFGw8DaGB/4eQH5qond39flqpTOq4Wx4GXKiKMNVvG4bqI3MpJ3A8964v8rdo+o4HRvIyDOMOJ9wWtq/JwWHeiAQCL/pOXr9KY4zX5nRzu1A0XRtX+Py9Jw6jzcOnG7cxyqtMu8LlRHo0WF7aske5E6T8O+j5dNogmoRcWRsjuUB3VurgtZvtxZJoKPSUsdVw9J17apEfJi6hh3CiNwyityCyAASE+272E6d0fqI1GBMoG3eO17hYJBpqFiwaNCxU8/Kar0cbuSt2IiVSREQEREBERAREQEREBERATBmZgwPJpF9dRTgy7yVCqXtTTAqNwKn34ko8jOracZcWTGeBkRlv2sEXClcl6Ha6fLlyEu+dtoPJIROK+1+kqnjHxG+rzBe+PHa4xdKVHdq/K7+8vnW9E2kwIihMjIbF3t3EWWruRdcfl680DSdPVcluQxsg36gC25JAVQPUmuR3nd0NfeZZ+a8dDrzhdcqfuhTxtBKnldt1ZO4CvuJY+ra19BpMWVdRmxanIgKoKDY1b5imQkm7vlaHPfkceHh/TJptWM5F49PnFj5WCqwtMnymqDC/8kr/xC6h5udjuD0eSCDPRxszs341+bDzZpLeG8yrjy6/qDvlJBCqznc7EGkXngn+Xf0kovxN6hibHuw6MpkXzEwEDhD+6SA2/cRdbjzfa5E6Hpw1ujTToVRgQ6uxAQOFb5W9ex7+n2uaGDouoy/wDKcZo5UVswO1VXbjbHw3AHrX1F83yx6dus/SuFvK+DLg6xp31Gl//ABNXgBZ8Sudw/h3q1A0SB7jkesgPCXxQ1aajydbkfPjsK2Nwp4HFXtsn1skyQ+Gfh3Np31Wpzo2FGxNjG8UWLV6evPP5So+IseNXXOpII1GRTwQSuzGw4P8Ae3/80rhjhvty5no3zZi6B4wzhcmpUbTi1ePFmQgUaDeWU3dwVByHaOOb9TOddM6tk0+R305YDgG2NUe6e3YAflLievY9ZptJiy48uNPOYDOQGRbx7WW1PB53V3+SeHTdOmn0mzYuTJkyvud+KC5KZQnc/Lu57D5fUyMcphj239ycG2xrlXUdNO+i2NfNxEN8yVZYGjY7kUfe51zwN1b8T0/T5aAOzYa4G5CUJA9Adt/nOa+CukY3IxOKOVF8xR6Akfu+x59R/rfWejdLx6XBjwYBtx4xSi7PuSSe5JJN/WeX8T97Tp6V4b8TETkdDMREBERAREQEREBERAREQExMxA8sgmjqFkg4mpnWFa5944011Z2BuN9WRV8cc96/l7TmuTqgwZGXLjx5GQmmK7hdghl/NV/T7zsnifQeZjr1FkfpOUdX6OuQgLYyMKAug57UCezbe3oa+19XRy40yynPKE6NqW1GrrIzDHqnHmcn5qbgfckkfnIjxFpNmoYEBVPH0HsZLaXorjJjZaUbqtjW3gkGlB9fX3+k8PFWrfVZMjqgXYRur1Y3bV6AkE16XO/DLVZ654Q+PWZMKsgJ2sKB+h7j+kvfhH4gnDgxYywQ4+xIAINH5lY+9v8AfebuUHTKpFEsnuKsfl3kj0vo/mZFx73RcnAPF16kL7fnNs8ccprJW8f1XnxL4+fUrtDnLusBVP0PIqq5qzKJ1XU+bQU7tu627h8jVvYf3QAqg/3b9ZHtpaNHJtDDubIscMjV7H+VGbanFiA8t/PyngUDtX6mxz9hLY6x4kRMdc+a6F0HR+V0jUbqFtp63f2hlVrX+9tD/lcgf/uNsZfC4XIpPmLYtQ5A3GvT5rP5mb+k0hw4tIrG21KZAyk/LuvbiyheyseV+u2aeHw2+Rt+QbUHDNXIPrt9+PyuYZZblynmoxkl1V5+E7733MoLMzvvIBYigAL9AKPA951pJTvA/TlQFlTYpRNg/ulQeD6y4pPL6t3k6MXoJmYEzMmsZiIkLEREBERAREQEREBERAREQPkia2ZZtGeOQQioXXYrBnMfFfSQp84oxUMFCg7QHJ5b6Lxx9SPSdX1SSoeLNFvwMKvayN6cfMLPP0J7y2GVlUsc/wA+JSCMdtVd/lIvtuvn9JB6NG02ZsnDY24ZD2cCyfmP7vrR/wBzJnpzgnIigXfAA5NXzQHvV+w+xkT1tyuDIGRr37GBUHYQLPfj25+v1ndv0wk5Y03h/wDHNnfTbVZX4xfKCqjt97ur9DJp/Dw0WmbLlN6h68sXZG0h25oXwvJArsPvVuldMyOr5vNyYALt+3cc8KQT/wBZ44NQcdjfuYKTdc7bG7kcdrPFybllvW+P37W7ZZwkT4UfMfO0v7bG9FdpBIax8mVTyCBdkA3XHfj30PQPwepx48qDK7I2Q47AKAWV3UOLCsa4NAe8g+jdF/FZQN4ws98AEjfyVAo8A/8ASSGHRPpdQvmlnKsNwNkEcfxXdfXt78S/feeSyeFl0unZ875cyqXJ4HZFAHyhfagKH0EtXTMmPMwxZrqrVVJW/QNYIsUTxyO8gNRr8YD01M1UCQD3okA9x/vJ7wD04PnbKQCQoIJ7iyVNCv7ve5l1b9namM5dB6PpimNFJvaAo+wuvzqpKpNXAvabaicToj0iBMyq5ERCSIiAiIgIiICIiAiIgIiIGDPhxPSfDwI/UrIDq2IFGsWKG4e4HJ/lLHqBIfVLIqil9U6LhLLkZF4IZWHy0wFAEiuO1XxwRK1436UX0wZTv8plvkGwRzZ/iK8C/YiX3VkKVBuya4Frf1HcfeR/U9OMiviyAhMinlbBoEblv0/L6y2OdxylVuq5HrOoj8OuFTWxSzeo78LXpV2T7+3rFYMJ79gwKqO3BqyPpW79V95ZvFejTDmVcWFQjAkuSzW4PHNk2Pr7yOwaVsgdmBJ4F/UkAWfe/T0nozLux36Zz7LQ0eYoQbKMp59OB2/0/SW78T+NOLIB+0sKxr5bsbWu/r2Pt6iQ6u2MspUK3bax213PfhqJ/skd7nRemdFGPHiLYFdyAWaywVlF2G+pFDgAmpXLPV5LN8t7rfSV1AwowNYFPHAXldqrdWTdc3617yyeGuiLpwdnF1Y5IvkmrnmqBciAKW7kWxpTx+6hNXz3H+sm9Di2qBz788mzyZxd1uOlpOW/iE2FnjjE9xK1rGZmIkLEREBERAREQEREBERAREQEREBPkz6mDA1c4kRrEk3lEi9WIVqt9SxWAf7JB7A1Rvd2Pp+fMj9bpTRIG79N30prFesnMo5o+s0sqg2P/B/8St2rNObeItI7ZP2rIhskY1Kmh2DEd+avt6yNVQ1K+o7cbboA0SpLAd+B2P8A1n/FugXHlbKwOQ5qAQDsAoBJa/p2qRh4xbMmLaMlgEGyhFFWb+fHHBnfjfsxhZzTpOqdciq6vkUULFONt97IP+gnTOm4P3Sd9gj5WC0Pf93gmvUXXvKl4X6ZmqvMxFSAR3Ynnkjige4/rL5ptPXb3/7smc/Xy9RfCfNuY9OC6nvwSftY4/UfykvhWaWnX1P/AH9pJYjMou9kWes+Vn1Jq8ZiIkLEREBERAREQEREBERAREQEREBMTMwYHllEjdUsk8k0dSIVqA1SczRzrxagkkj2oV3P6X7yU1ycEyJ0mrD9uDzang8dyPzuRVUL4q0hbCWRdzobWhbAHhioHJO2+JRvJA81PmpWG4seGf03AjihdH6+k6lrsbbTt4PHNWQLG4gepq5XH6UrnID8xzUp5B5DCiAABddyB2HJFc79LPtxZ5TlJ+FdGnlhggUji7DHsL5s1ft9JasCdpXfDvh1sBs5S61QXbtvtRNk9pZaoev5THPW+Ktjv22sfeb+KaGgYOu4ci+/v9ZI4lkzwtHus+58qJ9RV4zERISREQEREBERAREQEREBERAREQERED4YTVz45uGfJWEVXOuYSMGQjvVfqQOPrOfvrkYWy5OLrKF4NcN5gogMO3P0qrnYMumV1KsAQwII9wZQOveDs2MscJyMrfx4j+1H/wDXGSBk/wAQIP3kXgka+k1bY8ZO7HqEUXu3lG21fYhr4+s2sHUyaYadzuAO4FCCO4N2JTM+lXErrSBm72MmIkX2COQoPHpx+U8dDkZdo/abbZqOZQiGz6IQTferoXF1/N+ev1iO2/L6/wDXQV6w1lQioVFnfkAocckAfUevqJHa7xApYIXGYt2RDWL3PmEWdoXk8kfSVE4/MemCHktTZ2ZS545RQzkEHsCLoD0ls6N4Xy5q3Bynqci+Vhr2XAKLj2BofeVut8bv0/x+qZjx8lm8Fuz48ha+WDCxXBHoPQccD6SyKk8en6BcKBV59ST3Y+pM2Zfd9o0VETMJIiISREQEREBERAREQEREBERAREQEREDBiZioQ+YuZqKhGnlm0yPw6q/+IA/1mkfDelJs6fD/AOmv+0kqioNNbT9PxY/+HjRP8Khf6CbMVM1CWImaioNEREJIiICIiAiIgIiICIiAiIgIiICIiAiIgIiICIiAiIgIiICIiAiIgIiICIiAiIgIiICIiB//2Q==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4" name="AutoShape 25" descr="data:image/jpeg;base64,/9j/4AAQSkZJRgABAQAAAQABAAD/2wCEAAkGBhQREBISEBQUEBUSFRUVFhQYFxcUFBYUGxgVGBQTFBQXGyYeGhojGxgVIjAgIycpLC0sFR4yNTArNSYrLCkBCQoKDgwOGg8PGiwkHyQpLSwsKSopKS8sKSosLywsLCwsKiwsLCwpKSwsLCwpKSosLSwsKiksLCwsLCwsKiosLP/AABEIAOEA4QMBIgACEQEDEQH/xAAcAAEAAgMBAQEAAAAAAAAAAAAABQYBBAcDAgj/xABAEAACAgEDAgQEAwUGBQMFAAABAgARAwQSIQUxBhNBUQciYXEUgZEjMkKhsVJicoLB0TOS4fDxk6OyFRYkU3P/xAAaAQEAAwEBAQAAAAAAAAAAAAAAAQIDBAUG/8QALBEBAQACAQQAAwYHAAAAAAAAAAECESEDEjFBBFGxIjJhkdHwE1JxgaHB4f/aAAwDAQACEQMRAD8A7jERAREQEREBETFwMxEQEREBERAREQEREBERAREQEREBERAREQEREBERAREQERBgYiIhBM3EpPxL1GbyhjRGGI0WyKTyeR5ZA9Ox57/lCVk6t4iwaVQ2bIFBsAD5mYjvQEgV+Kej5s5B/ku/0JnJcemY2u0sOSpA5DDurAd7A/X8wftOj/LeTIiBl3A2Kuty0L4BFf8AMPrNp05fNVuWnS9f8V8a15WFmBFhmYLx27C/UEckTRb4uGx+xUf5iZW8XT9FtCnUq9NtJW27l1oAX/Z3f5jA6DpiqHfkFA3WLIw3bFocL6Nxfb5Zrj0cfF+lUuftesfxMxBEOVCpdQ4AO6lJIs8cdroX3E98HxK0x/e3p9xco+ToWm3OE1QUnywu7cNqckt8wHFbePdqmj1Dw4xN4nTOqjkI4Zi1WQa7UCBfvfsZX+DLPKe+O1aLqGPMi5MbBlbse38jzNmfn58ebeMZUqzUSBYRBXAA+g9T9frOqeAjmGLY4ZsYFrkYm9xI+RQf4a5v3mOWFx8ryyrbERKJIiICIiAiIgIiICIiAiIgIiICYmZiEUmZ83PHWarZjduPlVm+nAJg22JhlBFHkGc2z/F8oPLfTEahWZGxht9upKnYqgtVj+Lb9CZ4Z/ihrEAZ9G6LXzHJgyov/PjfIQKrukntvyNt3xz4J48zT2qHh8YY4wD6NuUXt9No9x29NDofgbGQK8scq3y41Bqz/FkDsa9ifWSmh+IuPVoUrYzKSUJDBk7b8brw63xY5BFEA8Tf8MuOQPc/zN/6ycsspwo3R4YxptZcmYAE7qyMtDaeQEr1C9psYul4wKLahRYCt5+eiDW0/v0O9Ua5H2nt152/Dv5bDeKIB53D1WvYj6H7GQvTur4s25lCjy9q+u87gRsN9yeOO3y/STj35cotxx4SWXw7uAvLnHN1uVwOTyRkVgZBde8Eow2/scrPQByYVR+/J83T+WRQ5sg+stHSuptmbJ8mxU2hSSCzWDusDtRE2Oomlu+x4+t8c/rf5Sbc8LpPGU3FV8MeFCHZs+5kFBcbOMw3CuVykBivHZhd339bmBKR4n+IqaT9hp1GbOKBHOxGPKq2wFnyHuMai65JUcyK0/UOuZfnGFlB5Cn8Ng/9txkcfYvFmVm6tjqOmxOU9R+IPUcVafLix6bNkZUTJlQ4xyQCyHc+JyLv95f8J7TpfSdZ5uDFksEuik1/ar5h+RsflKWWLNuIiQEREBERAREQEREBERAREQMTBmZgwivhpSfiB1pwqaTT/NmzsoAHoLsX/U/QfWXPNkCqWPZQSfsOTKJ4NwnU6vU6zJyVPlJ7AnnIR9htX7S2M9q1v+HvCuPRY6X58rc5Mx5d2Pfk8hfp+vM28ySVyLNXLjkW75ZuWfELo406fi8I8sq4Y7eKy18mVfQFqGNvRg4sEqJaPAHVvxALhWxk7bU9w20bhQPv78yp/EbxM2Xzenpgc5WyquNdpJyAEFXWuCp4N8VVUeSN74fdP1DbcGrU5nwLjIx5smRCilwRXykOq1Xc1QXgHmud4jWThf8ArnR8GfGMmakGG380qhpeC37RhYBIBJWj8lWJQcfW8S6jlWxYnJTIwF7dpfIvligadSfyAnUly48uIqa25VK3XysCCKAPNVftc5+2HpWDJkxPqHJwWHxhWoMDZW9pPHsDxf5T0fhLJLMt7/CbcfWxuWtaWvoGodth06D8K2I5PMazkLk/KvDfvCjY2+opj2nh4v8AFHl6TLk0uzVPgJ3qrBthAajk23QDVd125I5Inuk+W2nxNgAxYnRXxgDb8jKCtqRx37Sk/ErwvqNTpnw4sgfJnPy41VcePy0IcKWZr3EqLO707Us4erlvL+7q6eOpp4fBvoIbT/j837TLkZwrHkqN37ZwT/G+TeSe9BR2E6aBOR/DPq+u0zY+nZdJlHl5G3ucZ8oKTeRxqN+082wpTe6vWx10SLb7Wk5aPW+iYtZgfBnUOjj8wfRlPow9DKN4E12XQavJ0vVEsB8+HJ6MpPB+gbt9H47tOkSl/Erp1Y8OsTh9NkAYjv5OQhH/AEJVh7ES2N9Jq6RNXpes83Djyf20Vj9CRyP1ubUokiIgIiICIiAiIgIiICIiBiYM+p8mEVHdbJ/D5q//AFv/APEyt+Bhs0Qr+LJkJ++6v6AS35cYIo8g9xKf0RfwubJpMh4di+Ini7/hv3IFj6q49Bdp4qtS+bVETQz64zc6jnx4lL5WVFH8RNDsT/QE/kZqPjDAFSGDAEEGwQexBHcSrNpNrCzChZ5/T15msT+Hyb85cBsjDeANoUtvXEzHgLSrd+pI9jN7LtxkKV3k96IAujS7vTmh6n5hxK/8T/Ez6fDpsGnfGv4g5FyYmRcg2cFXrILFE9/W7HpNOl08s+pjEXKdtafjzxC2DSA6Utj/ABDMnJCOVZT8yA1QHe63WQfrIHTeEMGYY87rkQ48a+Zid2bzW5UEOTuAFqas8Ba4Mg+o/icOVcebUZWbHtYKxLKLQEUpFVRr2PPvPV/E2q2fh1Ax5NxPmjgqlY+Av8JBHH0Yj2n0GPQuOM7fPzcVyvqrh4U8VOmqzafI2YKyPlHzLk2FFUBFxs28Aqv7tDk/ugDjoei6iuTKiqysoVVX5t3NZATffkUQT3CtyZxnoeXXY9Qq6bVNkYMfkOPzRwLckd1Wh6EfcTo3w48Rvq8OZtR5eTJp9Q2JtmIYyuMhSrMh7/Nf1+X1IJPn/GdC47y036OW/F+q7LlKmj6f93NpMlzQ02vx5Ca3X7MKA7jhhxzQPfs6nsRPvq/VU0uny6jLYTChdq5ND0A9zwB955ur4dE88JAGQfjlgOnard2OIgf4jQX+ZEeFPE41uBswxtiUMVBN7WAAtlYqtgGwTVWp5MhOraj/AOq5l02A3psbBs2QdnomlU+3BA9yd3ZRuY+WvpYPCGMjQ6bd3OMMf83zf6yYnyiAAAcAcAew9p9SLdpIiJAREQEREBERAREQEREBPmfUwYHk0qPxE2LpRlZWJTIg3KNzBWI3CgRwaX1FNtIIIEtzTS12pXGjPkYIqi2Y9gIUcp8R9Yzagjp6Kc+UnenmIcWfFtJIDZN20sF4ZwAKc9yak7o9b+A0mEZQXxYl8vzB2fJyW21bBb3AcdpHdWwrqOsDJhyhVxY7yZFKkG08ug3bncB90PqJJ6vLj075FzuBhK2pomwwoobNAduP9pbDd4V6l1Gg/iIajdlxKoXCEJYH5FNBmVSf+I1EAjgAcbjYupeM+jap/K1GTKMjafGoYDahVb3WQKHf2ntp2wvqXfEWW9p8tXAxWo+QsooEgUfpx7Tz0Okz6/VrpNOw2uN7ZC29BjQ1ZI/fAbgCzZrn1HtdLCdPWXjX0cG8rlqNbq/Uk1uHBsR11GAIgfYdrof3Ve+bvkMPc8czL/DrqHOTbkGUqOACBtF2pI9TQB9/znWsXw+0mDCqhdrqVYZTkKuXU2G9VH2qqkrpNbqLAynT+xAyfN9yKHMyy+K39ycc+f8ATWYdvF+jiOm8bZNBpsmFNFkTUZFrLmYdz/dAHC/QmPhdpNTjObWA7GyEKgJ4yNbFwcYIB43DntfadUfoLZ8uZ8mPE6Z/mpdvmKSqry12HAHcEix9TK94k8DZdPkTLoVYK7BWx3e1jQ3Fjx+Z/wDOuGfTz1jl5v4/VTPuxl7YlvEPik6ZPxFpipFcK3bIrFAQjD1F8ggkAKeBJYZhqNKMevbHt1aFGw8DaGB/4eQH5qond39flqpTOq4Wx4GXKiKMNVvG4bqI3MpJ3A8964v8rdo+o4HRvIyDOMOJ9wWtq/JwWHeiAQCL/pOXr9KY4zX5nRzu1A0XRtX+Py9Jw6jzcOnG7cxyqtMu8LlRHo0WF7aske5E6T8O+j5dNogmoRcWRsjuUB3VurgtZvtxZJoKPSUsdVw9J17apEfJi6hh3CiNwyityCyAASE+272E6d0fqI1GBMoG3eO17hYJBpqFiwaNCxU8/Kar0cbuSt2IiVSREQEREBERAREQEREBERATBmZgwPJpF9dRTgy7yVCqXtTTAqNwKn34ko8jOracZcWTGeBkRlv2sEXClcl6Ha6fLlyEu+dtoPJIROK+1+kqnjHxG+rzBe+PHa4xdKVHdq/K7+8vnW9E2kwIihMjIbF3t3EWWruRdcfl680DSdPVcluQxsg36gC25JAVQPUmuR3nd0NfeZZ+a8dDrzhdcqfuhTxtBKnldt1ZO4CvuJY+ra19BpMWVdRmxanIgKoKDY1b5imQkm7vlaHPfkceHh/TJptWM5F49PnFj5WCqwtMnymqDC/8kr/xC6h5udjuD0eSCDPRxszs341+bDzZpLeG8yrjy6/qDvlJBCqznc7EGkXngn+Xf0kovxN6hibHuw6MpkXzEwEDhD+6SA2/cRdbjzfa5E6Hpw1ujTToVRgQ6uxAQOFb5W9ex7+n2uaGDouoy/wDKcZo5UVswO1VXbjbHw3AHrX1F83yx6dus/SuFvK+DLg6xp31Gl//ABNXgBZ8Sudw/h3q1A0SB7jkesgPCXxQ1aajydbkfPjsK2Nwp4HFXtsn1skyQ+Gfh3Np31Wpzo2FGxNjG8UWLV6evPP5So+IseNXXOpII1GRTwQSuzGw4P8Ae3/80rhjhvty5no3zZi6B4wzhcmpUbTi1ePFmQgUaDeWU3dwVByHaOOb9TOddM6tk0+R305YDgG2NUe6e3YAflLievY9ZptJiy48uNPOYDOQGRbx7WW1PB53V3+SeHTdOmn0mzYuTJkyvud+KC5KZQnc/Lu57D5fUyMcphj239ycG2xrlXUdNO+i2NfNxEN8yVZYGjY7kUfe51zwN1b8T0/T5aAOzYa4G5CUJA9Adt/nOa+CukY3IxOKOVF8xR6Akfu+x59R/rfWejdLx6XBjwYBtx4xSi7PuSSe5JJN/WeX8T97Tp6V4b8TETkdDMREBERAREQEREBERAREQExMxA8sgmjqFkg4mpnWFa5944011Z2BuN9WRV8cc96/l7TmuTqgwZGXLjx5GQmmK7hdghl/NV/T7zsnifQeZjr1FkfpOUdX6OuQgLYyMKAug57UCezbe3oa+19XRy40yynPKE6NqW1GrrIzDHqnHmcn5qbgfckkfnIjxFpNmoYEBVPH0HsZLaXorjJjZaUbqtjW3gkGlB9fX3+k8PFWrfVZMjqgXYRur1Y3bV6AkE16XO/DLVZ654Q+PWZMKsgJ2sKB+h7j+kvfhH4gnDgxYywQ4+xIAINH5lY+9v8AfebuUHTKpFEsnuKsfl3kj0vo/mZFx73RcnAPF16kL7fnNs8ccprJW8f1XnxL4+fUrtDnLusBVP0PIqq5qzKJ1XU+bQU7tu627h8jVvYf3QAqg/3b9ZHtpaNHJtDDubIscMjV7H+VGbanFiA8t/PyngUDtX6mxz9hLY6x4kRMdc+a6F0HR+V0jUbqFtp63f2hlVrX+9tD/lcgf/uNsZfC4XIpPmLYtQ5A3GvT5rP5mb+k0hw4tIrG21KZAyk/LuvbiyheyseV+u2aeHw2+Rt+QbUHDNXIPrt9+PyuYZZblynmoxkl1V5+E7733MoLMzvvIBYigAL9AKPA951pJTvA/TlQFlTYpRNg/ulQeD6y4pPL6t3k6MXoJmYEzMmsZiIkLEREBERAREQEREBERAREQPkia2ZZtGeOQQioXXYrBnMfFfSQp84oxUMFCg7QHJ5b6Lxx9SPSdX1SSoeLNFvwMKvayN6cfMLPP0J7y2GVlUsc/wA+JSCMdtVd/lIvtuvn9JB6NG02ZsnDY24ZD2cCyfmP7vrR/wBzJnpzgnIigXfAA5NXzQHvV+w+xkT1tyuDIGRr37GBUHYQLPfj25+v1ndv0wk5Y03h/wDHNnfTbVZX4xfKCqjt97ur9DJp/Dw0WmbLlN6h68sXZG0h25oXwvJArsPvVuldMyOr5vNyYALt+3cc8KQT/wBZ44NQcdjfuYKTdc7bG7kcdrPFybllvW+P37W7ZZwkT4UfMfO0v7bG9FdpBIax8mVTyCBdkA3XHfj30PQPwepx48qDK7I2Q47AKAWV3UOLCsa4NAe8g+jdF/FZQN4ws98AEjfyVAo8A/8ASSGHRPpdQvmlnKsNwNkEcfxXdfXt78S/feeSyeFl0unZ875cyqXJ4HZFAHyhfagKH0EtXTMmPMwxZrqrVVJW/QNYIsUTxyO8gNRr8YD01M1UCQD3okA9x/vJ7wD04PnbKQCQoIJ7iyVNCv7ve5l1b9namM5dB6PpimNFJvaAo+wuvzqpKpNXAvabaicToj0iBMyq5ERCSIiAiIgIiICIiAiIgIiIGDPhxPSfDwI/UrIDq2IFGsWKG4e4HJ/lLHqBIfVLIqil9U6LhLLkZF4IZWHy0wFAEiuO1XxwRK1436UX0wZTv8plvkGwRzZ/iK8C/YiX3VkKVBuya4Frf1HcfeR/U9OMiviyAhMinlbBoEblv0/L6y2OdxylVuq5HrOoj8OuFTWxSzeo78LXpV2T7+3rFYMJ79gwKqO3BqyPpW79V95ZvFejTDmVcWFQjAkuSzW4PHNk2Pr7yOwaVsgdmBJ4F/UkAWfe/T0nozLux36Zz7LQ0eYoQbKMp59OB2/0/SW78T+NOLIB+0sKxr5bsbWu/r2Pt6iQ6u2MspUK3bax213PfhqJ/skd7nRemdFGPHiLYFdyAWaywVlF2G+pFDgAmpXLPV5LN8t7rfSV1AwowNYFPHAXldqrdWTdc3617yyeGuiLpwdnF1Y5IvkmrnmqBciAKW7kWxpTx+6hNXz3H+sm9Di2qBz788mzyZxd1uOlpOW/iE2FnjjE9xK1rGZmIkLEREBERAREQEREBERAREQEREBPkz6mDA1c4kRrEk3lEi9WIVqt9SxWAf7JB7A1Rvd2Pp+fMj9bpTRIG79N30prFesnMo5o+s0sqg2P/B/8St2rNObeItI7ZP2rIhskY1Kmh2DEd+avt6yNVQ1K+o7cbboA0SpLAd+B2P8A1n/FugXHlbKwOQ5qAQDsAoBJa/p2qRh4xbMmLaMlgEGyhFFWb+fHHBnfjfsxhZzTpOqdciq6vkUULFONt97IP+gnTOm4P3Sd9gj5WC0Pf93gmvUXXvKl4X6ZmqvMxFSAR3Ynnkjige4/rL5ptPXb3/7smc/Xy9RfCfNuY9OC6nvwSftY4/UfykvhWaWnX1P/AH9pJYjMou9kWes+Vn1Jq8ZiIkLEREBERAREQEREBERAREQEREBMTMwYHllEjdUsk8k0dSIVqA1SczRzrxagkkj2oV3P6X7yU1ycEyJ0mrD9uDzang8dyPzuRVUL4q0hbCWRdzobWhbAHhioHJO2+JRvJA81PmpWG4seGf03AjihdH6+k6lrsbbTt4PHNWQLG4gepq5XH6UrnID8xzUp5B5DCiAABddyB2HJFc79LPtxZ5TlJ+FdGnlhggUji7DHsL5s1ft9JasCdpXfDvh1sBs5S61QXbtvtRNk9pZaoev5THPW+Ktjv22sfeb+KaGgYOu4ci+/v9ZI4lkzwtHus+58qJ9RV4zERISREQEREBERAREQEREBERAREQERED4YTVz45uGfJWEVXOuYSMGQjvVfqQOPrOfvrkYWy5OLrKF4NcN5gogMO3P0qrnYMumV1KsAQwII9wZQOveDs2MscJyMrfx4j+1H/wDXGSBk/wAQIP3kXgka+k1bY8ZO7HqEUXu3lG21fYhr4+s2sHUyaYadzuAO4FCCO4N2JTM+lXErrSBm72MmIkX2COQoPHpx+U8dDkZdo/abbZqOZQiGz6IQTferoXF1/N+ev1iO2/L6/wDXQV6w1lQioVFnfkAocckAfUevqJHa7xApYIXGYt2RDWL3PmEWdoXk8kfSVE4/MemCHktTZ2ZS545RQzkEHsCLoD0ls6N4Xy5q3Bynqci+Vhr2XAKLj2BofeVut8bv0/x+qZjx8lm8Fuz48ha+WDCxXBHoPQccD6SyKk8en6BcKBV59ST3Y+pM2Zfd9o0VETMJIiISREQEREBERAREQEREBERAREQEREDBiZioQ+YuZqKhGnlm0yPw6q/+IA/1mkfDelJs6fD/AOmv+0kqioNNbT9PxY/+HjRP8Khf6CbMVM1CWImaioNEREJIiICIiAiIgIiICIiAiIgIiICIiAiIgIiICIiAiIgIiICIiAiIgIiICIiAiIgIiICIiB//2Q==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8" name="AutoShape 27" descr="data:image/jpeg;base64,/9j/4AAQSkZJRgABAQAAAQABAAD/2wCEAAkGBhQREBISEBQUEBUSFRUVFhQYFxcUFBYUGxgVGBQTFBQXGyYeGhojGxgVIjAgIycpLC0sFR4yNTArNSYrLCkBCQoKDgwOGg8PGiwkHyQpLSwsKSopKS8sKSosLywsLCwsKiwsLCwpKSwsLCwpKSosLSwsKiksLCwsLCwsKiosLP/AABEIAOEA4QMBIgACEQEDEQH/xAAcAAEAAgMBAQEAAAAAAAAAAAAABQYBBAcDAgj/xABAEAACAgEDAgQEAwUGBQMFAAABAgARAwQSIQUxBhNBUQciYXEUgZEjMkKhsVJicoLB0TOS4fDxk6OyFRYkU3P/xAAaAQEAAwEBAQAAAAAAAAAAAAAAAQIDBAUG/8QALBEBAQACAQQAAwYHAAAAAAAAAAECESEDEjFBBFGxIjJhkdHwE1JxgaHB4f/aAAwDAQACEQMRAD8A7jERAREQEREBETFwMxEQEREBERAREQEREBERAREQEREBERAREQEREBERAREQERBgYiIhBM3EpPxL1GbyhjRGGI0WyKTyeR5ZA9Ox57/lCVk6t4iwaVQ2bIFBsAD5mYjvQEgV+Kej5s5B/ku/0JnJcemY2u0sOSpA5DDurAd7A/X8wftOj/LeTIiBl3A2Kuty0L4BFf8AMPrNp05fNVuWnS9f8V8a15WFmBFhmYLx27C/UEckTRb4uGx+xUf5iZW8XT9FtCnUq9NtJW27l1oAX/Z3f5jA6DpiqHfkFA3WLIw3bFocL6Nxfb5Zrj0cfF+lUuftesfxMxBEOVCpdQ4AO6lJIs8cdroX3E98HxK0x/e3p9xco+ToWm3OE1QUnywu7cNqckt8wHFbePdqmj1Dw4xN4nTOqjkI4Zi1WQa7UCBfvfsZX+DLPKe+O1aLqGPMi5MbBlbse38jzNmfn58ebeMZUqzUSBYRBXAA+g9T9frOqeAjmGLY4ZsYFrkYm9xI+RQf4a5v3mOWFx8ryyrbERKJIiICIiAiIgIiICIiAiIgIiICYmZiEUmZ83PHWarZjduPlVm+nAJg22JhlBFHkGc2z/F8oPLfTEahWZGxht9upKnYqgtVj+Lb9CZ4Z/ihrEAZ9G6LXzHJgyov/PjfIQKrukntvyNt3xz4J48zT2qHh8YY4wD6NuUXt9No9x29NDofgbGQK8scq3y41Bqz/FkDsa9ifWSmh+IuPVoUrYzKSUJDBk7b8brw63xY5BFEA8Tf8MuOQPc/zN/6ycsspwo3R4YxptZcmYAE7qyMtDaeQEr1C9psYul4wKLahRYCt5+eiDW0/v0O9Ua5H2nt152/Dv5bDeKIB53D1WvYj6H7GQvTur4s25lCjy9q+u87gRsN9yeOO3y/STj35cotxx4SWXw7uAvLnHN1uVwOTyRkVgZBde8Eow2/scrPQByYVR+/J83T+WRQ5sg+stHSuptmbJ8mxU2hSSCzWDusDtRE2Oomlu+x4+t8c/rf5Sbc8LpPGU3FV8MeFCHZs+5kFBcbOMw3CuVykBivHZhd339bmBKR4n+IqaT9hp1GbOKBHOxGPKq2wFnyHuMai65JUcyK0/UOuZfnGFlB5Cn8Ng/9txkcfYvFmVm6tjqOmxOU9R+IPUcVafLix6bNkZUTJlQ4xyQCyHc+JyLv95f8J7TpfSdZ5uDFksEuik1/ar5h+RsflKWWLNuIiQEREBERAREQEREBERAREQMTBmZgwivhpSfiB1pwqaTT/NmzsoAHoLsX/U/QfWXPNkCqWPZQSfsOTKJ4NwnU6vU6zJyVPlJ7AnnIR9htX7S2M9q1v+HvCuPRY6X58rc5Mx5d2Pfk8hfp+vM28ySVyLNXLjkW75ZuWfELo406fi8I8sq4Y7eKy18mVfQFqGNvRg4sEqJaPAHVvxALhWxk7bU9w20bhQPv78yp/EbxM2Xzenpgc5WyquNdpJyAEFXWuCp4N8VVUeSN74fdP1DbcGrU5nwLjIx5smRCilwRXykOq1Xc1QXgHmud4jWThf8ArnR8GfGMmakGG380qhpeC37RhYBIBJWj8lWJQcfW8S6jlWxYnJTIwF7dpfIvligadSfyAnUly48uIqa25VK3XysCCKAPNVftc5+2HpWDJkxPqHJwWHxhWoMDZW9pPHsDxf5T0fhLJLMt7/CbcfWxuWtaWvoGodth06D8K2I5PMazkLk/KvDfvCjY2+opj2nh4v8AFHl6TLk0uzVPgJ3qrBthAajk23QDVd125I5Inuk+W2nxNgAxYnRXxgDb8jKCtqRx37Sk/ErwvqNTpnw4sgfJnPy41VcePy0IcKWZr3EqLO707Us4erlvL+7q6eOpp4fBvoIbT/j837TLkZwrHkqN37ZwT/G+TeSe9BR2E6aBOR/DPq+u0zY+nZdJlHl5G3ucZ8oKTeRxqN+082wpTe6vWx10SLb7Wk5aPW+iYtZgfBnUOjj8wfRlPow9DKN4E12XQavJ0vVEsB8+HJ6MpPB+gbt9H47tOkSl/Erp1Y8OsTh9NkAYjv5OQhH/AEJVh7ES2N9Jq6RNXpes83Djyf20Vj9CRyP1ubUokiIgIiICIiAiIgIiICIiBiYM+p8mEVHdbJ/D5q//AFv/APEyt+Bhs0Qr+LJkJ++6v6AS35cYIo8g9xKf0RfwubJpMh4di+Ini7/hv3IFj6q49Bdp4qtS+bVETQz64zc6jnx4lL5WVFH8RNDsT/QE/kZqPjDAFSGDAEEGwQexBHcSrNpNrCzChZ5/T15msT+Hyb85cBsjDeANoUtvXEzHgLSrd+pI9jN7LtxkKV3k96IAujS7vTmh6n5hxK/8T/Ez6fDpsGnfGv4g5FyYmRcg2cFXrILFE9/W7HpNOl08s+pjEXKdtafjzxC2DSA6Utj/ABDMnJCOVZT8yA1QHe63WQfrIHTeEMGYY87rkQ48a+Zid2bzW5UEOTuAFqas8Ba4Mg+o/icOVcebUZWbHtYKxLKLQEUpFVRr2PPvPV/E2q2fh1Ax5NxPmjgqlY+Av8JBHH0Yj2n0GPQuOM7fPzcVyvqrh4U8VOmqzafI2YKyPlHzLk2FFUBFxs28Aqv7tDk/ugDjoei6iuTKiqysoVVX5t3NZATffkUQT3CtyZxnoeXXY9Qq6bVNkYMfkOPzRwLckd1Wh6EfcTo3w48Rvq8OZtR5eTJp9Q2JtmIYyuMhSrMh7/Nf1+X1IJPn/GdC47y036OW/F+q7LlKmj6f93NpMlzQ02vx5Ca3X7MKA7jhhxzQPfs6nsRPvq/VU0uny6jLYTChdq5ND0A9zwB955ur4dE88JAGQfjlgOnard2OIgf4jQX+ZEeFPE41uBswxtiUMVBN7WAAtlYqtgGwTVWp5MhOraj/AOq5l02A3psbBs2QdnomlU+3BA9yd3ZRuY+WvpYPCGMjQ6bd3OMMf83zf6yYnyiAAAcAcAew9p9SLdpIiJAREQEREBERAREQEREBPmfUwYHk0qPxE2LpRlZWJTIg3KNzBWI3CgRwaX1FNtIIIEtzTS12pXGjPkYIqi2Y9gIUcp8R9Yzagjp6Kc+UnenmIcWfFtJIDZN20sF4ZwAKc9yak7o9b+A0mEZQXxYl8vzB2fJyW21bBb3AcdpHdWwrqOsDJhyhVxY7yZFKkG08ug3bncB90PqJJ6vLj075FzuBhK2pomwwoobNAduP9pbDd4V6l1Gg/iIajdlxKoXCEJYH5FNBmVSf+I1EAjgAcbjYupeM+jap/K1GTKMjafGoYDahVb3WQKHf2ntp2wvqXfEWW9p8tXAxWo+QsooEgUfpx7Tz0Okz6/VrpNOw2uN7ZC29BjQ1ZI/fAbgCzZrn1HtdLCdPWXjX0cG8rlqNbq/Uk1uHBsR11GAIgfYdrof3Ve+bvkMPc8czL/DrqHOTbkGUqOACBtF2pI9TQB9/znWsXw+0mDCqhdrqVYZTkKuXU2G9VH2qqkrpNbqLAynT+xAyfN9yKHMyy+K39ycc+f8ATWYdvF+jiOm8bZNBpsmFNFkTUZFrLmYdz/dAHC/QmPhdpNTjObWA7GyEKgJ4yNbFwcYIB43DntfadUfoLZ8uZ8mPE6Z/mpdvmKSqry12HAHcEix9TK94k8DZdPkTLoVYK7BWx3e1jQ3Fjx+Z/wDOuGfTz1jl5v4/VTPuxl7YlvEPik6ZPxFpipFcK3bIrFAQjD1F8ggkAKeBJYZhqNKMevbHt1aFGw8DaGB/4eQH5qond39flqpTOq4Wx4GXKiKMNVvG4bqI3MpJ3A8964v8rdo+o4HRvIyDOMOJ9wWtq/JwWHeiAQCL/pOXr9KY4zX5nRzu1A0XRtX+Py9Jw6jzcOnG7cxyqtMu8LlRHo0WF7aske5E6T8O+j5dNogmoRcWRsjuUB3VurgtZvtxZJoKPSUsdVw9J17apEfJi6hh3CiNwyityCyAASE+272E6d0fqI1GBMoG3eO17hYJBpqFiwaNCxU8/Kar0cbuSt2IiVSREQEREBERAREQEREBERATBmZgwPJpF9dRTgy7yVCqXtTTAqNwKn34ko8jOracZcWTGeBkRlv2sEXClcl6Ha6fLlyEu+dtoPJIROK+1+kqnjHxG+rzBe+PHa4xdKVHdq/K7+8vnW9E2kwIihMjIbF3t3EWWruRdcfl680DSdPVcluQxsg36gC25JAVQPUmuR3nd0NfeZZ+a8dDrzhdcqfuhTxtBKnldt1ZO4CvuJY+ra19BpMWVdRmxanIgKoKDY1b5imQkm7vlaHPfkceHh/TJptWM5F49PnFj5WCqwtMnymqDC/8kr/xC6h5udjuD0eSCDPRxszs341+bDzZpLeG8yrjy6/qDvlJBCqznc7EGkXngn+Xf0kovxN6hibHuw6MpkXzEwEDhD+6SA2/cRdbjzfa5E6Hpw1ujTToVRgQ6uxAQOFb5W9ex7+n2uaGDouoy/wDKcZo5UVswO1VXbjbHw3AHrX1F83yx6dus/SuFvK+DLg6xp31Gl//ABNXgBZ8Sudw/h3q1A0SB7jkesgPCXxQ1aajydbkfPjsK2Nwp4HFXtsn1skyQ+Gfh3Np31Wpzo2FGxNjG8UWLV6evPP5So+IseNXXOpII1GRTwQSuzGw4P8Ae3/80rhjhvty5no3zZi6B4wzhcmpUbTi1ePFmQgUaDeWU3dwVByHaOOb9TOddM6tk0+R305YDgG2NUe6e3YAflLievY9ZptJiy48uNPOYDOQGRbx7WW1PB53V3+SeHTdOmn0mzYuTJkyvud+KC5KZQnc/Lu57D5fUyMcphj239ycG2xrlXUdNO+i2NfNxEN8yVZYGjY7kUfe51zwN1b8T0/T5aAOzYa4G5CUJA9Adt/nOa+CukY3IxOKOVF8xR6Akfu+x59R/rfWejdLx6XBjwYBtx4xSi7PuSSe5JJN/WeX8T97Tp6V4b8TETkdDMREBERAREQEREBERAREQExMxA8sgmjqFkg4mpnWFa5944011Z2BuN9WRV8cc96/l7TmuTqgwZGXLjx5GQmmK7hdghl/NV/T7zsnifQeZjr1FkfpOUdX6OuQgLYyMKAug57UCezbe3oa+19XRy40yynPKE6NqW1GrrIzDHqnHmcn5qbgfckkfnIjxFpNmoYEBVPH0HsZLaXorjJjZaUbqtjW3gkGlB9fX3+k8PFWrfVZMjqgXYRur1Y3bV6AkE16XO/DLVZ654Q+PWZMKsgJ2sKB+h7j+kvfhH4gnDgxYywQ4+xIAINH5lY+9v8AfebuUHTKpFEsnuKsfl3kj0vo/mZFx73RcnAPF16kL7fnNs8ccprJW8f1XnxL4+fUrtDnLusBVP0PIqq5qzKJ1XU+bQU7tu627h8jVvYf3QAqg/3b9ZHtpaNHJtDDubIscMjV7H+VGbanFiA8t/PyngUDtX6mxz9hLY6x4kRMdc+a6F0HR+V0jUbqFtp63f2hlVrX+9tD/lcgf/uNsZfC4XIpPmLYtQ5A3GvT5rP5mb+k0hw4tIrG21KZAyk/LuvbiyheyseV+u2aeHw2+Rt+QbUHDNXIPrt9+PyuYZZblynmoxkl1V5+E7733MoLMzvvIBYigAL9AKPA951pJTvA/TlQFlTYpRNg/ulQeD6y4pPL6t3k6MXoJmYEzMmsZiIkLEREBERAREQEREBERAREQPkia2ZZtGeOQQioXXYrBnMfFfSQp84oxUMFCg7QHJ5b6Lxx9SPSdX1SSoeLNFvwMKvayN6cfMLPP0J7y2GVlUsc/wA+JSCMdtVd/lIvtuvn9JB6NG02ZsnDY24ZD2cCyfmP7vrR/wBzJnpzgnIigXfAA5NXzQHvV+w+xkT1tyuDIGRr37GBUHYQLPfj25+v1ndv0wk5Y03h/wDHNnfTbVZX4xfKCqjt97ur9DJp/Dw0WmbLlN6h68sXZG0h25oXwvJArsPvVuldMyOr5vNyYALt+3cc8KQT/wBZ44NQcdjfuYKTdc7bG7kcdrPFybllvW+P37W7ZZwkT4UfMfO0v7bG9FdpBIax8mVTyCBdkA3XHfj30PQPwepx48qDK7I2Q47AKAWV3UOLCsa4NAe8g+jdF/FZQN4ws98AEjfyVAo8A/8ASSGHRPpdQvmlnKsNwNkEcfxXdfXt78S/feeSyeFl0unZ875cyqXJ4HZFAHyhfagKH0EtXTMmPMwxZrqrVVJW/QNYIsUTxyO8gNRr8YD01M1UCQD3okA9x/vJ7wD04PnbKQCQoIJ7iyVNCv7ve5l1b9namM5dB6PpimNFJvaAo+wuvzqpKpNXAvabaicToj0iBMyq5ERCSIiAiIgIiICIiAiIgIiIGDPhxPSfDwI/UrIDq2IFGsWKG4e4HJ/lLHqBIfVLIqil9U6LhLLkZF4IZWHy0wFAEiuO1XxwRK1436UX0wZTv8plvkGwRzZ/iK8C/YiX3VkKVBuya4Frf1HcfeR/U9OMiviyAhMinlbBoEblv0/L6y2OdxylVuq5HrOoj8OuFTWxSzeo78LXpV2T7+3rFYMJ79gwKqO3BqyPpW79V95ZvFejTDmVcWFQjAkuSzW4PHNk2Pr7yOwaVsgdmBJ4F/UkAWfe/T0nozLux36Zz7LQ0eYoQbKMp59OB2/0/SW78T+NOLIB+0sKxr5bsbWu/r2Pt6iQ6u2MspUK3bax213PfhqJ/skd7nRemdFGPHiLYFdyAWaywVlF2G+pFDgAmpXLPV5LN8t7rfSV1AwowNYFPHAXldqrdWTdc3617yyeGuiLpwdnF1Y5IvkmrnmqBciAKW7kWxpTx+6hNXz3H+sm9Di2qBz788mzyZxd1uOlpOW/iE2FnjjE9xK1rGZmIkLEREBERAREQEREBERAREQEREBPkz6mDA1c4kRrEk3lEi9WIVqt9SxWAf7JB7A1Rvd2Pp+fMj9bpTRIG79N30prFesnMo5o+s0sqg2P/B/8St2rNObeItI7ZP2rIhskY1Kmh2DEd+avt6yNVQ1K+o7cbboA0SpLAd+B2P8A1n/FugXHlbKwOQ5qAQDsAoBJa/p2qRh4xbMmLaMlgEGyhFFWb+fHHBnfjfsxhZzTpOqdciq6vkUULFONt97IP+gnTOm4P3Sd9gj5WC0Pf93gmvUXXvKl4X6ZmqvMxFSAR3Ynnkjige4/rL5ptPXb3/7smc/Xy9RfCfNuY9OC6nvwSftY4/UfykvhWaWnX1P/AH9pJYjMou9kWes+Vn1Jq8ZiIkLEREBERAREQEREBERAREQEREBMTMwYHllEjdUsk8k0dSIVqA1SczRzrxagkkj2oV3P6X7yU1ycEyJ0mrD9uDzang8dyPzuRVUL4q0hbCWRdzobWhbAHhioHJO2+JRvJA81PmpWG4seGf03AjihdH6+k6lrsbbTt4PHNWQLG4gepq5XH6UrnID8xzUp5B5DCiAABddyB2HJFc79LPtxZ5TlJ+FdGnlhggUji7DHsL5s1ft9JasCdpXfDvh1sBs5S61QXbtvtRNk9pZaoev5THPW+Ktjv22sfeb+KaGgYOu4ci+/v9ZI4lkzwtHus+58qJ9RV4zERISREQEREBERAREQEREBERAREQERED4YTVz45uGfJWEVXOuYSMGQjvVfqQOPrOfvrkYWy5OLrKF4NcN5gogMO3P0qrnYMumV1KsAQwII9wZQOveDs2MscJyMrfx4j+1H/wDXGSBk/wAQIP3kXgka+k1bY8ZO7HqEUXu3lG21fYhr4+s2sHUyaYadzuAO4FCCO4N2JTM+lXErrSBm72MmIkX2COQoPHpx+U8dDkZdo/abbZqOZQiGz6IQTferoXF1/N+ev1iO2/L6/wDXQV6w1lQioVFnfkAocckAfUevqJHa7xApYIXGYt2RDWL3PmEWdoXk8kfSVE4/MemCHktTZ2ZS545RQzkEHsCLoD0ls6N4Xy5q3Bynqci+Vhr2XAKLj2BofeVut8bv0/x+qZjx8lm8Fuz48ha+WDCxXBHoPQccD6SyKk8en6BcKBV59ST3Y+pM2Zfd9o0VETMJIiISREQEREBERAREQEREBERAREQEREDBiZioQ+YuZqKhGnlm0yPw6q/+IA/1mkfDelJs6fD/AOmv+0kqioNNbT9PxY/+HjRP8Khf6CbMVM1CWImaioNEREJIiICIiAiIgIiICIiAiIgIiICIiAiIgIiICIiAiIgIiICIiAiIgIiICIiAiIgIiICIiB//2Q==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9" name="AutoShape 29" descr="data:image/jpeg;base64,/9j/4AAQSkZJRgABAQAAAQABAAD/2wCEAAkGBhQREBISEBQUEBUSFRUVFhQYFxcUFBYUGxgVGBQTFBQXGyYeGhojGxgVIjAgIycpLC0sFR4yNTArNSYrLCkBCQoKDgwOGg8PGiwkHyQpLSwsKSopKS8sKSosLywsLCwsKiwsLCwpKSwsLCwpKSosLSwsKiksLCwsLCwsKiosLP/AABEIAOEA4QMBIgACEQEDEQH/xAAcAAEAAgMBAQEAAAAAAAAAAAAABQYBBAcDAgj/xABAEAACAgEDAgQEAwUGBQMFAAABAgARAwQSIQUxBhNBUQciYXEUgZEjMkKhsVJicoLB0TOS4fDxk6OyFRYkU3P/xAAaAQEAAwEBAQAAAAAAAAAAAAAAAQIDBAUG/8QALBEBAQACAQQAAwYHAAAAAAAAAAECESEDEjFBBFGxIjJhkdHwE1JxgaHB4f/aAAwDAQACEQMRAD8A7jERAREQEREBETFwMxEQEREBERAREQEREBERAREQEREBERAREQEREBERAREQERBgYiIhBM3EpPxL1GbyhjRGGI0WyKTyeR5ZA9Ox57/lCVk6t4iwaVQ2bIFBsAD5mYjvQEgV+Kej5s5B/ku/0JnJcemY2u0sOSpA5DDurAd7A/X8wftOj/LeTIiBl3A2Kuty0L4BFf8AMPrNp05fNVuWnS9f8V8a15WFmBFhmYLx27C/UEckTRb4uGx+xUf5iZW8XT9FtCnUq9NtJW27l1oAX/Z3f5jA6DpiqHfkFA3WLIw3bFocL6Nxfb5Zrj0cfF+lUuftesfxMxBEOVCpdQ4AO6lJIs8cdroX3E98HxK0x/e3p9xco+ToWm3OE1QUnywu7cNqckt8wHFbePdqmj1Dw4xN4nTOqjkI4Zi1WQa7UCBfvfsZX+DLPKe+O1aLqGPMi5MbBlbse38jzNmfn58ebeMZUqzUSBYRBXAA+g9T9frOqeAjmGLY4ZsYFrkYm9xI+RQf4a5v3mOWFx8ryyrbERKJIiICIiAiIgIiICIiAiIgIiICYmZiEUmZ83PHWarZjduPlVm+nAJg22JhlBFHkGc2z/F8oPLfTEahWZGxht9upKnYqgtVj+Lb9CZ4Z/ihrEAZ9G6LXzHJgyov/PjfIQKrukntvyNt3xz4J48zT2qHh8YY4wD6NuUXt9No9x29NDofgbGQK8scq3y41Bqz/FkDsa9ifWSmh+IuPVoUrYzKSUJDBk7b8brw63xY5BFEA8Tf8MuOQPc/zN/6ycsspwo3R4YxptZcmYAE7qyMtDaeQEr1C9psYul4wKLahRYCt5+eiDW0/v0O9Ua5H2nt152/Dv5bDeKIB53D1WvYj6H7GQvTur4s25lCjy9q+u87gRsN9yeOO3y/STj35cotxx4SWXw7uAvLnHN1uVwOTyRkVgZBde8Eow2/scrPQByYVR+/J83T+WRQ5sg+stHSuptmbJ8mxU2hSSCzWDusDtRE2Oomlu+x4+t8c/rf5Sbc8LpPGU3FV8MeFCHZs+5kFBcbOMw3CuVykBivHZhd339bmBKR4n+IqaT9hp1GbOKBHOxGPKq2wFnyHuMai65JUcyK0/UOuZfnGFlB5Cn8Ng/9txkcfYvFmVm6tjqOmxOU9R+IPUcVafLix6bNkZUTJlQ4xyQCyHc+JyLv95f8J7TpfSdZ5uDFksEuik1/ar5h+RsflKWWLNuIiQEREBERAREQEREBERAREQMTBmZgwivhpSfiB1pwqaTT/NmzsoAHoLsX/U/QfWXPNkCqWPZQSfsOTKJ4NwnU6vU6zJyVPlJ7AnnIR9htX7S2M9q1v+HvCuPRY6X58rc5Mx5d2Pfk8hfp+vM28ySVyLNXLjkW75ZuWfELo406fi8I8sq4Y7eKy18mVfQFqGNvRg4sEqJaPAHVvxALhWxk7bU9w20bhQPv78yp/EbxM2Xzenpgc5WyquNdpJyAEFXWuCp4N8VVUeSN74fdP1DbcGrU5nwLjIx5smRCilwRXykOq1Xc1QXgHmud4jWThf8ArnR8GfGMmakGG380qhpeC37RhYBIBJWj8lWJQcfW8S6jlWxYnJTIwF7dpfIvligadSfyAnUly48uIqa25VK3XysCCKAPNVftc5+2HpWDJkxPqHJwWHxhWoMDZW9pPHsDxf5T0fhLJLMt7/CbcfWxuWtaWvoGodth06D8K2I5PMazkLk/KvDfvCjY2+opj2nh4v8AFHl6TLk0uzVPgJ3qrBthAajk23QDVd125I5Inuk+W2nxNgAxYnRXxgDb8jKCtqRx37Sk/ErwvqNTpnw4sgfJnPy41VcePy0IcKWZr3EqLO707Us4erlvL+7q6eOpp4fBvoIbT/j837TLkZwrHkqN37ZwT/G+TeSe9BR2E6aBOR/DPq+u0zY+nZdJlHl5G3ucZ8oKTeRxqN+082wpTe6vWx10SLb7Wk5aPW+iYtZgfBnUOjj8wfRlPow9DKN4E12XQavJ0vVEsB8+HJ6MpPB+gbt9H47tOkSl/Erp1Y8OsTh9NkAYjv5OQhH/AEJVh7ES2N9Jq6RNXpes83Djyf20Vj9CRyP1ubUokiIgIiICIiAiIgIiICIiBiYM+p8mEVHdbJ/D5q//AFv/APEyt+Bhs0Qr+LJkJ++6v6AS35cYIo8g9xKf0RfwubJpMh4di+Ini7/hv3IFj6q49Bdp4qtS+bVETQz64zc6jnx4lL5WVFH8RNDsT/QE/kZqPjDAFSGDAEEGwQexBHcSrNpNrCzChZ5/T15msT+Hyb85cBsjDeANoUtvXEzHgLSrd+pI9jN7LtxkKV3k96IAujS7vTmh6n5hxK/8T/Ez6fDpsGnfGv4g5FyYmRcg2cFXrILFE9/W7HpNOl08s+pjEXKdtafjzxC2DSA6Utj/ABDMnJCOVZT8yA1QHe63WQfrIHTeEMGYY87rkQ48a+Zid2bzW5UEOTuAFqas8Ba4Mg+o/icOVcebUZWbHtYKxLKLQEUpFVRr2PPvPV/E2q2fh1Ax5NxPmjgqlY+Av8JBHH0Yj2n0GPQuOM7fPzcVyvqrh4U8VOmqzafI2YKyPlHzLk2FFUBFxs28Aqv7tDk/ugDjoei6iuTKiqysoVVX5t3NZATffkUQT3CtyZxnoeXXY9Qq6bVNkYMfkOPzRwLckd1Wh6EfcTo3w48Rvq8OZtR5eTJp9Q2JtmIYyuMhSrMh7/Nf1+X1IJPn/GdC47y036OW/F+q7LlKmj6f93NpMlzQ02vx5Ca3X7MKA7jhhxzQPfs6nsRPvq/VU0uny6jLYTChdq5ND0A9zwB955ur4dE88JAGQfjlgOnard2OIgf4jQX+ZEeFPE41uBswxtiUMVBN7WAAtlYqtgGwTVWp5MhOraj/AOq5l02A3psbBs2QdnomlU+3BA9yd3ZRuY+WvpYPCGMjQ6bd3OMMf83zf6yYnyiAAAcAcAew9p9SLdpIiJAREQEREBERAREQEREBPmfUwYHk0qPxE2LpRlZWJTIg3KNzBWI3CgRwaX1FNtIIIEtzTS12pXGjPkYIqi2Y9gIUcp8R9Yzagjp6Kc+UnenmIcWfFtJIDZN20sF4ZwAKc9yak7o9b+A0mEZQXxYl8vzB2fJyW21bBb3AcdpHdWwrqOsDJhyhVxY7yZFKkG08ug3bncB90PqJJ6vLj075FzuBhK2pomwwoobNAduP9pbDd4V6l1Gg/iIajdlxKoXCEJYH5FNBmVSf+I1EAjgAcbjYupeM+jap/K1GTKMjafGoYDahVb3WQKHf2ntp2wvqXfEWW9p8tXAxWo+QsooEgUfpx7Tz0Okz6/VrpNOw2uN7ZC29BjQ1ZI/fAbgCzZrn1HtdLCdPWXjX0cG8rlqNbq/Uk1uHBsR11GAIgfYdrof3Ve+bvkMPc8czL/DrqHOTbkGUqOACBtF2pI9TQB9/znWsXw+0mDCqhdrqVYZTkKuXU2G9VH2qqkrpNbqLAynT+xAyfN9yKHMyy+K39ycc+f8ATWYdvF+jiOm8bZNBpsmFNFkTUZFrLmYdz/dAHC/QmPhdpNTjObWA7GyEKgJ4yNbFwcYIB43DntfadUfoLZ8uZ8mPE6Z/mpdvmKSqry12HAHcEix9TK94k8DZdPkTLoVYK7BWx3e1jQ3Fjx+Z/wDOuGfTz1jl5v4/VTPuxl7YlvEPik6ZPxFpipFcK3bIrFAQjD1F8ggkAKeBJYZhqNKMevbHt1aFGw8DaGB/4eQH5qond39flqpTOq4Wx4GXKiKMNVvG4bqI3MpJ3A8964v8rdo+o4HRvIyDOMOJ9wWtq/JwWHeiAQCL/pOXr9KY4zX5nRzu1A0XRtX+Py9Jw6jzcOnG7cxyqtMu8LlRHo0WF7aske5E6T8O+j5dNogmoRcWRsjuUB3VurgtZvtxZJoKPSUsdVw9J17apEfJi6hh3CiNwyityCyAASE+272E6d0fqI1GBMoG3eO17hYJBpqFiwaNCxU8/Kar0cbuSt2IiVSREQEREBERAREQEREBERATBmZgwPJpF9dRTgy7yVCqXtTTAqNwKn34ko8jOracZcWTGeBkRlv2sEXClcl6Ha6fLlyEu+dtoPJIROK+1+kqnjHxG+rzBe+PHa4xdKVHdq/K7+8vnW9E2kwIihMjIbF3t3EWWruRdcfl680DSdPVcluQxsg36gC25JAVQPUmuR3nd0NfeZZ+a8dDrzhdcqfuhTxtBKnldt1ZO4CvuJY+ra19BpMWVdRmxanIgKoKDY1b5imQkm7vlaHPfkceHh/TJptWM5F49PnFj5WCqwtMnymqDC/8kr/xC6h5udjuD0eSCDPRxszs341+bDzZpLeG8yrjy6/qDvlJBCqznc7EGkXngn+Xf0kovxN6hibHuw6MpkXzEwEDhD+6SA2/cRdbjzfa5E6Hpw1ujTToVRgQ6uxAQOFb5W9ex7+n2uaGDouoy/wDKcZo5UVswO1VXbjbHw3AHrX1F83yx6dus/SuFvK+DLg6xp31Gl//ABNXgBZ8Sudw/h3q1A0SB7jkesgPCXxQ1aajydbkfPjsK2Nwp4HFXtsn1skyQ+Gfh3Np31Wpzo2FGxNjG8UWLV6evPP5So+IseNXXOpII1GRTwQSuzGw4P8Ae3/80rhjhvty5no3zZi6B4wzhcmpUbTi1ePFmQgUaDeWU3dwVByHaOOb9TOddM6tk0+R305YDgG2NUe6e3YAflLievY9ZptJiy48uNPOYDOQGRbx7WW1PB53V3+SeHTdOmn0mzYuTJkyvud+KC5KZQnc/Lu57D5fUyMcphj239ycG2xrlXUdNO+i2NfNxEN8yVZYGjY7kUfe51zwN1b8T0/T5aAOzYa4G5CUJA9Adt/nOa+CukY3IxOKOVF8xR6Akfu+x59R/rfWejdLx6XBjwYBtx4xSi7PuSSe5JJN/WeX8T97Tp6V4b8TETkdDMREBERAREQEREBERAREQExMxA8sgmjqFkg4mpnWFa5944011Z2BuN9WRV8cc96/l7TmuTqgwZGXLjx5GQmmK7hdghl/NV/T7zsnifQeZjr1FkfpOUdX6OuQgLYyMKAug57UCezbe3oa+19XRy40yynPKE6NqW1GrrIzDHqnHmcn5qbgfckkfnIjxFpNmoYEBVPH0HsZLaXorjJjZaUbqtjW3gkGlB9fX3+k8PFWrfVZMjqgXYRur1Y3bV6AkE16XO/DLVZ654Q+PWZMKsgJ2sKB+h7j+kvfhH4gnDgxYywQ4+xIAINH5lY+9v8AfebuUHTKpFEsnuKsfl3kj0vo/mZFx73RcnAPF16kL7fnNs8ccprJW8f1XnxL4+fUrtDnLusBVP0PIqq5qzKJ1XU+bQU7tu627h8jVvYf3QAqg/3b9ZHtpaNHJtDDubIscMjV7H+VGbanFiA8t/PyngUDtX6mxz9hLY6x4kRMdc+a6F0HR+V0jUbqFtp63f2hlVrX+9tD/lcgf/uNsZfC4XIpPmLYtQ5A3GvT5rP5mb+k0hw4tIrG21KZAyk/LuvbiyheyseV+u2aeHw2+Rt+QbUHDNXIPrt9+PyuYZZblynmoxkl1V5+E7733MoLMzvvIBYigAL9AKPA951pJTvA/TlQFlTYpRNg/ulQeD6y4pPL6t3k6MXoJmYEzMmsZiIkLEREBERAREQEREBERAREQPkia2ZZtGeOQQioXXYrBnMfFfSQp84oxUMFCg7QHJ5b6Lxx9SPSdX1SSoeLNFvwMKvayN6cfMLPP0J7y2GVlUsc/wA+JSCMdtVd/lIvtuvn9JB6NG02ZsnDY24ZD2cCyfmP7vrR/wBzJnpzgnIigXfAA5NXzQHvV+w+xkT1tyuDIGRr37GBUHYQLPfj25+v1ndv0wk5Y03h/wDHNnfTbVZX4xfKCqjt97ur9DJp/Dw0WmbLlN6h68sXZG0h25oXwvJArsPvVuldMyOr5vNyYALt+3cc8KQT/wBZ44NQcdjfuYKTdc7bG7kcdrPFybllvW+P37W7ZZwkT4UfMfO0v7bG9FdpBIax8mVTyCBdkA3XHfj30PQPwepx48qDK7I2Q47AKAWV3UOLCsa4NAe8g+jdF/FZQN4ws98AEjfyVAo8A/8ASSGHRPpdQvmlnKsNwNkEcfxXdfXt78S/feeSyeFl0unZ875cyqXJ4HZFAHyhfagKH0EtXTMmPMwxZrqrVVJW/QNYIsUTxyO8gNRr8YD01M1UCQD3okA9x/vJ7wD04PnbKQCQoIJ7iyVNCv7ve5l1b9namM5dB6PpimNFJvaAo+wuvzqpKpNXAvabaicToj0iBMyq5ERCSIiAiIgIiICIiAiIgIiIGDPhxPSfDwI/UrIDq2IFGsWKG4e4HJ/lLHqBIfVLIqil9U6LhLLkZF4IZWHy0wFAEiuO1XxwRK1436UX0wZTv8plvkGwRzZ/iK8C/YiX3VkKVBuya4Frf1HcfeR/U9OMiviyAhMinlbBoEblv0/L6y2OdxylVuq5HrOoj8OuFTWxSzeo78LXpV2T7+3rFYMJ79gwKqO3BqyPpW79V95ZvFejTDmVcWFQjAkuSzW4PHNk2Pr7yOwaVsgdmBJ4F/UkAWfe/T0nozLux36Zz7LQ0eYoQbKMp59OB2/0/SW78T+NOLIB+0sKxr5bsbWu/r2Pt6iQ6u2MspUK3bax213PfhqJ/skd7nRemdFGPHiLYFdyAWaywVlF2G+pFDgAmpXLPV5LN8t7rfSV1AwowNYFPHAXldqrdWTdc3617yyeGuiLpwdnF1Y5IvkmrnmqBciAKW7kWxpTx+6hNXz3H+sm9Di2qBz788mzyZxd1uOlpOW/iE2FnjjE9xK1rGZmIkLEREBERAREQEREBERAREQEREBPkz6mDA1c4kRrEk3lEi9WIVqt9SxWAf7JB7A1Rvd2Pp+fMj9bpTRIG79N30prFesnMo5o+s0sqg2P/B/8St2rNObeItI7ZP2rIhskY1Kmh2DEd+avt6yNVQ1K+o7cbboA0SpLAd+B2P8A1n/FugXHlbKwOQ5qAQDsAoBJa/p2qRh4xbMmLaMlgEGyhFFWb+fHHBnfjfsxhZzTpOqdciq6vkUULFONt97IP+gnTOm4P3Sd9gj5WC0Pf93gmvUXXvKl4X6ZmqvMxFSAR3Ynnkjige4/rL5ptPXb3/7smc/Xy9RfCfNuY9OC6nvwSftY4/UfykvhWaWnX1P/AH9pJYjMou9kWes+Vn1Jq8ZiIkLEREBERAREQEREBERAREQEREBMTMwYHllEjdUsk8k0dSIVqA1SczRzrxagkkj2oV3P6X7yU1ycEyJ0mrD9uDzang8dyPzuRVUL4q0hbCWRdzobWhbAHhioHJO2+JRvJA81PmpWG4seGf03AjihdH6+k6lrsbbTt4PHNWQLG4gepq5XH6UrnID8xzUp5B5DCiAABddyB2HJFc79LPtxZ5TlJ+FdGnlhggUji7DHsL5s1ft9JasCdpXfDvh1sBs5S61QXbtvtRNk9pZaoev5THPW+Ktjv22sfeb+KaGgYOu4ci+/v9ZI4lkzwtHus+58qJ9RV4zERISREQEREBERAREQEREBERAREQERED4YTVz45uGfJWEVXOuYSMGQjvVfqQOPrOfvrkYWy5OLrKF4NcN5gogMO3P0qrnYMumV1KsAQwII9wZQOveDs2MscJyMrfx4j+1H/wDXGSBk/wAQIP3kXgka+k1bY8ZO7HqEUXu3lG21fYhr4+s2sHUyaYadzuAO4FCCO4N2JTM+lXErrSBm72MmIkX2COQoPHpx+U8dDkZdo/abbZqOZQiGz6IQTferoXF1/N+ev1iO2/L6/wDXQV6w1lQioVFnfkAocckAfUevqJHa7xApYIXGYt2RDWL3PmEWdoXk8kfSVE4/MemCHktTZ2ZS545RQzkEHsCLoD0ls6N4Xy5q3Bynqci+Vhr2XAKLj2BofeVut8bv0/x+qZjx8lm8Fuz48ha+WDCxXBHoPQccD6SyKk8en6BcKBV59ST3Y+pM2Zfd9o0VETMJIiISREQEREBERAREQEREBERAREQEREDBiZioQ+YuZqKhGnlm0yPw6q/+IA/1mkfDelJs6fD/AOmv+0kqioNNbT9PxY/+HjRP8Khf6CbMVM1CWImaioNEREJIiICIiAiIgIiICIiAiIgIiICIiAiIgIiICIiAiIgIiICIiAiIgIiICIiAiIgIiICIiB//2Q=="/>
          <p:cNvSpPr>
            <a:spLocks noChangeAspect="1" noChangeArrowheads="1"/>
          </p:cNvSpPr>
          <p:nvPr/>
        </p:nvSpPr>
        <p:spPr bwMode="auto">
          <a:xfrm>
            <a:off x="917575" y="6175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" name="Picture 7" descr="C:\Мои документы\Мои рисунки\955x.jpg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1137" y="3141128"/>
            <a:ext cx="1044000" cy="14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2" descr="Картинка 334 из 778"/>
          <p:cNvPicPr>
            <a:picLocks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04464" y="1124744"/>
            <a:ext cx="1044000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Рисунок 21" descr="603.jpg"/>
          <p:cNvPicPr>
            <a:picLocks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729221" y="4581288"/>
            <a:ext cx="1044000" cy="14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Рисунок 22" descr="304.jpg"/>
          <p:cNvPicPr>
            <a:picLocks/>
          </p:cNvPicPr>
          <p:nvPr/>
        </p:nvPicPr>
        <p:blipFill rotWithShape="1">
          <a:blip r:embed="rId5"/>
          <a:srcRect/>
          <a:stretch/>
        </p:blipFill>
        <p:spPr bwMode="auto">
          <a:xfrm>
            <a:off x="7704464" y="2853096"/>
            <a:ext cx="1044000" cy="14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Picture 8" descr="C:\Мои документы\Мои рисунки\403x.jpg"/>
          <p:cNvPicPr>
            <a:picLocks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60375" y="4797152"/>
            <a:ext cx="1044000" cy="14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" name="Прямоугольник 25"/>
          <p:cNvSpPr/>
          <p:nvPr/>
        </p:nvSpPr>
        <p:spPr>
          <a:xfrm>
            <a:off x="1547664" y="3059082"/>
            <a:ext cx="6048672" cy="3600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solidFill>
                  <a:srgbClr val="002060"/>
                </a:solidFill>
                <a:latin typeface="Bookman Old Style" pitchFamily="18" charset="0"/>
                <a:ea typeface="Batang" pitchFamily="18" charset="-127"/>
              </a:rPr>
              <a:t>Гжельская глина отличается особыми качествами: высокой пластичностью и тугоплавкостью. Она жирная, в ней мало песка. Накопанная глина проходит тщательную первичную обработку: вымораживание, </a:t>
            </a:r>
            <a:r>
              <a:rPr lang="ru-RU" dirty="0" err="1" smtClean="0">
                <a:solidFill>
                  <a:srgbClr val="002060"/>
                </a:solidFill>
                <a:latin typeface="Bookman Old Style" pitchFamily="18" charset="0"/>
                <a:ea typeface="Batang" pitchFamily="18" charset="-127"/>
              </a:rPr>
              <a:t>отмучивание</a:t>
            </a:r>
            <a:r>
              <a:rPr lang="ru-RU" dirty="0" smtClean="0">
                <a:solidFill>
                  <a:srgbClr val="002060"/>
                </a:solidFill>
                <a:latin typeface="Bookman Old Style" pitchFamily="18" charset="0"/>
                <a:ea typeface="Batang" pitchFamily="18" charset="-127"/>
              </a:rPr>
              <a:t>, разминание. Глина – живой материал!</a:t>
            </a:r>
          </a:p>
          <a:p>
            <a:pPr algn="just"/>
            <a:endParaRPr lang="ru-RU" sz="1200" dirty="0">
              <a:solidFill>
                <a:srgbClr val="002060"/>
              </a:solidFill>
              <a:latin typeface="Bookman Old Style" pitchFamily="18" charset="0"/>
              <a:ea typeface="Batang" pitchFamily="18" charset="-127"/>
            </a:endParaRPr>
          </a:p>
          <a:p>
            <a:pPr algn="just"/>
            <a:r>
              <a:rPr lang="ru-RU" dirty="0" smtClean="0">
                <a:solidFill>
                  <a:srgbClr val="002060"/>
                </a:solidFill>
                <a:latin typeface="Bookman Old Style" pitchFamily="18" charset="0"/>
                <a:ea typeface="Batang" pitchFamily="18" charset="-127"/>
              </a:rPr>
              <a:t>Расписывается посуда </a:t>
            </a:r>
            <a:r>
              <a:rPr lang="ru-RU" dirty="0">
                <a:solidFill>
                  <a:srgbClr val="002060"/>
                </a:solidFill>
                <a:latin typeface="Bookman Old Style" pitchFamily="18" charset="0"/>
                <a:ea typeface="Batang" pitchFamily="18" charset="-127"/>
              </a:rPr>
              <a:t>по белой обожженной глине кобальтовой краской, </a:t>
            </a:r>
            <a:r>
              <a:rPr lang="ru-RU" dirty="0" smtClean="0">
                <a:solidFill>
                  <a:srgbClr val="002060"/>
                </a:solidFill>
                <a:latin typeface="Bookman Old Style" pitchFamily="18" charset="0"/>
                <a:ea typeface="Batang" pitchFamily="18" charset="-127"/>
              </a:rPr>
              <a:t>а сверху покрывается </a:t>
            </a:r>
            <a:r>
              <a:rPr lang="ru-RU" dirty="0">
                <a:solidFill>
                  <a:srgbClr val="002060"/>
                </a:solidFill>
                <a:latin typeface="Bookman Old Style" pitchFamily="18" charset="0"/>
                <a:ea typeface="Batang" pitchFamily="18" charset="-127"/>
              </a:rPr>
              <a:t>глазурью. При обжиге, кобальт становится </a:t>
            </a:r>
            <a:r>
              <a:rPr lang="ru-RU" dirty="0" smtClean="0">
                <a:solidFill>
                  <a:srgbClr val="002060"/>
                </a:solidFill>
                <a:latin typeface="Bookman Old Style" pitchFamily="18" charset="0"/>
                <a:ea typeface="Batang" pitchFamily="18" charset="-127"/>
              </a:rPr>
              <a:t>синим</a:t>
            </a:r>
            <a:r>
              <a:rPr lang="ru-RU" dirty="0">
                <a:solidFill>
                  <a:srgbClr val="002060"/>
                </a:solidFill>
                <a:latin typeface="Bookman Old Style" pitchFamily="18" charset="0"/>
                <a:ea typeface="Batang" pitchFamily="18" charset="-127"/>
              </a:rPr>
              <a:t>, а прозрачная глазурь </a:t>
            </a:r>
            <a:r>
              <a:rPr lang="ru-RU" dirty="0" smtClean="0">
                <a:solidFill>
                  <a:srgbClr val="002060"/>
                </a:solidFill>
                <a:latin typeface="Bookman Old Style" pitchFamily="18" charset="0"/>
                <a:ea typeface="Batang" pitchFamily="18" charset="-127"/>
              </a:rPr>
              <a:t>приобретает блеск.</a:t>
            </a:r>
          </a:p>
        </p:txBody>
      </p:sp>
    </p:spTree>
    <p:extLst>
      <p:ext uri="{BB962C8B-B14F-4D97-AF65-F5344CB8AC3E}">
        <p14:creationId xmlns:p14="http://schemas.microsoft.com/office/powerpoint/2010/main" val="2963666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6" presetClass="emph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6" presetClass="emph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26" presetClass="emph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6" presetClass="emph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25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3779912" y="1026016"/>
            <a:ext cx="4968552" cy="43550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>
                <a:solidFill>
                  <a:srgbClr val="002060"/>
                </a:solidFill>
                <a:latin typeface="Bookman Old Style" pitchFamily="18" charset="0"/>
                <a:ea typeface="Batang" pitchFamily="18" charset="-127"/>
              </a:rPr>
              <a:t>Сейчас изделия создаются так:</a:t>
            </a:r>
          </a:p>
          <a:p>
            <a:pPr marL="342900" indent="-342900" algn="just">
              <a:buFont typeface="+mj-lt"/>
              <a:buAutoNum type="arabicPeriod"/>
            </a:pPr>
            <a:r>
              <a:rPr lang="ru-RU" dirty="0" smtClean="0">
                <a:solidFill>
                  <a:srgbClr val="002060"/>
                </a:solidFill>
                <a:latin typeface="Bookman Old Style" pitchFamily="18" charset="0"/>
                <a:ea typeface="Batang" pitchFamily="18" charset="-127"/>
              </a:rPr>
              <a:t>Набросок-эскиз </a:t>
            </a:r>
          </a:p>
          <a:p>
            <a:pPr marL="342900" indent="-342900" algn="just">
              <a:buFont typeface="+mj-lt"/>
              <a:buAutoNum type="arabicPeriod"/>
            </a:pPr>
            <a:r>
              <a:rPr lang="ru-RU" dirty="0" smtClean="0">
                <a:solidFill>
                  <a:srgbClr val="002060"/>
                </a:solidFill>
                <a:latin typeface="Bookman Old Style" pitchFamily="18" charset="0"/>
                <a:ea typeface="Batang" pitchFamily="18" charset="-127"/>
              </a:rPr>
              <a:t>Формовка </a:t>
            </a:r>
            <a:r>
              <a:rPr lang="ru-RU" dirty="0">
                <a:solidFill>
                  <a:srgbClr val="002060"/>
                </a:solidFill>
                <a:latin typeface="Bookman Old Style" pitchFamily="18" charset="0"/>
                <a:ea typeface="Batang" pitchFamily="18" charset="-127"/>
              </a:rPr>
              <a:t>(литье в гипсовых формах</a:t>
            </a:r>
            <a:r>
              <a:rPr lang="ru-RU" dirty="0" smtClean="0">
                <a:solidFill>
                  <a:srgbClr val="002060"/>
                </a:solidFill>
                <a:latin typeface="Bookman Old Style" pitchFamily="18" charset="0"/>
                <a:ea typeface="Batang" pitchFamily="18" charset="-127"/>
              </a:rPr>
              <a:t>)</a:t>
            </a:r>
          </a:p>
          <a:p>
            <a:pPr marL="342900" indent="-342900" algn="just">
              <a:buFont typeface="+mj-lt"/>
              <a:buAutoNum type="arabicPeriod"/>
            </a:pPr>
            <a:r>
              <a:rPr lang="ru-RU" dirty="0" smtClean="0">
                <a:solidFill>
                  <a:srgbClr val="002060"/>
                </a:solidFill>
                <a:latin typeface="Bookman Old Style" pitchFamily="18" charset="0"/>
                <a:ea typeface="Batang" pitchFamily="18" charset="-127"/>
              </a:rPr>
              <a:t>Сушка</a:t>
            </a:r>
          </a:p>
          <a:p>
            <a:pPr marL="342900" indent="-342900" algn="just">
              <a:buFont typeface="+mj-lt"/>
              <a:buAutoNum type="arabicPeriod"/>
            </a:pPr>
            <a:r>
              <a:rPr lang="ru-RU" dirty="0" smtClean="0">
                <a:solidFill>
                  <a:srgbClr val="002060"/>
                </a:solidFill>
                <a:latin typeface="Bookman Old Style" pitchFamily="18" charset="0"/>
                <a:ea typeface="Batang" pitchFamily="18" charset="-127"/>
              </a:rPr>
              <a:t>Ручной </a:t>
            </a:r>
            <a:r>
              <a:rPr lang="ru-RU" dirty="0">
                <a:solidFill>
                  <a:srgbClr val="002060"/>
                </a:solidFill>
                <a:latin typeface="Bookman Old Style" pitchFamily="18" charset="0"/>
                <a:ea typeface="Batang" pitchFamily="18" charset="-127"/>
              </a:rPr>
              <a:t>осмотр </a:t>
            </a:r>
            <a:endParaRPr lang="ru-RU" dirty="0" smtClean="0">
              <a:solidFill>
                <a:srgbClr val="002060"/>
              </a:solidFill>
              <a:latin typeface="Bookman Old Style" pitchFamily="18" charset="0"/>
              <a:ea typeface="Batang" pitchFamily="18" charset="-127"/>
            </a:endParaRPr>
          </a:p>
          <a:p>
            <a:pPr marL="342900" indent="-342900" algn="just">
              <a:buFont typeface="+mj-lt"/>
              <a:buAutoNum type="arabicPeriod"/>
            </a:pPr>
            <a:r>
              <a:rPr lang="ru-RU" dirty="0" smtClean="0">
                <a:solidFill>
                  <a:srgbClr val="002060"/>
                </a:solidFill>
                <a:latin typeface="Bookman Old Style" pitchFamily="18" charset="0"/>
                <a:ea typeface="Batang" pitchFamily="18" charset="-127"/>
              </a:rPr>
              <a:t>Контроль </a:t>
            </a:r>
            <a:r>
              <a:rPr lang="ru-RU" dirty="0">
                <a:solidFill>
                  <a:srgbClr val="002060"/>
                </a:solidFill>
                <a:latin typeface="Bookman Old Style" pitchFamily="18" charset="0"/>
                <a:ea typeface="Batang" pitchFamily="18" charset="-127"/>
              </a:rPr>
              <a:t>на трещины </a:t>
            </a:r>
            <a:endParaRPr lang="ru-RU" dirty="0" smtClean="0">
              <a:solidFill>
                <a:srgbClr val="002060"/>
              </a:solidFill>
              <a:latin typeface="Bookman Old Style" pitchFamily="18" charset="0"/>
              <a:ea typeface="Batang" pitchFamily="18" charset="-127"/>
            </a:endParaRPr>
          </a:p>
          <a:p>
            <a:pPr marL="342900" indent="-342900" algn="just">
              <a:buFont typeface="+mj-lt"/>
              <a:buAutoNum type="arabicPeriod"/>
            </a:pPr>
            <a:r>
              <a:rPr lang="ru-RU" dirty="0" smtClean="0">
                <a:solidFill>
                  <a:srgbClr val="002060"/>
                </a:solidFill>
                <a:latin typeface="Bookman Old Style" pitchFamily="18" charset="0"/>
                <a:ea typeface="Batang" pitchFamily="18" charset="-127"/>
              </a:rPr>
              <a:t>Обжиг </a:t>
            </a:r>
            <a:r>
              <a:rPr lang="ru-RU" dirty="0">
                <a:solidFill>
                  <a:srgbClr val="002060"/>
                </a:solidFill>
                <a:latin typeface="Bookman Old Style" pitchFamily="18" charset="0"/>
                <a:ea typeface="Batang" pitchFamily="18" charset="-127"/>
              </a:rPr>
              <a:t>(электропечь) </a:t>
            </a:r>
            <a:endParaRPr lang="ru-RU" dirty="0" smtClean="0">
              <a:solidFill>
                <a:srgbClr val="002060"/>
              </a:solidFill>
              <a:latin typeface="Bookman Old Style" pitchFamily="18" charset="0"/>
              <a:ea typeface="Batang" pitchFamily="18" charset="-127"/>
            </a:endParaRPr>
          </a:p>
          <a:p>
            <a:pPr marL="342900" indent="-342900" algn="just">
              <a:buFont typeface="+mj-lt"/>
              <a:buAutoNum type="arabicPeriod"/>
            </a:pPr>
            <a:r>
              <a:rPr lang="ru-RU" dirty="0" smtClean="0">
                <a:solidFill>
                  <a:srgbClr val="002060"/>
                </a:solidFill>
                <a:latin typeface="Bookman Old Style" pitchFamily="18" charset="0"/>
                <a:ea typeface="Batang" pitchFamily="18" charset="-127"/>
              </a:rPr>
              <a:t>Живописный </a:t>
            </a:r>
            <a:r>
              <a:rPr lang="ru-RU" dirty="0">
                <a:solidFill>
                  <a:srgbClr val="002060"/>
                </a:solidFill>
                <a:latin typeface="Bookman Old Style" pitchFamily="18" charset="0"/>
                <a:ea typeface="Batang" pitchFamily="18" charset="-127"/>
              </a:rPr>
              <a:t>цех. </a:t>
            </a:r>
            <a:endParaRPr lang="ru-RU" dirty="0" smtClean="0">
              <a:solidFill>
                <a:srgbClr val="002060"/>
              </a:solidFill>
              <a:latin typeface="Bookman Old Style" pitchFamily="18" charset="0"/>
              <a:ea typeface="Batang" pitchFamily="18" charset="-127"/>
            </a:endParaRPr>
          </a:p>
          <a:p>
            <a:pPr algn="just"/>
            <a:endParaRPr lang="ru-RU" dirty="0">
              <a:solidFill>
                <a:srgbClr val="002060"/>
              </a:solidFill>
              <a:latin typeface="Bookman Old Style" pitchFamily="18" charset="0"/>
              <a:ea typeface="Batang" pitchFamily="18" charset="-127"/>
            </a:endParaRPr>
          </a:p>
          <a:p>
            <a:pPr algn="just"/>
            <a:endParaRPr lang="ru-RU" dirty="0" smtClean="0">
              <a:solidFill>
                <a:srgbClr val="002060"/>
              </a:solidFill>
              <a:latin typeface="Bookman Old Style" pitchFamily="18" charset="0"/>
              <a:ea typeface="Batang" pitchFamily="18" charset="-127"/>
            </a:endParaRPr>
          </a:p>
          <a:p>
            <a:pPr algn="just"/>
            <a:endParaRPr lang="ru-RU" dirty="0">
              <a:solidFill>
                <a:srgbClr val="002060"/>
              </a:solidFill>
              <a:latin typeface="Bookman Old Style" pitchFamily="18" charset="0"/>
              <a:ea typeface="Batang" pitchFamily="18" charset="-127"/>
            </a:endParaRPr>
          </a:p>
          <a:p>
            <a:pPr algn="just"/>
            <a:endParaRPr lang="ru-RU" dirty="0" smtClean="0">
              <a:solidFill>
                <a:srgbClr val="002060"/>
              </a:solidFill>
              <a:latin typeface="Bookman Old Style" pitchFamily="18" charset="0"/>
              <a:ea typeface="Batang" pitchFamily="18" charset="-127"/>
            </a:endParaRPr>
          </a:p>
          <a:p>
            <a:pPr algn="just"/>
            <a:endParaRPr lang="ru-RU" dirty="0">
              <a:solidFill>
                <a:srgbClr val="002060"/>
              </a:solidFill>
              <a:latin typeface="Bookman Old Style" pitchFamily="18" charset="0"/>
              <a:ea typeface="Batang" pitchFamily="18" charset="-127"/>
            </a:endParaRPr>
          </a:p>
          <a:p>
            <a:pPr algn="just"/>
            <a:endParaRPr lang="ru-RU" dirty="0" smtClean="0">
              <a:solidFill>
                <a:srgbClr val="002060"/>
              </a:solidFill>
              <a:latin typeface="Bookman Old Style" pitchFamily="18" charset="0"/>
              <a:ea typeface="Batang" pitchFamily="18" charset="-127"/>
            </a:endParaRPr>
          </a:p>
          <a:p>
            <a:pPr algn="just"/>
            <a:endParaRPr lang="ru-RU" dirty="0">
              <a:solidFill>
                <a:srgbClr val="002060"/>
              </a:solidFill>
              <a:latin typeface="Bookman Old Style" pitchFamily="18" charset="0"/>
              <a:ea typeface="Batang" pitchFamily="18" charset="-127"/>
            </a:endParaRPr>
          </a:p>
          <a:p>
            <a:pPr algn="just"/>
            <a:endParaRPr lang="ru-RU" sz="700" dirty="0" smtClean="0">
              <a:solidFill>
                <a:srgbClr val="002060"/>
              </a:solidFill>
              <a:latin typeface="Bookman Old Style" pitchFamily="18" charset="0"/>
              <a:ea typeface="Batang" pitchFamily="18" charset="-127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991269"/>
            <a:ext cx="3096344" cy="452596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1300" i="1" dirty="0">
                <a:solidFill>
                  <a:schemeClr val="accent1">
                    <a:lumMod val="75000"/>
                  </a:schemeClr>
                </a:solidFill>
                <a:latin typeface="Bookman Old Style" pitchFamily="18" charset="0"/>
                <a:ea typeface="Batang" pitchFamily="18" charset="-127"/>
              </a:rPr>
              <a:t>Фарфоровые чайники, </a:t>
            </a:r>
            <a:br>
              <a:rPr lang="ru-RU" sz="1300" i="1" dirty="0">
                <a:solidFill>
                  <a:schemeClr val="accent1">
                    <a:lumMod val="75000"/>
                  </a:schemeClr>
                </a:solidFill>
                <a:latin typeface="Bookman Old Style" pitchFamily="18" charset="0"/>
                <a:ea typeface="Batang" pitchFamily="18" charset="-127"/>
              </a:rPr>
            </a:br>
            <a:r>
              <a:rPr lang="ru-RU" sz="1300" i="1" dirty="0">
                <a:solidFill>
                  <a:schemeClr val="accent1">
                    <a:lumMod val="75000"/>
                  </a:schemeClr>
                </a:solidFill>
                <a:latin typeface="Bookman Old Style" pitchFamily="18" charset="0"/>
                <a:ea typeface="Batang" pitchFamily="18" charset="-127"/>
              </a:rPr>
              <a:t>Подсвечники, часы </a:t>
            </a:r>
            <a:br>
              <a:rPr lang="ru-RU" sz="1300" i="1" dirty="0">
                <a:solidFill>
                  <a:schemeClr val="accent1">
                    <a:lumMod val="75000"/>
                  </a:schemeClr>
                </a:solidFill>
                <a:latin typeface="Bookman Old Style" pitchFamily="18" charset="0"/>
                <a:ea typeface="Batang" pitchFamily="18" charset="-127"/>
              </a:rPr>
            </a:br>
            <a:r>
              <a:rPr lang="ru-RU" sz="1300" i="1" dirty="0">
                <a:solidFill>
                  <a:schemeClr val="accent1">
                    <a:lumMod val="75000"/>
                  </a:schemeClr>
                </a:solidFill>
                <a:latin typeface="Bookman Old Style" pitchFamily="18" charset="0"/>
                <a:ea typeface="Batang" pitchFamily="18" charset="-127"/>
              </a:rPr>
              <a:t>Животные и птицы </a:t>
            </a:r>
            <a:br>
              <a:rPr lang="ru-RU" sz="1300" i="1" dirty="0">
                <a:solidFill>
                  <a:schemeClr val="accent1">
                    <a:lumMod val="75000"/>
                  </a:schemeClr>
                </a:solidFill>
                <a:latin typeface="Bookman Old Style" pitchFamily="18" charset="0"/>
                <a:ea typeface="Batang" pitchFamily="18" charset="-127"/>
              </a:rPr>
            </a:br>
            <a:r>
              <a:rPr lang="ru-RU" sz="1300" i="1" dirty="0">
                <a:solidFill>
                  <a:schemeClr val="accent1">
                    <a:lumMod val="75000"/>
                  </a:schemeClr>
                </a:solidFill>
                <a:latin typeface="Bookman Old Style" pitchFamily="18" charset="0"/>
                <a:ea typeface="Batang" pitchFamily="18" charset="-127"/>
              </a:rPr>
              <a:t>Невиданной красы. </a:t>
            </a:r>
            <a:br>
              <a:rPr lang="ru-RU" sz="1300" i="1" dirty="0">
                <a:solidFill>
                  <a:schemeClr val="accent1">
                    <a:lumMod val="75000"/>
                  </a:schemeClr>
                </a:solidFill>
                <a:latin typeface="Bookman Old Style" pitchFamily="18" charset="0"/>
                <a:ea typeface="Batang" pitchFamily="18" charset="-127"/>
              </a:rPr>
            </a:br>
            <a:r>
              <a:rPr lang="ru-RU" sz="1300" i="1" dirty="0">
                <a:solidFill>
                  <a:schemeClr val="accent1">
                    <a:lumMod val="75000"/>
                  </a:schemeClr>
                </a:solidFill>
                <a:latin typeface="Bookman Old Style" pitchFamily="18" charset="0"/>
                <a:ea typeface="Batang" pitchFamily="18" charset="-127"/>
              </a:rPr>
              <a:t>Деревня в Подмосковье </a:t>
            </a:r>
            <a:br>
              <a:rPr lang="ru-RU" sz="1300" i="1" dirty="0">
                <a:solidFill>
                  <a:schemeClr val="accent1">
                    <a:lumMod val="75000"/>
                  </a:schemeClr>
                </a:solidFill>
                <a:latin typeface="Bookman Old Style" pitchFamily="18" charset="0"/>
                <a:ea typeface="Batang" pitchFamily="18" charset="-127"/>
              </a:rPr>
            </a:br>
            <a:r>
              <a:rPr lang="ru-RU" sz="1300" i="1" dirty="0">
                <a:solidFill>
                  <a:schemeClr val="accent1">
                    <a:lumMod val="75000"/>
                  </a:schemeClr>
                </a:solidFill>
                <a:latin typeface="Bookman Old Style" pitchFamily="18" charset="0"/>
                <a:ea typeface="Batang" pitchFamily="18" charset="-127"/>
              </a:rPr>
              <a:t>Прославилась теперь. </a:t>
            </a:r>
            <a:br>
              <a:rPr lang="ru-RU" sz="1300" i="1" dirty="0">
                <a:solidFill>
                  <a:schemeClr val="accent1">
                    <a:lumMod val="75000"/>
                  </a:schemeClr>
                </a:solidFill>
                <a:latin typeface="Bookman Old Style" pitchFamily="18" charset="0"/>
                <a:ea typeface="Batang" pitchFamily="18" charset="-127"/>
              </a:rPr>
            </a:br>
            <a:r>
              <a:rPr lang="ru-RU" sz="1300" i="1" dirty="0">
                <a:solidFill>
                  <a:schemeClr val="accent1">
                    <a:lumMod val="75000"/>
                  </a:schemeClr>
                </a:solidFill>
                <a:latin typeface="Bookman Old Style" pitchFamily="18" charset="0"/>
                <a:ea typeface="Batang" pitchFamily="18" charset="-127"/>
              </a:rPr>
              <a:t>Известно всем в народе </a:t>
            </a:r>
            <a:br>
              <a:rPr lang="ru-RU" sz="1300" i="1" dirty="0">
                <a:solidFill>
                  <a:schemeClr val="accent1">
                    <a:lumMod val="75000"/>
                  </a:schemeClr>
                </a:solidFill>
                <a:latin typeface="Bookman Old Style" pitchFamily="18" charset="0"/>
                <a:ea typeface="Batang" pitchFamily="18" charset="-127"/>
              </a:rPr>
            </a:br>
            <a:r>
              <a:rPr lang="ru-RU" sz="1300" i="1" dirty="0">
                <a:solidFill>
                  <a:schemeClr val="accent1">
                    <a:lumMod val="75000"/>
                  </a:schemeClr>
                </a:solidFill>
                <a:latin typeface="Bookman Old Style" pitchFamily="18" charset="0"/>
                <a:ea typeface="Batang" pitchFamily="18" charset="-127"/>
              </a:rPr>
              <a:t>Ее название – Гжель. </a:t>
            </a:r>
            <a:br>
              <a:rPr lang="ru-RU" sz="1300" i="1" dirty="0">
                <a:solidFill>
                  <a:schemeClr val="accent1">
                    <a:lumMod val="75000"/>
                  </a:schemeClr>
                </a:solidFill>
                <a:latin typeface="Bookman Old Style" pitchFamily="18" charset="0"/>
                <a:ea typeface="Batang" pitchFamily="18" charset="-127"/>
              </a:rPr>
            </a:br>
            <a:r>
              <a:rPr lang="ru-RU" sz="1300" i="1" dirty="0">
                <a:solidFill>
                  <a:schemeClr val="accent1">
                    <a:lumMod val="75000"/>
                  </a:schemeClr>
                </a:solidFill>
                <a:latin typeface="Bookman Old Style" pitchFamily="18" charset="0"/>
                <a:ea typeface="Batang" pitchFamily="18" charset="-127"/>
              </a:rPr>
              <a:t>Гордятся в Гжели жители </a:t>
            </a:r>
            <a:br>
              <a:rPr lang="ru-RU" sz="1300" i="1" dirty="0">
                <a:solidFill>
                  <a:schemeClr val="accent1">
                    <a:lumMod val="75000"/>
                  </a:schemeClr>
                </a:solidFill>
                <a:latin typeface="Bookman Old Style" pitchFamily="18" charset="0"/>
                <a:ea typeface="Batang" pitchFamily="18" charset="-127"/>
              </a:rPr>
            </a:br>
            <a:r>
              <a:rPr lang="ru-RU" sz="1300" i="1" dirty="0">
                <a:solidFill>
                  <a:schemeClr val="accent1">
                    <a:lumMod val="75000"/>
                  </a:schemeClr>
                </a:solidFill>
                <a:latin typeface="Bookman Old Style" pitchFamily="18" charset="0"/>
                <a:ea typeface="Batang" pitchFamily="18" charset="-127"/>
              </a:rPr>
              <a:t>Небесной синевой, </a:t>
            </a:r>
            <a:br>
              <a:rPr lang="ru-RU" sz="1300" i="1" dirty="0">
                <a:solidFill>
                  <a:schemeClr val="accent1">
                    <a:lumMod val="75000"/>
                  </a:schemeClr>
                </a:solidFill>
                <a:latin typeface="Bookman Old Style" pitchFamily="18" charset="0"/>
                <a:ea typeface="Batang" pitchFamily="18" charset="-127"/>
              </a:rPr>
            </a:br>
            <a:r>
              <a:rPr lang="ru-RU" sz="1300" i="1" dirty="0">
                <a:solidFill>
                  <a:schemeClr val="accent1">
                    <a:lumMod val="75000"/>
                  </a:schemeClr>
                </a:solidFill>
                <a:latin typeface="Bookman Old Style" pitchFamily="18" charset="0"/>
                <a:ea typeface="Batang" pitchFamily="18" charset="-127"/>
              </a:rPr>
              <a:t>Не встретите на свете вы </a:t>
            </a:r>
            <a:br>
              <a:rPr lang="ru-RU" sz="1300" i="1" dirty="0">
                <a:solidFill>
                  <a:schemeClr val="accent1">
                    <a:lumMod val="75000"/>
                  </a:schemeClr>
                </a:solidFill>
                <a:latin typeface="Bookman Old Style" pitchFamily="18" charset="0"/>
                <a:ea typeface="Batang" pitchFamily="18" charset="-127"/>
              </a:rPr>
            </a:br>
            <a:r>
              <a:rPr lang="ru-RU" sz="1300" i="1" dirty="0">
                <a:solidFill>
                  <a:schemeClr val="accent1">
                    <a:lumMod val="75000"/>
                  </a:schemeClr>
                </a:solidFill>
                <a:latin typeface="Bookman Old Style" pitchFamily="18" charset="0"/>
                <a:ea typeface="Batang" pitchFamily="18" charset="-127"/>
              </a:rPr>
              <a:t>Красоты такой.</a:t>
            </a:r>
            <a:br>
              <a:rPr lang="ru-RU" sz="1300" i="1" dirty="0">
                <a:solidFill>
                  <a:schemeClr val="accent1">
                    <a:lumMod val="75000"/>
                  </a:schemeClr>
                </a:solidFill>
                <a:latin typeface="Bookman Old Style" pitchFamily="18" charset="0"/>
                <a:ea typeface="Batang" pitchFamily="18" charset="-127"/>
              </a:rPr>
            </a:br>
            <a:r>
              <a:rPr lang="ru-RU" sz="1300" i="1" dirty="0">
                <a:solidFill>
                  <a:schemeClr val="accent1">
                    <a:lumMod val="75000"/>
                  </a:schemeClr>
                </a:solidFill>
                <a:latin typeface="Bookman Old Style" pitchFamily="18" charset="0"/>
                <a:ea typeface="Batang" pitchFamily="18" charset="-127"/>
              </a:rPr>
              <a:t>Голубизну небесную, </a:t>
            </a:r>
            <a:br>
              <a:rPr lang="ru-RU" sz="1300" i="1" dirty="0">
                <a:solidFill>
                  <a:schemeClr val="accent1">
                    <a:lumMod val="75000"/>
                  </a:schemeClr>
                </a:solidFill>
                <a:latin typeface="Bookman Old Style" pitchFamily="18" charset="0"/>
                <a:ea typeface="Batang" pitchFamily="18" charset="-127"/>
              </a:rPr>
            </a:br>
            <a:r>
              <a:rPr lang="ru-RU" sz="1300" i="1" dirty="0">
                <a:solidFill>
                  <a:schemeClr val="accent1">
                    <a:lumMod val="75000"/>
                  </a:schemeClr>
                </a:solidFill>
                <a:latin typeface="Bookman Old Style" pitchFamily="18" charset="0"/>
                <a:ea typeface="Batang" pitchFamily="18" charset="-127"/>
              </a:rPr>
              <a:t>Что сердцу так мила, </a:t>
            </a:r>
            <a:br>
              <a:rPr lang="ru-RU" sz="1300" i="1" dirty="0">
                <a:solidFill>
                  <a:schemeClr val="accent1">
                    <a:lumMod val="75000"/>
                  </a:schemeClr>
                </a:solidFill>
                <a:latin typeface="Bookman Old Style" pitchFamily="18" charset="0"/>
                <a:ea typeface="Batang" pitchFamily="18" charset="-127"/>
              </a:rPr>
            </a:br>
            <a:r>
              <a:rPr lang="ru-RU" sz="1300" i="1" dirty="0">
                <a:solidFill>
                  <a:schemeClr val="accent1">
                    <a:lumMod val="75000"/>
                  </a:schemeClr>
                </a:solidFill>
                <a:latin typeface="Bookman Old Style" pitchFamily="18" charset="0"/>
                <a:ea typeface="Batang" pitchFamily="18" charset="-127"/>
              </a:rPr>
              <a:t>Кисть мастера на чашку </a:t>
            </a:r>
            <a:br>
              <a:rPr lang="ru-RU" sz="1300" i="1" dirty="0">
                <a:solidFill>
                  <a:schemeClr val="accent1">
                    <a:lumMod val="75000"/>
                  </a:schemeClr>
                </a:solidFill>
                <a:latin typeface="Bookman Old Style" pitchFamily="18" charset="0"/>
                <a:ea typeface="Batang" pitchFamily="18" charset="-127"/>
              </a:rPr>
            </a:br>
            <a:r>
              <a:rPr lang="ru-RU" sz="1300" i="1" dirty="0">
                <a:solidFill>
                  <a:schemeClr val="accent1">
                    <a:lumMod val="75000"/>
                  </a:schemeClr>
                </a:solidFill>
                <a:latin typeface="Bookman Old Style" pitchFamily="18" charset="0"/>
                <a:ea typeface="Batang" pitchFamily="18" charset="-127"/>
              </a:rPr>
              <a:t>Легко перенесла.</a:t>
            </a:r>
            <a:br>
              <a:rPr lang="ru-RU" sz="1300" i="1" dirty="0">
                <a:solidFill>
                  <a:schemeClr val="accent1">
                    <a:lumMod val="75000"/>
                  </a:schemeClr>
                </a:solidFill>
                <a:latin typeface="Bookman Old Style" pitchFamily="18" charset="0"/>
                <a:ea typeface="Batang" pitchFamily="18" charset="-127"/>
              </a:rPr>
            </a:br>
            <a:r>
              <a:rPr lang="ru-RU" sz="1300" i="1" dirty="0">
                <a:solidFill>
                  <a:schemeClr val="accent1">
                    <a:lumMod val="75000"/>
                  </a:schemeClr>
                </a:solidFill>
                <a:latin typeface="Bookman Old Style" pitchFamily="18" charset="0"/>
                <a:ea typeface="Batang" pitchFamily="18" charset="-127"/>
              </a:rPr>
              <a:t>У каждого художника </a:t>
            </a:r>
            <a:br>
              <a:rPr lang="ru-RU" sz="1300" i="1" dirty="0">
                <a:solidFill>
                  <a:schemeClr val="accent1">
                    <a:lumMod val="75000"/>
                  </a:schemeClr>
                </a:solidFill>
                <a:latin typeface="Bookman Old Style" pitchFamily="18" charset="0"/>
                <a:ea typeface="Batang" pitchFamily="18" charset="-127"/>
              </a:rPr>
            </a:br>
            <a:r>
              <a:rPr lang="ru-RU" sz="1300" i="1" dirty="0">
                <a:solidFill>
                  <a:schemeClr val="accent1">
                    <a:lumMod val="75000"/>
                  </a:schemeClr>
                </a:solidFill>
                <a:latin typeface="Bookman Old Style" pitchFamily="18" charset="0"/>
                <a:ea typeface="Batang" pitchFamily="18" charset="-127"/>
              </a:rPr>
              <a:t>Есть свой узор любимый </a:t>
            </a:r>
            <a:br>
              <a:rPr lang="ru-RU" sz="1300" i="1" dirty="0">
                <a:solidFill>
                  <a:schemeClr val="accent1">
                    <a:lumMod val="75000"/>
                  </a:schemeClr>
                </a:solidFill>
                <a:latin typeface="Bookman Old Style" pitchFamily="18" charset="0"/>
                <a:ea typeface="Batang" pitchFamily="18" charset="-127"/>
              </a:rPr>
            </a:br>
            <a:r>
              <a:rPr lang="ru-RU" sz="1300" i="1" dirty="0">
                <a:solidFill>
                  <a:schemeClr val="accent1">
                    <a:lumMod val="75000"/>
                  </a:schemeClr>
                </a:solidFill>
                <a:latin typeface="Bookman Old Style" pitchFamily="18" charset="0"/>
                <a:ea typeface="Batang" pitchFamily="18" charset="-127"/>
              </a:rPr>
              <a:t>И в каждом отражается </a:t>
            </a:r>
            <a:br>
              <a:rPr lang="ru-RU" sz="1300" i="1" dirty="0">
                <a:solidFill>
                  <a:schemeClr val="accent1">
                    <a:lumMod val="75000"/>
                  </a:schemeClr>
                </a:solidFill>
                <a:latin typeface="Bookman Old Style" pitchFamily="18" charset="0"/>
                <a:ea typeface="Batang" pitchFamily="18" charset="-127"/>
              </a:rPr>
            </a:br>
            <a:r>
              <a:rPr lang="ru-RU" sz="1300" i="1" dirty="0">
                <a:solidFill>
                  <a:schemeClr val="accent1">
                    <a:lumMod val="75000"/>
                  </a:schemeClr>
                </a:solidFill>
                <a:latin typeface="Bookman Old Style" pitchFamily="18" charset="0"/>
                <a:ea typeface="Batang" pitchFamily="18" charset="-127"/>
              </a:rPr>
              <a:t>Сторонушка любимая, </a:t>
            </a:r>
            <a:br>
              <a:rPr lang="ru-RU" sz="1300" i="1" dirty="0">
                <a:solidFill>
                  <a:schemeClr val="accent1">
                    <a:lumMod val="75000"/>
                  </a:schemeClr>
                </a:solidFill>
                <a:latin typeface="Bookman Old Style" pitchFamily="18" charset="0"/>
                <a:ea typeface="Batang" pitchFamily="18" charset="-127"/>
              </a:rPr>
            </a:br>
            <a:r>
              <a:rPr lang="ru-RU" sz="1300" i="1" dirty="0">
                <a:solidFill>
                  <a:schemeClr val="accent1">
                    <a:lumMod val="75000"/>
                  </a:schemeClr>
                </a:solidFill>
                <a:latin typeface="Bookman Old Style" pitchFamily="18" charset="0"/>
                <a:ea typeface="Batang" pitchFamily="18" charset="-127"/>
              </a:rPr>
              <a:t>Ее трава шелковая, </a:t>
            </a:r>
            <a:br>
              <a:rPr lang="ru-RU" sz="1300" i="1" dirty="0">
                <a:solidFill>
                  <a:schemeClr val="accent1">
                    <a:lumMod val="75000"/>
                  </a:schemeClr>
                </a:solidFill>
                <a:latin typeface="Bookman Old Style" pitchFamily="18" charset="0"/>
                <a:ea typeface="Batang" pitchFamily="18" charset="-127"/>
              </a:rPr>
            </a:br>
            <a:r>
              <a:rPr lang="ru-RU" sz="1300" i="1" dirty="0">
                <a:solidFill>
                  <a:schemeClr val="accent1">
                    <a:lumMod val="75000"/>
                  </a:schemeClr>
                </a:solidFill>
                <a:latin typeface="Bookman Old Style" pitchFamily="18" charset="0"/>
                <a:ea typeface="Batang" pitchFamily="18" charset="-127"/>
              </a:rPr>
              <a:t>Ее цветы весенние – </a:t>
            </a:r>
            <a:br>
              <a:rPr lang="ru-RU" sz="1300" i="1" dirty="0">
                <a:solidFill>
                  <a:schemeClr val="accent1">
                    <a:lumMod val="75000"/>
                  </a:schemeClr>
                </a:solidFill>
                <a:latin typeface="Bookman Old Style" pitchFamily="18" charset="0"/>
                <a:ea typeface="Batang" pitchFamily="18" charset="-127"/>
              </a:rPr>
            </a:br>
            <a:r>
              <a:rPr lang="ru-RU" sz="1300" i="1" dirty="0">
                <a:solidFill>
                  <a:schemeClr val="accent1">
                    <a:lumMod val="75000"/>
                  </a:schemeClr>
                </a:solidFill>
                <a:latin typeface="Bookman Old Style" pitchFamily="18" charset="0"/>
                <a:ea typeface="Batang" pitchFamily="18" charset="-127"/>
              </a:rPr>
              <a:t>И мастерство волшебное </a:t>
            </a:r>
            <a:br>
              <a:rPr lang="ru-RU" sz="1300" i="1" dirty="0">
                <a:solidFill>
                  <a:schemeClr val="accent1">
                    <a:lumMod val="75000"/>
                  </a:schemeClr>
                </a:solidFill>
                <a:latin typeface="Bookman Old Style" pitchFamily="18" charset="0"/>
                <a:ea typeface="Batang" pitchFamily="18" charset="-127"/>
              </a:rPr>
            </a:br>
            <a:r>
              <a:rPr lang="ru-RU" sz="1300" i="1" dirty="0">
                <a:solidFill>
                  <a:schemeClr val="accent1">
                    <a:lumMod val="75000"/>
                  </a:schemeClr>
                </a:solidFill>
                <a:latin typeface="Bookman Old Style" pitchFamily="18" charset="0"/>
                <a:ea typeface="Batang" pitchFamily="18" charset="-127"/>
              </a:rPr>
              <a:t>Достойно восхищения. </a:t>
            </a:r>
          </a:p>
        </p:txBody>
      </p:sp>
      <p:pic>
        <p:nvPicPr>
          <p:cNvPr id="1026" name="Picture 2" descr="http://i16.beon.ru/30/65/1196530/61/73991661/2RIAN_00455841.jpe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" b="-853"/>
          <a:stretch/>
        </p:blipFill>
        <p:spPr bwMode="auto">
          <a:xfrm>
            <a:off x="7102589" y="1989653"/>
            <a:ext cx="1501859" cy="22108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i16.beon.ru/30/65/1196530/39/73991739/2RIAN_00459030.jpe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00" r="5332"/>
          <a:stretch/>
        </p:blipFill>
        <p:spPr bwMode="auto">
          <a:xfrm>
            <a:off x="3923928" y="3425474"/>
            <a:ext cx="1607127" cy="13716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16.beon.ru/30/65/1196530/82/73991782/2RIAN_00458211.jpe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047"/>
          <a:stretch/>
        </p:blipFill>
        <p:spPr bwMode="auto">
          <a:xfrm>
            <a:off x="5625378" y="4077072"/>
            <a:ext cx="1394894" cy="1424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Картинка 110 из 8188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945"/>
          <a:stretch/>
        </p:blipFill>
        <p:spPr bwMode="auto">
          <a:xfrm>
            <a:off x="7102589" y="4509120"/>
            <a:ext cx="1501859" cy="14292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67544" y="5879013"/>
            <a:ext cx="82809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rgbClr val="002060"/>
                </a:solidFill>
                <a:latin typeface="Bookman Old Style" pitchFamily="18" charset="0"/>
                <a:ea typeface="Batang" pitchFamily="18" charset="-127"/>
              </a:rPr>
              <a:t>И создают этот труд множество людей: скульпторов, литейщиков, мастеров-технологии, художников!</a:t>
            </a:r>
          </a:p>
        </p:txBody>
      </p:sp>
    </p:spTree>
    <p:extLst>
      <p:ext uri="{BB962C8B-B14F-4D97-AF65-F5344CB8AC3E}">
        <p14:creationId xmlns:p14="http://schemas.microsoft.com/office/powerpoint/2010/main" val="3421674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0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6" presetClass="emph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10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6" presetClass="emph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10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26" presetClass="emph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10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67544" y="836713"/>
            <a:ext cx="8280919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4800" b="1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25400" stA="18000" endPos="60000" dist="50800" dir="5400000" sy="-100000" rotWithShape="0"/>
                </a:effectLst>
                <a:latin typeface="Cambria" pitchFamily="18" charset="0"/>
                <a:ea typeface="Tahoma" pitchFamily="34" charset="0"/>
                <a:cs typeface="Tahoma" pitchFamily="34" charset="0"/>
              </a:rPr>
              <a:t>Отличие гжели</a:t>
            </a:r>
            <a:endParaRPr lang="ru-RU" sz="4800" b="1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25400" stA="18000" endPos="60000" dist="50800" dir="5400000" sy="-100000" rotWithShape="0"/>
              </a:effectLst>
              <a:latin typeface="Cambria" pitchFamily="18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74084" y="1844824"/>
            <a:ext cx="550810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>
                <a:solidFill>
                  <a:srgbClr val="002060"/>
                </a:solidFill>
                <a:latin typeface="Bookman Old Style" pitchFamily="18" charset="0"/>
                <a:ea typeface="Batang" pitchFamily="18" charset="-127"/>
              </a:rPr>
              <a:t>За что же нравится всем гжель? Чем она </a:t>
            </a:r>
            <a:r>
              <a:rPr lang="ru-RU" b="1" dirty="0" smtClean="0">
                <a:solidFill>
                  <a:srgbClr val="002060"/>
                </a:solidFill>
                <a:latin typeface="Bookman Old Style" pitchFamily="18" charset="0"/>
                <a:ea typeface="Batang" pitchFamily="18" charset="-127"/>
              </a:rPr>
              <a:t>отличается? </a:t>
            </a:r>
            <a:r>
              <a:rPr lang="ru-RU" dirty="0" smtClean="0">
                <a:solidFill>
                  <a:srgbClr val="002060"/>
                </a:solidFill>
                <a:latin typeface="Bookman Old Style" pitchFamily="18" charset="0"/>
                <a:ea typeface="Batang" pitchFamily="18" charset="-127"/>
              </a:rPr>
              <a:t>Прежде </a:t>
            </a:r>
            <a:r>
              <a:rPr lang="ru-RU" dirty="0">
                <a:solidFill>
                  <a:srgbClr val="002060"/>
                </a:solidFill>
                <a:latin typeface="Bookman Old Style" pitchFamily="18" charset="0"/>
                <a:ea typeface="Batang" pitchFamily="18" charset="-127"/>
              </a:rPr>
              <a:t>всего своим цветом. Он всегда одинаков: </a:t>
            </a:r>
            <a:r>
              <a:rPr lang="ru-RU" b="1" dirty="0">
                <a:solidFill>
                  <a:srgbClr val="002060"/>
                </a:solidFill>
                <a:latin typeface="Bookman Old Style" pitchFamily="18" charset="0"/>
                <a:ea typeface="Batang" pitchFamily="18" charset="-127"/>
              </a:rPr>
              <a:t>бело-синий. </a:t>
            </a:r>
            <a:r>
              <a:rPr lang="ru-RU" dirty="0">
                <a:solidFill>
                  <a:srgbClr val="002060"/>
                </a:solidFill>
                <a:latin typeface="Bookman Old Style" pitchFamily="18" charset="0"/>
                <a:ea typeface="Batang" pitchFamily="18" charset="-127"/>
              </a:rPr>
              <a:t>По белому фону ведёт рука художника кисточку с краской… То сильнее, то слабее нажимает на неё. И всё, что  кисть рисует становится синим и голубым. И цветы, и люди, и птицы, и трава. Всего одна краска… А какая нарядная и праздничная получается роспись!</a:t>
            </a:r>
          </a:p>
        </p:txBody>
      </p:sp>
      <p:pic>
        <p:nvPicPr>
          <p:cNvPr id="3075" name="Picture 3" descr="C:\Users\Преподаватель\Desktop\гжель\гжель-занятие\gzhel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568" y="1880135"/>
            <a:ext cx="2159893" cy="29414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467543" y="4725144"/>
            <a:ext cx="8280919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  <a:latin typeface="Bookman Old Style" pitchFamily="18" charset="0"/>
                <a:ea typeface="Batang" pitchFamily="18" charset="-127"/>
              </a:rPr>
              <a:t>Самый излюбленный узор – гжельская роза</a:t>
            </a:r>
            <a:r>
              <a:rPr lang="ru-RU" b="1" dirty="0" smtClean="0">
                <a:solidFill>
                  <a:srgbClr val="002060"/>
                </a:solidFill>
                <a:latin typeface="Bookman Old Style" pitchFamily="18" charset="0"/>
                <a:ea typeface="Batang" pitchFamily="18" charset="-127"/>
              </a:rPr>
              <a:t>.</a:t>
            </a:r>
          </a:p>
          <a:p>
            <a:pPr algn="just"/>
            <a:r>
              <a:rPr lang="ru-RU" sz="1200" dirty="0">
                <a:solidFill>
                  <a:srgbClr val="002060"/>
                </a:solidFill>
                <a:latin typeface="Bookman Old Style" pitchFamily="18" charset="0"/>
                <a:ea typeface="Batang" pitchFamily="18" charset="-127"/>
              </a:rPr>
              <a:t/>
            </a:r>
            <a:br>
              <a:rPr lang="ru-RU" sz="1200" dirty="0">
                <a:solidFill>
                  <a:srgbClr val="002060"/>
                </a:solidFill>
                <a:latin typeface="Bookman Old Style" pitchFamily="18" charset="0"/>
                <a:ea typeface="Batang" pitchFamily="18" charset="-127"/>
              </a:rPr>
            </a:br>
            <a:r>
              <a:rPr lang="ru-RU" dirty="0">
                <a:solidFill>
                  <a:srgbClr val="002060"/>
                </a:solidFill>
                <a:latin typeface="Bookman Old Style" pitchFamily="18" charset="0"/>
                <a:ea typeface="Batang" pitchFamily="18" charset="-127"/>
              </a:rPr>
              <a:t>Но не только лепниной украшали гжельские мастера свои изделия, стали расписывать посуду синей краской. Очень затейливая, нарядная получилась посуда. Полюбилась она людям, и стали называть ее «нежно-голубое чудо».</a:t>
            </a:r>
          </a:p>
        </p:txBody>
      </p:sp>
    </p:spTree>
    <p:extLst>
      <p:ext uri="{BB962C8B-B14F-4D97-AF65-F5344CB8AC3E}">
        <p14:creationId xmlns:p14="http://schemas.microsoft.com/office/powerpoint/2010/main" val="2424808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836713"/>
            <a:ext cx="9144000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4800" b="1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25400" stA="18000" endPos="60000" dist="50800" dir="5400000" sy="-100000" rotWithShape="0"/>
                </a:effectLst>
                <a:latin typeface="Cambria" pitchFamily="18" charset="0"/>
                <a:ea typeface="Tahoma" pitchFamily="34" charset="0"/>
                <a:cs typeface="Tahoma" pitchFamily="34" charset="0"/>
              </a:rPr>
              <a:t>Виды гжельской росписи</a:t>
            </a:r>
            <a:endParaRPr lang="ru-RU" sz="4800" b="1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25400" stA="18000" endPos="60000" dist="50800" dir="5400000" sy="-100000" rotWithShape="0"/>
              </a:effectLst>
              <a:latin typeface="Cambria" pitchFamily="18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74084" y="1844824"/>
            <a:ext cx="6114484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solidFill>
                  <a:srgbClr val="002060"/>
                </a:solidFill>
                <a:latin typeface="Bookman Old Style" pitchFamily="18" charset="0"/>
                <a:ea typeface="Batang" pitchFamily="18" charset="-127"/>
              </a:rPr>
              <a:t>Главная, </a:t>
            </a:r>
            <a:r>
              <a:rPr lang="ru-RU" b="1" dirty="0">
                <a:solidFill>
                  <a:srgbClr val="002060"/>
                </a:solidFill>
                <a:latin typeface="Bookman Old Style" pitchFamily="18" charset="0"/>
                <a:ea typeface="Batang" pitchFamily="18" charset="-127"/>
              </a:rPr>
              <a:t>растительная </a:t>
            </a:r>
            <a:r>
              <a:rPr lang="ru-RU" b="1" dirty="0" smtClean="0">
                <a:solidFill>
                  <a:srgbClr val="002060"/>
                </a:solidFill>
                <a:latin typeface="Bookman Old Style" pitchFamily="18" charset="0"/>
                <a:ea typeface="Batang" pitchFamily="18" charset="-127"/>
              </a:rPr>
              <a:t>роспись</a:t>
            </a:r>
            <a:r>
              <a:rPr lang="ru-RU" b="1" dirty="0">
                <a:solidFill>
                  <a:srgbClr val="002060"/>
                </a:solidFill>
                <a:latin typeface="Bookman Old Style" pitchFamily="18" charset="0"/>
                <a:ea typeface="Batang" pitchFamily="18" charset="-127"/>
              </a:rPr>
              <a:t> </a:t>
            </a:r>
            <a:r>
              <a:rPr lang="ru-RU" dirty="0" smtClean="0">
                <a:solidFill>
                  <a:srgbClr val="002060"/>
                </a:solidFill>
                <a:latin typeface="Bookman Old Style" pitchFamily="18" charset="0"/>
                <a:ea typeface="Batang" pitchFamily="18" charset="-127"/>
              </a:rPr>
              <a:t>–</a:t>
            </a:r>
            <a:r>
              <a:rPr lang="ru-RU" b="1" dirty="0" smtClean="0">
                <a:solidFill>
                  <a:srgbClr val="002060"/>
                </a:solidFill>
                <a:latin typeface="Bookman Old Style" pitchFamily="18" charset="0"/>
                <a:ea typeface="Batang" pitchFamily="18" charset="-127"/>
              </a:rPr>
              <a:t> </a:t>
            </a:r>
            <a:r>
              <a:rPr lang="ru-RU" dirty="0" smtClean="0">
                <a:solidFill>
                  <a:srgbClr val="002060"/>
                </a:solidFill>
                <a:latin typeface="Bookman Old Style" pitchFamily="18" charset="0"/>
                <a:ea typeface="Batang" pitchFamily="18" charset="-127"/>
              </a:rPr>
              <a:t>это травка, злаки, ягоды, веточки, листья, букеты, гирлянды цветов. </a:t>
            </a:r>
            <a:r>
              <a:rPr lang="ru-RU" dirty="0">
                <a:solidFill>
                  <a:srgbClr val="002060"/>
                </a:solidFill>
                <a:latin typeface="Bookman Old Style" pitchFamily="18" charset="0"/>
                <a:ea typeface="Batang" pitchFamily="18" charset="-127"/>
              </a:rPr>
              <a:t>Кроме роз изображают маки, георгины, лилии, пионы, астры, гвоздики, ромашки. </a:t>
            </a:r>
            <a:endParaRPr lang="ru-RU" dirty="0" smtClean="0">
              <a:solidFill>
                <a:srgbClr val="002060"/>
              </a:solidFill>
              <a:latin typeface="Bookman Old Style" pitchFamily="18" charset="0"/>
              <a:ea typeface="Batang" pitchFamily="18" charset="-127"/>
            </a:endParaRPr>
          </a:p>
          <a:p>
            <a:pPr algn="just"/>
            <a:endParaRPr lang="ru-RU" dirty="0" smtClean="0">
              <a:solidFill>
                <a:srgbClr val="002060"/>
              </a:solidFill>
              <a:latin typeface="Bookman Old Style" pitchFamily="18" charset="0"/>
              <a:ea typeface="Batang" pitchFamily="18" charset="-127"/>
            </a:endParaRPr>
          </a:p>
          <a:p>
            <a:pPr algn="just"/>
            <a:r>
              <a:rPr lang="ru-RU" b="1" dirty="0" smtClean="0">
                <a:solidFill>
                  <a:srgbClr val="002060"/>
                </a:solidFill>
                <a:latin typeface="Bookman Old Style" pitchFamily="18" charset="0"/>
                <a:ea typeface="Batang" pitchFamily="18" charset="-127"/>
              </a:rPr>
              <a:t>Орнаментальная </a:t>
            </a:r>
            <a:r>
              <a:rPr lang="ru-RU" dirty="0" smtClean="0">
                <a:solidFill>
                  <a:srgbClr val="002060"/>
                </a:solidFill>
                <a:latin typeface="Bookman Old Style" pitchFamily="18" charset="0"/>
                <a:ea typeface="Batang" pitchFamily="18" charset="-127"/>
              </a:rPr>
              <a:t>–</a:t>
            </a:r>
            <a:r>
              <a:rPr lang="ru-RU" b="1" dirty="0" smtClean="0">
                <a:solidFill>
                  <a:srgbClr val="002060"/>
                </a:solidFill>
                <a:latin typeface="Bookman Old Style" pitchFamily="18" charset="0"/>
                <a:ea typeface="Batang" pitchFamily="18" charset="-127"/>
              </a:rPr>
              <a:t> </a:t>
            </a:r>
            <a:r>
              <a:rPr lang="ru-RU" dirty="0" smtClean="0">
                <a:solidFill>
                  <a:srgbClr val="002060"/>
                </a:solidFill>
                <a:latin typeface="Bookman Old Style" pitchFamily="18" charset="0"/>
                <a:ea typeface="Batang" pitchFamily="18" charset="-127"/>
              </a:rPr>
              <a:t>это </a:t>
            </a:r>
            <a:r>
              <a:rPr lang="ru-RU" dirty="0">
                <a:solidFill>
                  <a:srgbClr val="002060"/>
                </a:solidFill>
                <a:latin typeface="Bookman Old Style" pitchFamily="18" charset="0"/>
                <a:ea typeface="Batang" pitchFamily="18" charset="-127"/>
              </a:rPr>
              <a:t>шашечки </a:t>
            </a:r>
            <a:r>
              <a:rPr lang="ru-RU" dirty="0" smtClean="0">
                <a:solidFill>
                  <a:srgbClr val="002060"/>
                </a:solidFill>
                <a:latin typeface="Bookman Old Style" pitchFamily="18" charset="0"/>
                <a:ea typeface="Batang" pitchFamily="18" charset="-127"/>
              </a:rPr>
              <a:t>(несколько </a:t>
            </a:r>
            <a:r>
              <a:rPr lang="ru-RU" dirty="0">
                <a:solidFill>
                  <a:srgbClr val="002060"/>
                </a:solidFill>
                <a:latin typeface="Bookman Old Style" pitchFamily="18" charset="0"/>
                <a:ea typeface="Batang" pitchFamily="18" charset="-127"/>
              </a:rPr>
              <a:t>рядов сине-белых квадратов по бортику и поясок-отводка тоже вдоль </a:t>
            </a:r>
            <a:r>
              <a:rPr lang="ru-RU" dirty="0" smtClean="0">
                <a:solidFill>
                  <a:srgbClr val="002060"/>
                </a:solidFill>
                <a:latin typeface="Bookman Old Style" pitchFamily="18" charset="0"/>
                <a:ea typeface="Batang" pitchFamily="18" charset="-127"/>
              </a:rPr>
              <a:t>бортика), сетки </a:t>
            </a:r>
            <a:r>
              <a:rPr lang="ru-RU" dirty="0">
                <a:solidFill>
                  <a:srgbClr val="002060"/>
                </a:solidFill>
                <a:latin typeface="Bookman Old Style" pitchFamily="18" charset="0"/>
                <a:ea typeface="Batang" pitchFamily="18" charset="-127"/>
              </a:rPr>
              <a:t>– «гребёнки» (в виде ели), «капельки», «жемчужинки», «усики</a:t>
            </a:r>
            <a:r>
              <a:rPr lang="ru-RU" dirty="0" smtClean="0">
                <a:solidFill>
                  <a:srgbClr val="002060"/>
                </a:solidFill>
                <a:latin typeface="Bookman Old Style" pitchFamily="18" charset="0"/>
                <a:ea typeface="Batang" pitchFamily="18" charset="-127"/>
              </a:rPr>
              <a:t>».</a:t>
            </a:r>
          </a:p>
          <a:p>
            <a:pPr algn="just"/>
            <a:endParaRPr lang="ru-RU" dirty="0">
              <a:solidFill>
                <a:srgbClr val="002060"/>
              </a:solidFill>
              <a:latin typeface="Bookman Old Style" pitchFamily="18" charset="0"/>
              <a:ea typeface="Batang" pitchFamily="18" charset="-127"/>
            </a:endParaRPr>
          </a:p>
          <a:p>
            <a:pPr algn="just"/>
            <a:r>
              <a:rPr lang="ru-RU" b="1" dirty="0" smtClean="0">
                <a:solidFill>
                  <a:srgbClr val="002060"/>
                </a:solidFill>
                <a:latin typeface="Bookman Old Style" pitchFamily="18" charset="0"/>
                <a:ea typeface="Batang" pitchFamily="18" charset="-127"/>
              </a:rPr>
              <a:t>Сюжеты </a:t>
            </a:r>
            <a:r>
              <a:rPr lang="ru-RU" dirty="0" smtClean="0">
                <a:solidFill>
                  <a:srgbClr val="002060"/>
                </a:solidFill>
                <a:latin typeface="Bookman Old Style" pitchFamily="18" charset="0"/>
                <a:ea typeface="Batang" pitchFamily="18" charset="-127"/>
              </a:rPr>
              <a:t>–</a:t>
            </a:r>
            <a:r>
              <a:rPr lang="ru-RU" b="1" dirty="0" smtClean="0">
                <a:solidFill>
                  <a:srgbClr val="002060"/>
                </a:solidFill>
                <a:latin typeface="Bookman Old Style" pitchFamily="18" charset="0"/>
                <a:ea typeface="Batang" pitchFamily="18" charset="-127"/>
              </a:rPr>
              <a:t> </a:t>
            </a:r>
            <a:r>
              <a:rPr lang="ru-RU" dirty="0">
                <a:solidFill>
                  <a:srgbClr val="002060"/>
                </a:solidFill>
                <a:latin typeface="Bookman Old Style" pitchFamily="18" charset="0"/>
                <a:ea typeface="Batang" pitchFamily="18" charset="-127"/>
              </a:rPr>
              <a:t>э</a:t>
            </a:r>
            <a:r>
              <a:rPr lang="ru-RU" dirty="0" smtClean="0">
                <a:solidFill>
                  <a:srgbClr val="002060"/>
                </a:solidFill>
                <a:latin typeface="Bookman Old Style" pitchFamily="18" charset="0"/>
                <a:ea typeface="Batang" pitchFamily="18" charset="-127"/>
              </a:rPr>
              <a:t>то </a:t>
            </a:r>
            <a:r>
              <a:rPr lang="ru-RU" dirty="0">
                <a:solidFill>
                  <a:srgbClr val="002060"/>
                </a:solidFill>
                <a:latin typeface="Bookman Old Style" pitchFamily="18" charset="0"/>
                <a:ea typeface="Batang" pitchFamily="18" charset="-127"/>
              </a:rPr>
              <a:t>природа и времена </a:t>
            </a:r>
            <a:r>
              <a:rPr lang="ru-RU" dirty="0" smtClean="0">
                <a:solidFill>
                  <a:srgbClr val="002060"/>
                </a:solidFill>
                <a:latin typeface="Bookman Old Style" pitchFamily="18" charset="0"/>
                <a:ea typeface="Batang" pitchFamily="18" charset="-127"/>
              </a:rPr>
              <a:t>года, сценки </a:t>
            </a:r>
            <a:r>
              <a:rPr lang="ru-RU" dirty="0">
                <a:solidFill>
                  <a:srgbClr val="002060"/>
                </a:solidFill>
                <a:latin typeface="Bookman Old Style" pitchFamily="18" charset="0"/>
                <a:ea typeface="Batang" pitchFamily="18" charset="-127"/>
              </a:rPr>
              <a:t>городской жизни, деревенский пейзаж и </a:t>
            </a:r>
            <a:r>
              <a:rPr lang="ru-RU" dirty="0" smtClean="0">
                <a:solidFill>
                  <a:srgbClr val="002060"/>
                </a:solidFill>
                <a:latin typeface="Bookman Old Style" pitchFamily="18" charset="0"/>
                <a:ea typeface="Batang" pitchFamily="18" charset="-127"/>
              </a:rPr>
              <a:t>быт,  </a:t>
            </a:r>
            <a:r>
              <a:rPr lang="ru-RU" dirty="0">
                <a:solidFill>
                  <a:srgbClr val="002060"/>
                </a:solidFill>
                <a:latin typeface="Bookman Old Style" pitchFamily="18" charset="0"/>
                <a:ea typeface="Batang" pitchFamily="18" charset="-127"/>
              </a:rPr>
              <a:t>персонажи из русских сказок: Синие птицы, </a:t>
            </a:r>
            <a:r>
              <a:rPr lang="ru-RU" dirty="0" err="1">
                <a:solidFill>
                  <a:srgbClr val="002060"/>
                </a:solidFill>
                <a:latin typeface="Bookman Old Style" pitchFamily="18" charset="0"/>
                <a:ea typeface="Batang" pitchFamily="18" charset="-127"/>
              </a:rPr>
              <a:t>Полканы</a:t>
            </a:r>
            <a:r>
              <a:rPr lang="ru-RU" dirty="0">
                <a:solidFill>
                  <a:srgbClr val="002060"/>
                </a:solidFill>
                <a:latin typeface="Bookman Old Style" pitchFamily="18" charset="0"/>
                <a:ea typeface="Batang" pitchFamily="18" charset="-127"/>
              </a:rPr>
              <a:t>, птицы Сирины, разные Русалки, Коты-</a:t>
            </a:r>
            <a:r>
              <a:rPr lang="ru-RU" dirty="0" err="1">
                <a:solidFill>
                  <a:srgbClr val="002060"/>
                </a:solidFill>
                <a:latin typeface="Bookman Old Style" pitchFamily="18" charset="0"/>
                <a:ea typeface="Batang" pitchFamily="18" charset="-127"/>
              </a:rPr>
              <a:t>Баюны</a:t>
            </a:r>
            <a:r>
              <a:rPr lang="ru-RU" dirty="0">
                <a:solidFill>
                  <a:srgbClr val="002060"/>
                </a:solidFill>
                <a:latin typeface="Bookman Old Style" pitchFamily="18" charset="0"/>
                <a:ea typeface="Batang" pitchFamily="18" charset="-127"/>
              </a:rPr>
              <a:t> и т.п</a:t>
            </a:r>
            <a:r>
              <a:rPr lang="ru-RU" dirty="0" smtClean="0">
                <a:solidFill>
                  <a:srgbClr val="002060"/>
                </a:solidFill>
                <a:latin typeface="Bookman Old Style" pitchFamily="18" charset="0"/>
                <a:ea typeface="Batang" pitchFamily="18" charset="-127"/>
              </a:rPr>
              <a:t>.</a:t>
            </a:r>
          </a:p>
          <a:p>
            <a:pPr algn="just"/>
            <a:r>
              <a:rPr lang="ru-RU" dirty="0">
                <a:solidFill>
                  <a:srgbClr val="002060"/>
                </a:solidFill>
                <a:latin typeface="Bookman Old Style" pitchFamily="18" charset="0"/>
                <a:ea typeface="Batang" pitchFamily="18" charset="-127"/>
              </a:rPr>
              <a:t/>
            </a:r>
            <a:br>
              <a:rPr lang="ru-RU" dirty="0">
                <a:solidFill>
                  <a:srgbClr val="002060"/>
                </a:solidFill>
                <a:latin typeface="Bookman Old Style" pitchFamily="18" charset="0"/>
                <a:ea typeface="Batang" pitchFamily="18" charset="-127"/>
              </a:rPr>
            </a:br>
            <a:endParaRPr lang="ru-RU" dirty="0">
              <a:solidFill>
                <a:srgbClr val="002060"/>
              </a:solidFill>
              <a:latin typeface="Bookman Old Style" pitchFamily="18" charset="0"/>
              <a:ea typeface="Batang" pitchFamily="18" charset="-127"/>
            </a:endParaRPr>
          </a:p>
        </p:txBody>
      </p:sp>
      <p:pic>
        <p:nvPicPr>
          <p:cNvPr id="1026" name="Picture 2" descr="http://static.diary.ru/userdir/1/5/7/0/157075/3990436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1476" y="1916832"/>
            <a:ext cx="1891120" cy="1872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www.artshop-rus.com/images/product_images/popup_images/896_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4149080"/>
            <a:ext cx="1861964" cy="18619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209603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6" presetClass="emph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10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6" presetClass="emph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10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67544" y="836713"/>
            <a:ext cx="8280919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4800" b="1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25400" stA="18000" endPos="60000" dist="50800" dir="5400000" sy="-100000" rotWithShape="0"/>
                </a:effectLst>
                <a:latin typeface="Cambria" pitchFamily="18" charset="0"/>
                <a:ea typeface="Tahoma" pitchFamily="34" charset="0"/>
                <a:cs typeface="Tahoma" pitchFamily="34" charset="0"/>
              </a:rPr>
              <a:t>Элементы украшения</a:t>
            </a:r>
            <a:endParaRPr lang="ru-RU" sz="4800" b="1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25400" stA="18000" endPos="60000" dist="50800" dir="5400000" sy="-100000" rotWithShape="0"/>
              </a:effectLst>
              <a:latin typeface="Cambria" pitchFamily="18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48990" y="1781606"/>
            <a:ext cx="828091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Bookman Old Style" pitchFamily="18" charset="0"/>
                <a:ea typeface="Batang" pitchFamily="18" charset="-127"/>
              </a:rPr>
              <a:t>Бордюры:                          Точки и прямые линии:       Капелька:</a:t>
            </a:r>
          </a:p>
          <a:p>
            <a:endParaRPr lang="ru-RU" dirty="0">
              <a:solidFill>
                <a:srgbClr val="002060"/>
              </a:solidFill>
              <a:latin typeface="Bookman Old Style" pitchFamily="18" charset="0"/>
              <a:ea typeface="Batang" pitchFamily="18" charset="-127"/>
            </a:endParaRPr>
          </a:p>
        </p:txBody>
      </p:sp>
      <p:pic>
        <p:nvPicPr>
          <p:cNvPr id="7" name="Picture 2" descr="C:\Documents and Settings\Сандра\Рабочий стол\роспись\сканирование0100.jpg"/>
          <p:cNvPicPr>
            <a:picLocks noChangeAspect="1" noChangeArrowheads="1"/>
          </p:cNvPicPr>
          <p:nvPr/>
        </p:nvPicPr>
        <p:blipFill rotWithShape="1">
          <a:blip r:embed="rId2"/>
          <a:srcRect l="23387"/>
          <a:stretch/>
        </p:blipFill>
        <p:spPr bwMode="auto">
          <a:xfrm>
            <a:off x="435535" y="2132856"/>
            <a:ext cx="2914083" cy="66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3" descr="C:\Documents and Settings\Сандра\Рабочий стол\роспись\сканирование0101.jpg"/>
          <p:cNvPicPr>
            <a:picLocks noChangeAspect="1" noChangeArrowheads="1"/>
          </p:cNvPicPr>
          <p:nvPr/>
        </p:nvPicPr>
        <p:blipFill rotWithShape="1">
          <a:blip r:embed="rId3"/>
          <a:srcRect l="20951"/>
          <a:stretch/>
        </p:blipFill>
        <p:spPr bwMode="auto">
          <a:xfrm>
            <a:off x="378543" y="2577454"/>
            <a:ext cx="3028065" cy="639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4" descr="C:\Documents and Settings\Сандра\Рабочий стол\роспись\сканирование0102.jpg"/>
          <p:cNvPicPr>
            <a:picLocks noChangeAspect="1" noChangeArrowheads="1"/>
          </p:cNvPicPr>
          <p:nvPr/>
        </p:nvPicPr>
        <p:blipFill rotWithShape="1">
          <a:blip r:embed="rId4"/>
          <a:srcRect l="21339"/>
          <a:stretch/>
        </p:blipFill>
        <p:spPr bwMode="auto">
          <a:xfrm>
            <a:off x="319939" y="3143443"/>
            <a:ext cx="3081915" cy="60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5" descr="C:\Documents and Settings\Сандра\Рабочий стол\роспись\сканирование0103.jpg"/>
          <p:cNvPicPr>
            <a:picLocks noChangeAspect="1" noChangeArrowheads="1"/>
          </p:cNvPicPr>
          <p:nvPr/>
        </p:nvPicPr>
        <p:blipFill rotWithShape="1">
          <a:blip r:embed="rId5"/>
          <a:srcRect r="20620"/>
          <a:stretch/>
        </p:blipFill>
        <p:spPr bwMode="auto">
          <a:xfrm>
            <a:off x="239536" y="5152231"/>
            <a:ext cx="3110082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6" descr="C:\Documents and Settings\Сандра\Рабочий стол\роспись\сканирование0104.jpg"/>
          <p:cNvPicPr>
            <a:picLocks noChangeAspect="1" noChangeArrowheads="1"/>
          </p:cNvPicPr>
          <p:nvPr/>
        </p:nvPicPr>
        <p:blipFill rotWithShape="1">
          <a:blip r:embed="rId6"/>
          <a:srcRect r="22250"/>
          <a:stretch/>
        </p:blipFill>
        <p:spPr bwMode="auto">
          <a:xfrm>
            <a:off x="239536" y="3752055"/>
            <a:ext cx="3036320" cy="700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7" descr="C:\Documents and Settings\Сандра\Рабочий стол\роспись\сканирование0105.jpg"/>
          <p:cNvPicPr>
            <a:picLocks noChangeAspect="1" noChangeArrowheads="1"/>
          </p:cNvPicPr>
          <p:nvPr/>
        </p:nvPicPr>
        <p:blipFill rotWithShape="1">
          <a:blip r:embed="rId7"/>
          <a:srcRect r="20766"/>
          <a:stretch/>
        </p:blipFill>
        <p:spPr bwMode="auto">
          <a:xfrm>
            <a:off x="160184" y="4452143"/>
            <a:ext cx="3115672" cy="700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8" descr="C:\Documents and Settings\Сандра\Рабочий стол\роспись\сканирование0106.jpg"/>
          <p:cNvPicPr>
            <a:picLocks noChangeAspect="1" noChangeArrowheads="1"/>
          </p:cNvPicPr>
          <p:nvPr/>
        </p:nvPicPr>
        <p:blipFill rotWithShape="1">
          <a:blip r:embed="rId8"/>
          <a:srcRect l="2800" r="20921"/>
          <a:stretch/>
        </p:blipFill>
        <p:spPr bwMode="auto">
          <a:xfrm>
            <a:off x="348990" y="5728295"/>
            <a:ext cx="2982427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" name="Picture 2" descr="C:\Documents and Settings\Сандра\Рабочий стол\роспись\сканирование0097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3563888" y="2156103"/>
            <a:ext cx="869436" cy="7688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" name="Picture 3" descr="C:\Documents and Settings\Сандра\Рабочий стол\роспись\сканирование0096.jp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3635897" y="3933056"/>
            <a:ext cx="914708" cy="6488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" name="Picture 4" descr="C:\Documents and Settings\Сандра\Рабочий стол\роспись\сканирование0095.jpg"/>
          <p:cNvPicPr>
            <a:picLocks noChangeAspect="1" noChangeArrowheads="1"/>
          </p:cNvPicPr>
          <p:nvPr/>
        </p:nvPicPr>
        <p:blipFill rotWithShape="1">
          <a:blip r:embed="rId11"/>
          <a:srcRect t="21601"/>
          <a:stretch/>
        </p:blipFill>
        <p:spPr bwMode="auto">
          <a:xfrm>
            <a:off x="3635896" y="3105103"/>
            <a:ext cx="799698" cy="8087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" name="Picture 5" descr="C:\Documents and Settings\Сандра\Рабочий стол\роспись\сканирование0094.jpg"/>
          <p:cNvPicPr>
            <a:picLocks noChangeAspect="1" noChangeArrowheads="1"/>
          </p:cNvPicPr>
          <p:nvPr/>
        </p:nvPicPr>
        <p:blipFill rotWithShape="1">
          <a:blip r:embed="rId12"/>
          <a:srcRect t="5756" b="14493"/>
          <a:stretch/>
        </p:blipFill>
        <p:spPr bwMode="auto">
          <a:xfrm>
            <a:off x="3779912" y="4797152"/>
            <a:ext cx="770692" cy="6112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" name="Picture 11" descr="C:\Documents and Settings\Сандра\Рабочий стол\роспись\сканирование0091.jpg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5796136" y="3137725"/>
            <a:ext cx="654176" cy="848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" name="Picture 13" descr="C:\Documents and Settings\Сандра\Рабочий стол\роспись\сканирование0093.jpg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5796136" y="2207649"/>
            <a:ext cx="648072" cy="8316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" name="Picture 6" descr="C:\Documents and Settings\Сандра\Рабочий стол\роспись\сканирование0098.jpg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4644008" y="2207649"/>
            <a:ext cx="919755" cy="817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" name="Picture 7" descr="C:\Documents and Settings\Сандра\Рабочий стол\роспись\сканирование0099.jpg"/>
          <p:cNvPicPr>
            <a:picLocks noChangeAspect="1" noChangeArrowheads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4644008" y="3142734"/>
            <a:ext cx="816440" cy="884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" name="Picture 12" descr="C:\Documents and Settings\Сандра\Рабочий стол\роспись\сканирование0092.jpg"/>
          <p:cNvPicPr>
            <a:picLocks noChangeAspect="1" noChangeArrowheads="1"/>
          </p:cNvPicPr>
          <p:nvPr/>
        </p:nvPicPr>
        <p:blipFill>
          <a:blip r:embed="rId17"/>
          <a:srcRect/>
          <a:stretch>
            <a:fillRect/>
          </a:stretch>
        </p:blipFill>
        <p:spPr bwMode="auto">
          <a:xfrm>
            <a:off x="4788024" y="4288611"/>
            <a:ext cx="648072" cy="8296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" name="Picture 2" descr="C:\Documents and Settings\Сандра\Рабочий стол\роспись\сканирование0107.jpg"/>
          <p:cNvPicPr>
            <a:picLocks noChangeAspect="1" noChangeArrowheads="1"/>
          </p:cNvPicPr>
          <p:nvPr/>
        </p:nvPicPr>
        <p:blipFill>
          <a:blip r:embed="rId18"/>
          <a:srcRect/>
          <a:stretch>
            <a:fillRect/>
          </a:stretch>
        </p:blipFill>
        <p:spPr bwMode="auto">
          <a:xfrm>
            <a:off x="7415197" y="2148911"/>
            <a:ext cx="1117243" cy="8154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2" name="Picture 3" descr="C:\Documents and Settings\Сандра\Рабочий стол\роспись\сканирование0108.jpg"/>
          <p:cNvPicPr>
            <a:picLocks noChangeAspect="1" noChangeArrowheads="1"/>
          </p:cNvPicPr>
          <p:nvPr/>
        </p:nvPicPr>
        <p:blipFill>
          <a:blip r:embed="rId19"/>
          <a:srcRect/>
          <a:stretch>
            <a:fillRect/>
          </a:stretch>
        </p:blipFill>
        <p:spPr bwMode="auto">
          <a:xfrm>
            <a:off x="7596336" y="3217217"/>
            <a:ext cx="864096" cy="9028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" name="Picture 4" descr="C:\Documents and Settings\Сандра\Рабочий стол\роспись\сканирование0109.jpg"/>
          <p:cNvPicPr>
            <a:picLocks noChangeAspect="1" noChangeArrowheads="1"/>
          </p:cNvPicPr>
          <p:nvPr/>
        </p:nvPicPr>
        <p:blipFill rotWithShape="1">
          <a:blip r:embed="rId20"/>
          <a:srcRect l="57221"/>
          <a:stretch/>
        </p:blipFill>
        <p:spPr bwMode="auto">
          <a:xfrm>
            <a:off x="7064629" y="2939404"/>
            <a:ext cx="1869608" cy="43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" name="Picture 6" descr="C:\Documents and Settings\Сандра\Рабочий стол\роспись\сканирование0112.jpg"/>
          <p:cNvPicPr>
            <a:picLocks noChangeAspect="1" noChangeArrowheads="1"/>
          </p:cNvPicPr>
          <p:nvPr/>
        </p:nvPicPr>
        <p:blipFill>
          <a:blip r:embed="rId21"/>
          <a:srcRect/>
          <a:stretch>
            <a:fillRect/>
          </a:stretch>
        </p:blipFill>
        <p:spPr bwMode="auto">
          <a:xfrm>
            <a:off x="6983309" y="4165630"/>
            <a:ext cx="904049" cy="8475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" name="Picture 5" descr="C:\Documents and Settings\Сандра\Рабочий стол\роспись\сканирование0111.jpg"/>
          <p:cNvPicPr>
            <a:picLocks noChangeAspect="1" noChangeArrowheads="1"/>
          </p:cNvPicPr>
          <p:nvPr/>
        </p:nvPicPr>
        <p:blipFill>
          <a:blip r:embed="rId22"/>
          <a:srcRect/>
          <a:stretch>
            <a:fillRect/>
          </a:stretch>
        </p:blipFill>
        <p:spPr bwMode="auto">
          <a:xfrm>
            <a:off x="7956376" y="4149080"/>
            <a:ext cx="1012825" cy="931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" name="Picture 8" descr="C:\Documents and Settings\Сандра\Рабочий стол\роспись\сканирование0113.jpg"/>
          <p:cNvPicPr>
            <a:picLocks noChangeAspect="1" noChangeArrowheads="1"/>
          </p:cNvPicPr>
          <p:nvPr/>
        </p:nvPicPr>
        <p:blipFill rotWithShape="1">
          <a:blip r:embed="rId23"/>
          <a:srcRect b="15237"/>
          <a:stretch/>
        </p:blipFill>
        <p:spPr bwMode="auto">
          <a:xfrm>
            <a:off x="6948264" y="5203850"/>
            <a:ext cx="1958000" cy="7745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832255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6" presetClass="emph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750"/>
                            </p:stCondLst>
                            <p:childTnLst>
                              <p:par>
                                <p:cTn id="13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750"/>
                            </p:stCondLst>
                            <p:childTnLst>
                              <p:par>
                                <p:cTn id="21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250"/>
                            </p:stCondLst>
                            <p:childTnLst>
                              <p:par>
                                <p:cTn id="25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750"/>
                            </p:stCondLst>
                            <p:childTnLst>
                              <p:par>
                                <p:cTn id="2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250"/>
                            </p:stCondLst>
                            <p:childTnLst>
                              <p:par>
                                <p:cTn id="33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750"/>
                            </p:stCondLst>
                            <p:childTnLst>
                              <p:par>
                                <p:cTn id="37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 tmFilter="0, 0; .2, .5; .8, .5; 1, 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250" autoRev="1" fill="hold"/>
                                        <p:tgtEl>
                                          <p:spTgt spid="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250"/>
                            </p:stCondLst>
                            <p:childTnLst>
                              <p:par>
                                <p:cTn id="41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 tmFilter="0, 0; .2, .5; .8, .5; 1, 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" dur="250" autoRev="1" fill="hold"/>
                                        <p:tgtEl>
                                          <p:spTgt spid="3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750"/>
                            </p:stCondLst>
                            <p:childTnLst>
                              <p:par>
                                <p:cTn id="45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 tmFilter="0, 0; .2, .5; .8, .5; 1, 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7" dur="250" autoRev="1" fill="hold"/>
                                        <p:tgtEl>
                                          <p:spTgt spid="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250"/>
                            </p:stCondLst>
                            <p:childTnLst>
                              <p:par>
                                <p:cTn id="4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25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750"/>
                            </p:stCondLst>
                            <p:childTnLst>
                              <p:par>
                                <p:cTn id="53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 tmFilter="0, 0; .2, .5; .8, .5; 1, 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5" dur="250" autoRev="1" fill="hold"/>
                                        <p:tgtEl>
                                          <p:spTgt spid="3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250"/>
                            </p:stCondLst>
                            <p:childTnLst>
                              <p:par>
                                <p:cTn id="57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 tmFilter="0, 0; .2, .5; .8, .5; 1, 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9" dur="250" autoRev="1" fill="hold"/>
                                        <p:tgtEl>
                                          <p:spTgt spid="3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750"/>
                            </p:stCondLst>
                            <p:childTnLst>
                              <p:par>
                                <p:cTn id="61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 tmFilter="0, 0; .2, .5; .8, .5; 1, 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3" dur="250" autoRev="1" fill="hold"/>
                                        <p:tgtEl>
                                          <p:spTgt spid="3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250"/>
                            </p:stCondLst>
                            <p:childTnLst>
                              <p:par>
                                <p:cTn id="65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 tmFilter="0, 0; .2, .5; .8, .5; 1, 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7" dur="250" autoRev="1" fill="hold"/>
                                        <p:tgtEl>
                                          <p:spTgt spid="3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750"/>
                            </p:stCondLst>
                            <p:childTnLst>
                              <p:par>
                                <p:cTn id="6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 tmFilter="0, 0; .2, .5; .8, .5; 1, 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1" dur="250" autoRev="1" fill="hold"/>
                                        <p:tgtEl>
                                          <p:spTgt spid="4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250"/>
                            </p:stCondLst>
                            <p:childTnLst>
                              <p:par>
                                <p:cTn id="73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 tmFilter="0, 0; .2, .5; .8, .5; 1, 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5" dur="250" autoRev="1" fill="hold"/>
                                        <p:tgtEl>
                                          <p:spTgt spid="4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750"/>
                            </p:stCondLst>
                            <p:childTnLst>
                              <p:par>
                                <p:cTn id="77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 tmFilter="0, 0; .2, .5; .8, .5; 1, 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9" dur="250" autoRev="1" fill="hold"/>
                                        <p:tgtEl>
                                          <p:spTgt spid="4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250"/>
                            </p:stCondLst>
                            <p:childTnLst>
                              <p:par>
                                <p:cTn id="81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 tmFilter="0, 0; .2, .5; .8, .5; 1, 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3" dur="250" autoRev="1" fill="hold"/>
                                        <p:tgtEl>
                                          <p:spTgt spid="4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750"/>
                            </p:stCondLst>
                            <p:childTnLst>
                              <p:par>
                                <p:cTn id="85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 tmFilter="0, 0; .2, .5; .8, .5; 1, 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7" dur="250" autoRev="1" fill="hold"/>
                                        <p:tgtEl>
                                          <p:spTgt spid="4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1250"/>
                            </p:stCondLst>
                            <p:childTnLst>
                              <p:par>
                                <p:cTn id="8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 tmFilter="0, 0; .2, .5; .8, .5; 1, 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1" dur="250" autoRev="1" fill="hold"/>
                                        <p:tgtEl>
                                          <p:spTgt spid="5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1750"/>
                            </p:stCondLst>
                            <p:childTnLst>
                              <p:par>
                                <p:cTn id="93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500" tmFilter="0, 0; .2, .5; .8, .5; 1, 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5" dur="250" autoRev="1" fill="hold"/>
                                        <p:tgtEl>
                                          <p:spTgt spid="5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Преподаватель\Desktop\картинки гжель\f5f64983336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6579" y="2365511"/>
            <a:ext cx="4039991" cy="336666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Преподаватель\Desktop\картинки гжель\готово\Безымянный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6580" y="2365511"/>
            <a:ext cx="4041488" cy="336815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Преподаватель\Desktop\картинки гжель\lampa-ocharovanie-gzhel-231-B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6579" y="2365511"/>
            <a:ext cx="4039991" cy="336666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Преподаватель\Desktop\картинки гжель\gzhel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6579" y="2365510"/>
            <a:ext cx="4039991" cy="336666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C:\Users\Преподаватель\Desktop\картинки гжель\429478161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8166" y="2365511"/>
            <a:ext cx="4039991" cy="336666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C:\Users\Преподаватель\Desktop\картинки гжель\korzina-dlya-fruktov-gzhel-63-B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8166" y="2365511"/>
            <a:ext cx="4039991" cy="336666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 descr="C:\Users\Преподаватель\Desktop\картинки гжель\Безымянный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6579" y="2365511"/>
            <a:ext cx="4039991" cy="336666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C:\Users\Преподаватель\Desktop\картинки гжель\lyustra-triumf-6-i-rozhkovaya-gzhel-301-B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6579" y="2365511"/>
            <a:ext cx="4039991" cy="336666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5" name="Picture 11" descr="C:\Users\Преподаватель\Desktop\картинки гжель\15357.jp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6579" y="2365511"/>
            <a:ext cx="4039991" cy="336666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C:\Users\Преподаватель\Desktop\картинки гжель\433171b.jp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8166" y="2365511"/>
            <a:ext cx="4039991" cy="336666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7" name="Picture 13" descr="C:\Users\Преподаватель\Desktop\картинки гжель\7f7b0f6992ad.jp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8166" y="2365509"/>
            <a:ext cx="4039991" cy="336666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C:\Users\Преподаватель\Desktop\картинки гжель\Безымянныйод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8167" y="2353046"/>
            <a:ext cx="4041488" cy="336815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9" name="Picture 15" descr="C:\Users\Преподаватель\Desktop\картинки гжель\1008.jp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9753" y="2348880"/>
            <a:ext cx="4039991" cy="336666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C:\Users\Преподаватель\Desktop\картинки гжель\Безымянныйп г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9754" y="2365511"/>
            <a:ext cx="4041488" cy="336815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1" name="Picture 17" descr="C:\Users\Преподаватель\Desktop\картинки гжель\lampa-kvadratnaya-gzhel-226-B.jp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6579" y="2365511"/>
            <a:ext cx="4039991" cy="336666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2" name="Picture 18" descr="C:\Users\Преподаватель\Desktop\картинки гжель\chainik-hutorok-gzhel-167-B.jp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6579" y="2365511"/>
            <a:ext cx="4039991" cy="336666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3" name="Picture 19" descr="C:\Users\Преподаватель\Desktop\картинки гжель\image073.jp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1340" y="2365511"/>
            <a:ext cx="4039991" cy="336666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4" name="Picture 20" descr="C:\Users\Преподаватель\Desktop\картинки гжель\Безымянный ан а н.pn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1341" y="2365511"/>
            <a:ext cx="4041488" cy="336815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5" name="Picture 21" descr="C:\Users\Преподаватель\Desktop\картинки гжель\04a036.jp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365512"/>
            <a:ext cx="4052217" cy="337684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6" name="Picture 22" descr="C:\Users\Преподаватель\Desktop\картинки гжель\Безымянный (2).jp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6579" y="2365511"/>
            <a:ext cx="4039991" cy="336666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7" name="Picture 23" descr="C:\Users\Преподаватель\Desktop\картинки гжель\iRU1.jpg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6579" y="2365510"/>
            <a:ext cx="4027577" cy="335631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8" name="Picture 24" descr="C:\Users\Преподаватель\Desktop\картинки гжель\Gzel_261007.jpg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2927" y="2365511"/>
            <a:ext cx="4039991" cy="336666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Прямоугольник 23"/>
          <p:cNvSpPr/>
          <p:nvPr/>
        </p:nvSpPr>
        <p:spPr>
          <a:xfrm>
            <a:off x="474084" y="1052736"/>
            <a:ext cx="827438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solidFill>
                  <a:srgbClr val="002060"/>
                </a:solidFill>
                <a:latin typeface="Bookman Old Style" pitchFamily="18" charset="0"/>
                <a:ea typeface="Batang" pitchFamily="18" charset="-127"/>
              </a:rPr>
              <a:t>Что </a:t>
            </a:r>
            <a:r>
              <a:rPr lang="ru-RU" dirty="0">
                <a:solidFill>
                  <a:srgbClr val="002060"/>
                </a:solidFill>
                <a:latin typeface="Bookman Old Style" pitchFamily="18" charset="0"/>
                <a:ea typeface="Batang" pitchFamily="18" charset="-127"/>
              </a:rPr>
              <a:t>же делают в Гжели? Чашки, кувшины, сервизы, </a:t>
            </a:r>
            <a:r>
              <a:rPr lang="ru-RU" dirty="0" smtClean="0">
                <a:solidFill>
                  <a:srgbClr val="002060"/>
                </a:solidFill>
                <a:latin typeface="Bookman Old Style" pitchFamily="18" charset="0"/>
                <a:ea typeface="Batang" pitchFamily="18" charset="-127"/>
              </a:rPr>
              <a:t>вазы</a:t>
            </a:r>
            <a:r>
              <a:rPr lang="ru-RU" dirty="0">
                <a:solidFill>
                  <a:srgbClr val="002060"/>
                </a:solidFill>
                <a:latin typeface="Bookman Old Style" pitchFamily="18" charset="0"/>
                <a:ea typeface="Batang" pitchFamily="18" charset="-127"/>
              </a:rPr>
              <a:t>, фигурки людей и животных. Посмотрите как красиво это </a:t>
            </a:r>
            <a:r>
              <a:rPr lang="ru-RU" dirty="0" smtClean="0">
                <a:solidFill>
                  <a:srgbClr val="002060"/>
                </a:solidFill>
                <a:latin typeface="Bookman Old Style" pitchFamily="18" charset="0"/>
                <a:ea typeface="Batang" pitchFamily="18" charset="-127"/>
              </a:rPr>
              <a:t>бело–синее </a:t>
            </a:r>
            <a:r>
              <a:rPr lang="ru-RU" dirty="0">
                <a:solidFill>
                  <a:srgbClr val="002060"/>
                </a:solidFill>
                <a:latin typeface="Bookman Old Style" pitchFamily="18" charset="0"/>
                <a:ea typeface="Batang" pitchFamily="18" charset="-127"/>
              </a:rPr>
              <a:t>фарфоровое чудо. Русский живописец </a:t>
            </a:r>
            <a:r>
              <a:rPr lang="ru-RU" dirty="0" err="1" smtClean="0">
                <a:solidFill>
                  <a:srgbClr val="002060"/>
                </a:solidFill>
                <a:latin typeface="Bookman Old Style" pitchFamily="18" charset="0"/>
                <a:ea typeface="Batang" pitchFamily="18" charset="-127"/>
              </a:rPr>
              <a:t>Б.М.Кустодиев</a:t>
            </a:r>
            <a:r>
              <a:rPr lang="ru-RU" dirty="0" smtClean="0">
                <a:solidFill>
                  <a:srgbClr val="002060"/>
                </a:solidFill>
                <a:latin typeface="Bookman Old Style" pitchFamily="18" charset="0"/>
                <a:ea typeface="Batang" pitchFamily="18" charset="-127"/>
              </a:rPr>
              <a:t> </a:t>
            </a:r>
            <a:r>
              <a:rPr lang="ru-RU" dirty="0">
                <a:solidFill>
                  <a:srgbClr val="002060"/>
                </a:solidFill>
                <a:latin typeface="Bookman Old Style" pitchFamily="18" charset="0"/>
                <a:ea typeface="Batang" pitchFamily="18" charset="-127"/>
              </a:rPr>
              <a:t>говорил, что гжельские чайники и чашки цветут </a:t>
            </a:r>
            <a:r>
              <a:rPr lang="ru-RU" dirty="0" smtClean="0">
                <a:solidFill>
                  <a:srgbClr val="002060"/>
                </a:solidFill>
                <a:latin typeface="Bookman Old Style" pitchFamily="18" charset="0"/>
                <a:ea typeface="Batang" pitchFamily="18" charset="-127"/>
              </a:rPr>
              <a:t>«колдовскими </a:t>
            </a:r>
            <a:r>
              <a:rPr lang="ru-RU" dirty="0">
                <a:solidFill>
                  <a:srgbClr val="002060"/>
                </a:solidFill>
                <a:latin typeface="Bookman Old Style" pitchFamily="18" charset="0"/>
                <a:ea typeface="Batang" pitchFamily="18" charset="-127"/>
              </a:rPr>
              <a:t>синими </a:t>
            </a:r>
            <a:r>
              <a:rPr lang="ru-RU" dirty="0" smtClean="0">
                <a:solidFill>
                  <a:srgbClr val="002060"/>
                </a:solidFill>
                <a:latin typeface="Bookman Old Style" pitchFamily="18" charset="0"/>
                <a:ea typeface="Batang" pitchFamily="18" charset="-127"/>
              </a:rPr>
              <a:t>цветами».</a:t>
            </a:r>
            <a:endParaRPr lang="ru-RU" dirty="0">
              <a:solidFill>
                <a:srgbClr val="002060"/>
              </a:solidFill>
              <a:latin typeface="Bookman Old Style" pitchFamily="18" charset="0"/>
              <a:ea typeface="Batang" pitchFamily="18" charset="-127"/>
            </a:endParaRPr>
          </a:p>
          <a:p>
            <a:pPr algn="just"/>
            <a:r>
              <a:rPr lang="ru-RU" dirty="0">
                <a:solidFill>
                  <a:srgbClr val="002060"/>
                </a:solidFill>
                <a:latin typeface="Bookman Old Style" pitchFamily="18" charset="0"/>
                <a:ea typeface="Batang" pitchFamily="18" charset="-127"/>
              </a:rPr>
              <a:t> </a:t>
            </a:r>
          </a:p>
        </p:txBody>
      </p:sp>
      <p:sp>
        <p:nvSpPr>
          <p:cNvPr id="25" name="Прямоугольник 24"/>
          <p:cNvSpPr/>
          <p:nvPr/>
        </p:nvSpPr>
        <p:spPr>
          <a:xfrm>
            <a:off x="179512" y="5596205"/>
            <a:ext cx="8804344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dirty="0"/>
          </a:p>
          <a:p>
            <a:pPr algn="ctr"/>
            <a:r>
              <a:rPr lang="ru-RU" dirty="0">
                <a:solidFill>
                  <a:srgbClr val="002060"/>
                </a:solidFill>
                <a:latin typeface="Bookman Old Style" pitchFamily="18" charset="0"/>
                <a:ea typeface="Batang" pitchFamily="18" charset="-127"/>
              </a:rPr>
              <a:t>И действительно, есть какая-то тайна в том, что холодный синий цвет преображается в них, становясь почти теплым.</a:t>
            </a:r>
          </a:p>
          <a:p>
            <a:pPr algn="ctr"/>
            <a:endParaRPr lang="ru-RU" dirty="0"/>
          </a:p>
          <a:p>
            <a:pPr algn="ctr"/>
            <a:endParaRPr lang="ru-RU" dirty="0"/>
          </a:p>
          <a:p>
            <a:pPr algn="ctr"/>
            <a:endParaRPr lang="ru-RU" dirty="0"/>
          </a:p>
          <a:p>
            <a:pPr algn="ctr"/>
            <a:endParaRPr lang="ru-RU" dirty="0"/>
          </a:p>
          <a:p>
            <a:pPr algn="ctr"/>
            <a:endParaRPr lang="ru-RU" dirty="0"/>
          </a:p>
          <a:p>
            <a:pPr algn="ctr"/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5580111" y="2646896"/>
            <a:ext cx="3403745" cy="29423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1400" i="1" dirty="0">
                <a:solidFill>
                  <a:schemeClr val="accent1">
                    <a:lumMod val="75000"/>
                  </a:schemeClr>
                </a:solidFill>
                <a:latin typeface="Bookman Old Style" pitchFamily="18" charset="0"/>
                <a:ea typeface="Batang" pitchFamily="18" charset="-127"/>
              </a:rPr>
              <a:t>Синие птицы по белому небу,</a:t>
            </a:r>
          </a:p>
          <a:p>
            <a:pPr>
              <a:spcBef>
                <a:spcPct val="20000"/>
              </a:spcBef>
            </a:pPr>
            <a:r>
              <a:rPr lang="ru-RU" sz="1400" i="1" dirty="0">
                <a:solidFill>
                  <a:schemeClr val="accent1">
                    <a:lumMod val="75000"/>
                  </a:schemeClr>
                </a:solidFill>
                <a:latin typeface="Bookman Old Style" pitchFamily="18" charset="0"/>
                <a:ea typeface="Batang" pitchFamily="18" charset="-127"/>
              </a:rPr>
              <a:t>Море цветов голубых,</a:t>
            </a:r>
          </a:p>
          <a:p>
            <a:pPr>
              <a:spcBef>
                <a:spcPct val="20000"/>
              </a:spcBef>
            </a:pPr>
            <a:r>
              <a:rPr lang="ru-RU" sz="1400" i="1" dirty="0">
                <a:solidFill>
                  <a:schemeClr val="accent1">
                    <a:lumMod val="75000"/>
                  </a:schemeClr>
                </a:solidFill>
                <a:latin typeface="Bookman Old Style" pitchFamily="18" charset="0"/>
                <a:ea typeface="Batang" pitchFamily="18" charset="-127"/>
              </a:rPr>
              <a:t>Кувшины и кружки –</a:t>
            </a:r>
          </a:p>
          <a:p>
            <a:pPr>
              <a:spcBef>
                <a:spcPct val="20000"/>
              </a:spcBef>
            </a:pPr>
            <a:r>
              <a:rPr lang="ru-RU" sz="1400" i="1" dirty="0">
                <a:solidFill>
                  <a:schemeClr val="accent1">
                    <a:lumMod val="75000"/>
                  </a:schemeClr>
                </a:solidFill>
                <a:latin typeface="Bookman Old Style" pitchFamily="18" charset="0"/>
                <a:ea typeface="Batang" pitchFamily="18" charset="-127"/>
              </a:rPr>
              <a:t>Быль или небыль?</a:t>
            </a:r>
          </a:p>
          <a:p>
            <a:pPr>
              <a:spcBef>
                <a:spcPct val="20000"/>
              </a:spcBef>
            </a:pPr>
            <a:r>
              <a:rPr lang="ru-RU" sz="1400" i="1" dirty="0">
                <a:solidFill>
                  <a:schemeClr val="accent1">
                    <a:lumMod val="75000"/>
                  </a:schemeClr>
                </a:solidFill>
                <a:latin typeface="Bookman Old Style" pitchFamily="18" charset="0"/>
                <a:ea typeface="Batang" pitchFamily="18" charset="-127"/>
              </a:rPr>
              <a:t>Изделия рук золотых!</a:t>
            </a:r>
          </a:p>
          <a:p>
            <a:pPr>
              <a:spcBef>
                <a:spcPct val="20000"/>
              </a:spcBef>
            </a:pPr>
            <a:r>
              <a:rPr lang="ru-RU" sz="1400" i="1" dirty="0">
                <a:solidFill>
                  <a:schemeClr val="accent1">
                    <a:lumMod val="75000"/>
                  </a:schemeClr>
                </a:solidFill>
                <a:latin typeface="Bookman Old Style" pitchFamily="18" charset="0"/>
                <a:ea typeface="Batang" pitchFamily="18" charset="-127"/>
              </a:rPr>
              <a:t>Да! Это синяя сказка –</a:t>
            </a:r>
          </a:p>
          <a:p>
            <a:pPr>
              <a:spcBef>
                <a:spcPct val="20000"/>
              </a:spcBef>
            </a:pPr>
            <a:r>
              <a:rPr lang="ru-RU" sz="1400" i="1" dirty="0">
                <a:solidFill>
                  <a:schemeClr val="accent1">
                    <a:lumMod val="75000"/>
                  </a:schemeClr>
                </a:solidFill>
                <a:latin typeface="Bookman Old Style" pitchFamily="18" charset="0"/>
                <a:ea typeface="Batang" pitchFamily="18" charset="-127"/>
              </a:rPr>
              <a:t>Глазам загляденье,</a:t>
            </a:r>
          </a:p>
          <a:p>
            <a:pPr>
              <a:spcBef>
                <a:spcPct val="20000"/>
              </a:spcBef>
            </a:pPr>
            <a:r>
              <a:rPr lang="ru-RU" sz="1400" i="1" dirty="0">
                <a:solidFill>
                  <a:schemeClr val="accent1">
                    <a:lumMod val="75000"/>
                  </a:schemeClr>
                </a:solidFill>
                <a:latin typeface="Bookman Old Style" pitchFamily="18" charset="0"/>
                <a:ea typeface="Batang" pitchFamily="18" charset="-127"/>
              </a:rPr>
              <a:t>Словно весною капель!</a:t>
            </a:r>
          </a:p>
          <a:p>
            <a:pPr>
              <a:spcBef>
                <a:spcPct val="20000"/>
              </a:spcBef>
            </a:pPr>
            <a:r>
              <a:rPr lang="ru-RU" sz="1400" i="1" dirty="0">
                <a:solidFill>
                  <a:schemeClr val="accent1">
                    <a:lumMod val="75000"/>
                  </a:schemeClr>
                </a:solidFill>
                <a:latin typeface="Bookman Old Style" pitchFamily="18" charset="0"/>
                <a:ea typeface="Batang" pitchFamily="18" charset="-127"/>
              </a:rPr>
              <a:t>Ласка, забота, тепло и терпенье –</a:t>
            </a:r>
          </a:p>
          <a:p>
            <a:pPr>
              <a:spcBef>
                <a:spcPct val="20000"/>
              </a:spcBef>
            </a:pPr>
            <a:r>
              <a:rPr lang="ru-RU" sz="1400" i="1" dirty="0">
                <a:solidFill>
                  <a:schemeClr val="accent1">
                    <a:lumMod val="75000"/>
                  </a:schemeClr>
                </a:solidFill>
                <a:latin typeface="Bookman Old Style" pitchFamily="18" charset="0"/>
                <a:ea typeface="Batang" pitchFamily="18" charset="-127"/>
              </a:rPr>
              <a:t>Русская звонкая Гжель!</a:t>
            </a:r>
          </a:p>
          <a:p>
            <a:r>
              <a:rPr lang="ru-RU" sz="2000" dirty="0"/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662816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50"/>
                            </p:stCondLst>
                            <p:childTnLst>
                              <p:par>
                                <p:cTn id="9" presetID="10" presetClass="exit" presetSubtype="0" fill="hold" nodeType="after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125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75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25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0"/>
                            </p:stCondLst>
                            <p:childTnLst>
                              <p:par>
                                <p:cTn id="17" presetID="10" presetClass="exit" presetSubtype="0" fill="hold" nodeType="after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125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7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25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8750"/>
                            </p:stCondLst>
                            <p:childTnLst>
                              <p:par>
                                <p:cTn id="25" presetID="10" presetClass="exit" presetSubtype="0" fill="hold" nodeType="after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125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125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25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2500"/>
                            </p:stCondLst>
                            <p:childTnLst>
                              <p:par>
                                <p:cTn id="33" presetID="10" presetClass="exit" presetSubtype="0" fill="hold" nodeType="after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125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25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6250"/>
                            </p:stCondLst>
                            <p:childTnLst>
                              <p:par>
                                <p:cTn id="41" presetID="10" presetClass="exit" presetSubtype="0" fill="hold" nodeType="after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125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875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25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000"/>
                            </p:stCondLst>
                            <p:childTnLst>
                              <p:par>
                                <p:cTn id="49" presetID="10" presetClass="exit" presetSubtype="0" fill="hold" nodeType="after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125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25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25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3750"/>
                            </p:stCondLst>
                            <p:childTnLst>
                              <p:par>
                                <p:cTn id="57" presetID="10" presetClass="exit" presetSubtype="0" fill="hold" nodeType="after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125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625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25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7500"/>
                            </p:stCondLst>
                            <p:childTnLst>
                              <p:par>
                                <p:cTn id="65" presetID="10" presetClass="exit" presetSubtype="0" fill="hold" nodeType="after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125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000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250"/>
                                        <p:tgtEl>
                                          <p:spTgt spid="1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31250"/>
                            </p:stCondLst>
                            <p:childTnLst>
                              <p:par>
                                <p:cTn id="73" presetID="10" presetClass="exit" presetSubtype="0" fill="hold" nodeType="after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1250"/>
                                        <p:tgtEl>
                                          <p:spTgt spid="10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3750"/>
                            </p:stCondLst>
                            <p:childTnLst>
                              <p:par>
                                <p:cTn id="7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25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35000"/>
                            </p:stCondLst>
                            <p:childTnLst>
                              <p:par>
                                <p:cTn id="81" presetID="10" presetClass="exit" presetSubtype="0" fill="hold" nodeType="after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125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37500"/>
                            </p:stCondLst>
                            <p:childTnLst>
                              <p:par>
                                <p:cTn id="8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250"/>
                                        <p:tgtEl>
                                          <p:spTgt spid="1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38750"/>
                            </p:stCondLst>
                            <p:childTnLst>
                              <p:par>
                                <p:cTn id="89" presetID="10" presetClass="exit" presetSubtype="0" fill="hold" nodeType="after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1250"/>
                                        <p:tgtEl>
                                          <p:spTgt spid="10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41250"/>
                            </p:stCondLst>
                            <p:childTnLst>
                              <p:par>
                                <p:cTn id="9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250"/>
                                        <p:tgtEl>
                                          <p:spTgt spid="1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42500"/>
                            </p:stCondLst>
                            <p:childTnLst>
                              <p:par>
                                <p:cTn id="97" presetID="10" presetClass="exit" presetSubtype="0" fill="hold" nodeType="after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1250"/>
                                        <p:tgtEl>
                                          <p:spTgt spid="10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45000"/>
                            </p:stCondLst>
                            <p:childTnLst>
                              <p:par>
                                <p:cTn id="10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250"/>
                                        <p:tgtEl>
                                          <p:spTgt spid="10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46250"/>
                            </p:stCondLst>
                            <p:childTnLst>
                              <p:par>
                                <p:cTn id="105" presetID="10" presetClass="exit" presetSubtype="0" fill="hold" nodeType="after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" dur="1250"/>
                                        <p:tgtEl>
                                          <p:spTgt spid="10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1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48750"/>
                            </p:stCondLst>
                            <p:childTnLst>
                              <p:par>
                                <p:cTn id="10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250"/>
                                        <p:tgtEl>
                                          <p:spTgt spid="10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50000"/>
                            </p:stCondLst>
                            <p:childTnLst>
                              <p:par>
                                <p:cTn id="113" presetID="10" presetClass="exit" presetSubtype="0" fill="hold" nodeType="after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1250"/>
                                        <p:tgtEl>
                                          <p:spTgt spid="10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52500"/>
                            </p:stCondLst>
                            <p:childTnLst>
                              <p:par>
                                <p:cTn id="1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250"/>
                                        <p:tgtEl>
                                          <p:spTgt spid="10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3750"/>
                            </p:stCondLst>
                            <p:childTnLst>
                              <p:par>
                                <p:cTn id="121" presetID="10" presetClass="exit" presetSubtype="0" fill="hold" nodeType="after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2" dur="1250"/>
                                        <p:tgtEl>
                                          <p:spTgt spid="10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1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56250"/>
                            </p:stCondLst>
                            <p:childTnLst>
                              <p:par>
                                <p:cTn id="1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1250"/>
                                        <p:tgtEl>
                                          <p:spTgt spid="10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57500"/>
                            </p:stCondLst>
                            <p:childTnLst>
                              <p:par>
                                <p:cTn id="129" presetID="10" presetClass="exit" presetSubtype="0" fill="hold" nodeType="after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0" dur="1250"/>
                                        <p:tgtEl>
                                          <p:spTgt spid="10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1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60000"/>
                            </p:stCondLst>
                            <p:childTnLst>
                              <p:par>
                                <p:cTn id="1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1250"/>
                                        <p:tgtEl>
                                          <p:spTgt spid="10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61250"/>
                            </p:stCondLst>
                            <p:childTnLst>
                              <p:par>
                                <p:cTn id="137" presetID="10" presetClass="exit" presetSubtype="0" fill="hold" nodeType="after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8" dur="1250"/>
                                        <p:tgtEl>
                                          <p:spTgt spid="10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1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63750"/>
                            </p:stCondLst>
                            <p:childTnLst>
                              <p:par>
                                <p:cTn id="1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1250"/>
                                        <p:tgtEl>
                                          <p:spTgt spid="10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65000"/>
                            </p:stCondLst>
                            <p:childTnLst>
                              <p:par>
                                <p:cTn id="145" presetID="10" presetClass="exit" presetSubtype="0" fill="hold" nodeType="after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6" dur="1250"/>
                                        <p:tgtEl>
                                          <p:spTgt spid="10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1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67500"/>
                            </p:stCondLst>
                            <p:childTnLst>
                              <p:par>
                                <p:cTn id="1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1250"/>
                                        <p:tgtEl>
                                          <p:spTgt spid="10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68750"/>
                            </p:stCondLst>
                            <p:childTnLst>
                              <p:par>
                                <p:cTn id="153" presetID="10" presetClass="exit" presetSubtype="0" fill="hold" nodeType="after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4" dur="1250"/>
                                        <p:tgtEl>
                                          <p:spTgt spid="10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1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71250"/>
                            </p:stCondLst>
                            <p:childTnLst>
                              <p:par>
                                <p:cTn id="1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1250"/>
                                        <p:tgtEl>
                                          <p:spTgt spid="10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72500"/>
                            </p:stCondLst>
                            <p:childTnLst>
                              <p:par>
                                <p:cTn id="161" presetID="10" presetClass="exit" presetSubtype="0" fill="hold" nodeType="after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2" dur="1250"/>
                                        <p:tgtEl>
                                          <p:spTgt spid="10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1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75000"/>
                            </p:stCondLst>
                            <p:childTnLst>
                              <p:par>
                                <p:cTn id="1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1250"/>
                                        <p:tgtEl>
                                          <p:spTgt spid="10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76250"/>
                            </p:stCondLst>
                            <p:childTnLst>
                              <p:par>
                                <p:cTn id="169" presetID="10" presetClass="exit" presetSubtype="0" fill="hold" nodeType="after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0" dur="1250"/>
                                        <p:tgtEl>
                                          <p:spTgt spid="10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1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78750"/>
                            </p:stCondLst>
                            <p:childTnLst>
                              <p:par>
                                <p:cTn id="17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1250"/>
                                        <p:tgtEl>
                                          <p:spTgt spid="10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510</TotalTime>
  <Words>648</Words>
  <Application>Microsoft Office PowerPoint</Application>
  <PresentationFormat>Экран (4:3)</PresentationFormat>
  <Paragraphs>85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7" baseType="lpstr">
      <vt:lpstr>Batang</vt:lpstr>
      <vt:lpstr>Arial</vt:lpstr>
      <vt:lpstr>Bookman Old Style</vt:lpstr>
      <vt:lpstr>Calibri</vt:lpstr>
      <vt:lpstr>Cambria</vt:lpstr>
      <vt:lpstr>Tahoma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Светаа</dc:creator>
  <cp:lastModifiedBy>Флёр</cp:lastModifiedBy>
  <cp:revision>55</cp:revision>
  <cp:lastPrinted>2012-03-19T15:49:19Z</cp:lastPrinted>
  <dcterms:created xsi:type="dcterms:W3CDTF">2012-02-14T18:01:47Z</dcterms:created>
  <dcterms:modified xsi:type="dcterms:W3CDTF">2019-04-25T17:50:58Z</dcterms:modified>
</cp:coreProperties>
</file>