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6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59" r:id="rId12"/>
    <p:sldId id="294" r:id="rId13"/>
    <p:sldId id="29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FF00"/>
    <a:srgbClr val="3366FF"/>
    <a:srgbClr val="142FF8"/>
    <a:srgbClr val="0066FF"/>
    <a:srgbClr val="008000"/>
    <a:srgbClr val="006600"/>
    <a:srgbClr val="2CFC1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2598359-EC85-4D22-896C-5CCC8F2168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otoramochki.com/fon/fiolet/fony_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500174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МОЯ </a:t>
            </a:r>
          </a:p>
          <a:p>
            <a:pPr algn="ctr"/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ИНДИВИДУАЛЬНОСТЬ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http://miranimashek.com/_ph/23/2/442437402.gif"/>
          <p:cNvPicPr>
            <a:picLocks noChangeAspect="1" noChangeArrowheads="1" noCrop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-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785794"/>
            <a:ext cx="5857916" cy="5857916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glow rad="1663700">
              <a:srgbClr val="0066FF">
                <a:alpha val="80000"/>
              </a:srgb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928794" y="0"/>
            <a:ext cx="5569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ПЛАНЕТА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28" y="714356"/>
            <a:ext cx="6143668" cy="6000792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rgbClr val="142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142FF8"/>
                </a:solidFill>
              </a:ln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1857356" y="1000108"/>
            <a:ext cx="3786214" cy="2286016"/>
          </a:xfrm>
          <a:custGeom>
            <a:avLst/>
            <a:gdLst>
              <a:gd name="connsiteX0" fmla="*/ 258096 w 2421192"/>
              <a:gd name="connsiteY0" fmla="*/ 975851 h 1735392"/>
              <a:gd name="connsiteX1" fmla="*/ 22122 w 2421192"/>
              <a:gd name="connsiteY1" fmla="*/ 1285567 h 1735392"/>
              <a:gd name="connsiteX2" fmla="*/ 390831 w 2421192"/>
              <a:gd name="connsiteY2" fmla="*/ 1624780 h 1735392"/>
              <a:gd name="connsiteX3" fmla="*/ 1482212 w 2421192"/>
              <a:gd name="connsiteY3" fmla="*/ 1654276 h 1735392"/>
              <a:gd name="connsiteX4" fmla="*/ 2249128 w 2421192"/>
              <a:gd name="connsiteY4" fmla="*/ 1138083 h 1735392"/>
              <a:gd name="connsiteX5" fmla="*/ 2411360 w 2421192"/>
              <a:gd name="connsiteY5" fmla="*/ 548147 h 1735392"/>
              <a:gd name="connsiteX6" fmla="*/ 2190134 w 2421192"/>
              <a:gd name="connsiteY6" fmla="*/ 17206 h 1735392"/>
              <a:gd name="connsiteX7" fmla="*/ 1821425 w 2421192"/>
              <a:gd name="connsiteY7" fmla="*/ 444909 h 1735392"/>
              <a:gd name="connsiteX8" fmla="*/ 1393722 w 2421192"/>
              <a:gd name="connsiteY8" fmla="*/ 1093838 h 1735392"/>
              <a:gd name="connsiteX9" fmla="*/ 538315 w 2421192"/>
              <a:gd name="connsiteY9" fmla="*/ 1138083 h 1735392"/>
              <a:gd name="connsiteX10" fmla="*/ 258096 w 2421192"/>
              <a:gd name="connsiteY10" fmla="*/ 975851 h 173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21192" h="1735392">
                <a:moveTo>
                  <a:pt x="258096" y="975851"/>
                </a:moveTo>
                <a:cubicBezTo>
                  <a:pt x="172064" y="1000432"/>
                  <a:pt x="0" y="1177412"/>
                  <a:pt x="22122" y="1285567"/>
                </a:cubicBezTo>
                <a:cubicBezTo>
                  <a:pt x="44244" y="1393722"/>
                  <a:pt x="147483" y="1563329"/>
                  <a:pt x="390831" y="1624780"/>
                </a:cubicBezTo>
                <a:cubicBezTo>
                  <a:pt x="634179" y="1686231"/>
                  <a:pt x="1172496" y="1735392"/>
                  <a:pt x="1482212" y="1654276"/>
                </a:cubicBezTo>
                <a:cubicBezTo>
                  <a:pt x="1791928" y="1573160"/>
                  <a:pt x="2094270" y="1322438"/>
                  <a:pt x="2249128" y="1138083"/>
                </a:cubicBezTo>
                <a:cubicBezTo>
                  <a:pt x="2403986" y="953728"/>
                  <a:pt x="2421192" y="734960"/>
                  <a:pt x="2411360" y="548147"/>
                </a:cubicBezTo>
                <a:cubicBezTo>
                  <a:pt x="2401528" y="361334"/>
                  <a:pt x="2288456" y="34412"/>
                  <a:pt x="2190134" y="17206"/>
                </a:cubicBezTo>
                <a:cubicBezTo>
                  <a:pt x="2091812" y="0"/>
                  <a:pt x="1954160" y="265470"/>
                  <a:pt x="1821425" y="444909"/>
                </a:cubicBezTo>
                <a:cubicBezTo>
                  <a:pt x="1688690" y="624348"/>
                  <a:pt x="1607574" y="978309"/>
                  <a:pt x="1393722" y="1093838"/>
                </a:cubicBezTo>
                <a:cubicBezTo>
                  <a:pt x="1179870" y="1209367"/>
                  <a:pt x="730044" y="1160206"/>
                  <a:pt x="538315" y="1138083"/>
                </a:cubicBezTo>
                <a:cubicBezTo>
                  <a:pt x="346586" y="1115960"/>
                  <a:pt x="344128" y="951270"/>
                  <a:pt x="258096" y="975851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786182" y="1928802"/>
            <a:ext cx="3751007" cy="2531807"/>
          </a:xfrm>
          <a:custGeom>
            <a:avLst/>
            <a:gdLst>
              <a:gd name="connsiteX0" fmla="*/ 3023419 w 3751007"/>
              <a:gd name="connsiteY0" fmla="*/ 110613 h 2531807"/>
              <a:gd name="connsiteX1" fmla="*/ 1991032 w 3751007"/>
              <a:gd name="connsiteY1" fmla="*/ 980767 h 2531807"/>
              <a:gd name="connsiteX2" fmla="*/ 1651819 w 3751007"/>
              <a:gd name="connsiteY2" fmla="*/ 1865671 h 2531807"/>
              <a:gd name="connsiteX3" fmla="*/ 457200 w 3751007"/>
              <a:gd name="connsiteY3" fmla="*/ 1821425 h 2531807"/>
              <a:gd name="connsiteX4" fmla="*/ 14748 w 3751007"/>
              <a:gd name="connsiteY4" fmla="*/ 2072148 h 2531807"/>
              <a:gd name="connsiteX5" fmla="*/ 545690 w 3751007"/>
              <a:gd name="connsiteY5" fmla="*/ 2470355 h 2531807"/>
              <a:gd name="connsiteX6" fmla="*/ 1666567 w 3751007"/>
              <a:gd name="connsiteY6" fmla="*/ 2440858 h 2531807"/>
              <a:gd name="connsiteX7" fmla="*/ 2286000 w 3751007"/>
              <a:gd name="connsiteY7" fmla="*/ 2042651 h 2531807"/>
              <a:gd name="connsiteX8" fmla="*/ 3229897 w 3751007"/>
              <a:gd name="connsiteY8" fmla="*/ 1850922 h 2531807"/>
              <a:gd name="connsiteX9" fmla="*/ 3687097 w 3751007"/>
              <a:gd name="connsiteY9" fmla="*/ 1850922 h 2531807"/>
              <a:gd name="connsiteX10" fmla="*/ 3613355 w 3751007"/>
              <a:gd name="connsiteY10" fmla="*/ 1290484 h 2531807"/>
              <a:gd name="connsiteX11" fmla="*/ 3554361 w 3751007"/>
              <a:gd name="connsiteY11" fmla="*/ 995516 h 2531807"/>
              <a:gd name="connsiteX12" fmla="*/ 3392129 w 3751007"/>
              <a:gd name="connsiteY12" fmla="*/ 582561 h 2531807"/>
              <a:gd name="connsiteX13" fmla="*/ 3229897 w 3751007"/>
              <a:gd name="connsiteY13" fmla="*/ 317090 h 2531807"/>
              <a:gd name="connsiteX14" fmla="*/ 3023419 w 3751007"/>
              <a:gd name="connsiteY14" fmla="*/ 110613 h 253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51007" h="2531807">
                <a:moveTo>
                  <a:pt x="3023419" y="110613"/>
                </a:moveTo>
                <a:cubicBezTo>
                  <a:pt x="2816942" y="221226"/>
                  <a:pt x="2219632" y="688257"/>
                  <a:pt x="1991032" y="980767"/>
                </a:cubicBezTo>
                <a:cubicBezTo>
                  <a:pt x="1762432" y="1273277"/>
                  <a:pt x="1907458" y="1725561"/>
                  <a:pt x="1651819" y="1865671"/>
                </a:cubicBezTo>
                <a:cubicBezTo>
                  <a:pt x="1396180" y="2005781"/>
                  <a:pt x="730045" y="1787012"/>
                  <a:pt x="457200" y="1821425"/>
                </a:cubicBezTo>
                <a:cubicBezTo>
                  <a:pt x="184355" y="1855838"/>
                  <a:pt x="0" y="1963993"/>
                  <a:pt x="14748" y="2072148"/>
                </a:cubicBezTo>
                <a:cubicBezTo>
                  <a:pt x="29496" y="2180303"/>
                  <a:pt x="270387" y="2408903"/>
                  <a:pt x="545690" y="2470355"/>
                </a:cubicBezTo>
                <a:cubicBezTo>
                  <a:pt x="820993" y="2531807"/>
                  <a:pt x="1376515" y="2512142"/>
                  <a:pt x="1666567" y="2440858"/>
                </a:cubicBezTo>
                <a:cubicBezTo>
                  <a:pt x="1956619" y="2369574"/>
                  <a:pt x="2025445" y="2140974"/>
                  <a:pt x="2286000" y="2042651"/>
                </a:cubicBezTo>
                <a:cubicBezTo>
                  <a:pt x="2546555" y="1944328"/>
                  <a:pt x="2996381" y="1882877"/>
                  <a:pt x="3229897" y="1850922"/>
                </a:cubicBezTo>
                <a:cubicBezTo>
                  <a:pt x="3463413" y="1818967"/>
                  <a:pt x="3623187" y="1944328"/>
                  <a:pt x="3687097" y="1850922"/>
                </a:cubicBezTo>
                <a:cubicBezTo>
                  <a:pt x="3751007" y="1757516"/>
                  <a:pt x="3635478" y="1433052"/>
                  <a:pt x="3613355" y="1290484"/>
                </a:cubicBezTo>
                <a:cubicBezTo>
                  <a:pt x="3591232" y="1147916"/>
                  <a:pt x="3591232" y="1113503"/>
                  <a:pt x="3554361" y="995516"/>
                </a:cubicBezTo>
                <a:cubicBezTo>
                  <a:pt x="3517490" y="877529"/>
                  <a:pt x="3446206" y="695632"/>
                  <a:pt x="3392129" y="582561"/>
                </a:cubicBezTo>
                <a:cubicBezTo>
                  <a:pt x="3338052" y="469490"/>
                  <a:pt x="3288891" y="398206"/>
                  <a:pt x="3229897" y="317090"/>
                </a:cubicBezTo>
                <a:cubicBezTo>
                  <a:pt x="3170903" y="235974"/>
                  <a:pt x="3229897" y="0"/>
                  <a:pt x="3023419" y="110613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86116" y="3929066"/>
            <a:ext cx="4328651" cy="2418735"/>
          </a:xfrm>
          <a:custGeom>
            <a:avLst/>
            <a:gdLst>
              <a:gd name="connsiteX0" fmla="*/ 120445 w 4328651"/>
              <a:gd name="connsiteY0" fmla="*/ 2165555 h 2418735"/>
              <a:gd name="connsiteX1" fmla="*/ 1005348 w 4328651"/>
              <a:gd name="connsiteY1" fmla="*/ 1118420 h 2418735"/>
              <a:gd name="connsiteX2" fmla="*/ 3055374 w 4328651"/>
              <a:gd name="connsiteY2" fmla="*/ 705465 h 2418735"/>
              <a:gd name="connsiteX3" fmla="*/ 3055374 w 4328651"/>
              <a:gd name="connsiteY3" fmla="*/ 705465 h 2418735"/>
              <a:gd name="connsiteX4" fmla="*/ 4132006 w 4328651"/>
              <a:gd name="connsiteY4" fmla="*/ 71284 h 2418735"/>
              <a:gd name="connsiteX5" fmla="*/ 4235245 w 4328651"/>
              <a:gd name="connsiteY5" fmla="*/ 277762 h 2418735"/>
              <a:gd name="connsiteX6" fmla="*/ 4087761 w 4328651"/>
              <a:gd name="connsiteY6" fmla="*/ 705465 h 2418735"/>
              <a:gd name="connsiteX7" fmla="*/ 3143864 w 4328651"/>
              <a:gd name="connsiteY7" fmla="*/ 941439 h 2418735"/>
              <a:gd name="connsiteX8" fmla="*/ 2480187 w 4328651"/>
              <a:gd name="connsiteY8" fmla="*/ 1133168 h 2418735"/>
              <a:gd name="connsiteX9" fmla="*/ 2258961 w 4328651"/>
              <a:gd name="connsiteY9" fmla="*/ 1664110 h 2418735"/>
              <a:gd name="connsiteX10" fmla="*/ 2258961 w 4328651"/>
              <a:gd name="connsiteY10" fmla="*/ 1693607 h 2418735"/>
              <a:gd name="connsiteX11" fmla="*/ 2155722 w 4328651"/>
              <a:gd name="connsiteY11" fmla="*/ 1959078 h 2418735"/>
              <a:gd name="connsiteX12" fmla="*/ 1757516 w 4328651"/>
              <a:gd name="connsiteY12" fmla="*/ 2062316 h 2418735"/>
              <a:gd name="connsiteX13" fmla="*/ 902109 w 4328651"/>
              <a:gd name="connsiteY13" fmla="*/ 2077065 h 2418735"/>
              <a:gd name="connsiteX14" fmla="*/ 282677 w 4328651"/>
              <a:gd name="connsiteY14" fmla="*/ 2401529 h 2418735"/>
              <a:gd name="connsiteX15" fmla="*/ 120445 w 4328651"/>
              <a:gd name="connsiteY15" fmla="*/ 2165555 h 24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328651" h="2418735">
                <a:moveTo>
                  <a:pt x="120445" y="2165555"/>
                </a:moveTo>
                <a:cubicBezTo>
                  <a:pt x="240890" y="1951704"/>
                  <a:pt x="516193" y="1361768"/>
                  <a:pt x="1005348" y="1118420"/>
                </a:cubicBezTo>
                <a:cubicBezTo>
                  <a:pt x="1494503" y="875072"/>
                  <a:pt x="3055374" y="705465"/>
                  <a:pt x="3055374" y="705465"/>
                </a:cubicBezTo>
                <a:lnTo>
                  <a:pt x="3055374" y="705465"/>
                </a:lnTo>
                <a:cubicBezTo>
                  <a:pt x="3234813" y="599768"/>
                  <a:pt x="3935361" y="142568"/>
                  <a:pt x="4132006" y="71284"/>
                </a:cubicBezTo>
                <a:cubicBezTo>
                  <a:pt x="4328651" y="0"/>
                  <a:pt x="4242619" y="172065"/>
                  <a:pt x="4235245" y="277762"/>
                </a:cubicBezTo>
                <a:cubicBezTo>
                  <a:pt x="4227871" y="383459"/>
                  <a:pt x="4269658" y="594852"/>
                  <a:pt x="4087761" y="705465"/>
                </a:cubicBezTo>
                <a:cubicBezTo>
                  <a:pt x="3905864" y="816078"/>
                  <a:pt x="3411793" y="870155"/>
                  <a:pt x="3143864" y="941439"/>
                </a:cubicBezTo>
                <a:cubicBezTo>
                  <a:pt x="2875935" y="1012723"/>
                  <a:pt x="2627671" y="1012723"/>
                  <a:pt x="2480187" y="1133168"/>
                </a:cubicBezTo>
                <a:cubicBezTo>
                  <a:pt x="2332703" y="1253613"/>
                  <a:pt x="2295832" y="1570704"/>
                  <a:pt x="2258961" y="1664110"/>
                </a:cubicBezTo>
                <a:cubicBezTo>
                  <a:pt x="2222090" y="1757516"/>
                  <a:pt x="2276168" y="1644446"/>
                  <a:pt x="2258961" y="1693607"/>
                </a:cubicBezTo>
                <a:cubicBezTo>
                  <a:pt x="2241755" y="1742768"/>
                  <a:pt x="2239296" y="1897626"/>
                  <a:pt x="2155722" y="1959078"/>
                </a:cubicBezTo>
                <a:cubicBezTo>
                  <a:pt x="2072148" y="2020530"/>
                  <a:pt x="1966452" y="2042651"/>
                  <a:pt x="1757516" y="2062316"/>
                </a:cubicBezTo>
                <a:cubicBezTo>
                  <a:pt x="1548580" y="2081981"/>
                  <a:pt x="1147916" y="2020530"/>
                  <a:pt x="902109" y="2077065"/>
                </a:cubicBezTo>
                <a:cubicBezTo>
                  <a:pt x="656303" y="2133601"/>
                  <a:pt x="412954" y="2384323"/>
                  <a:pt x="282677" y="2401529"/>
                </a:cubicBezTo>
                <a:cubicBezTo>
                  <a:pt x="152400" y="2418735"/>
                  <a:pt x="0" y="2379406"/>
                  <a:pt x="120445" y="216555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rot="418824">
            <a:off x="1521210" y="3172945"/>
            <a:ext cx="1835731" cy="2809567"/>
          </a:xfrm>
          <a:custGeom>
            <a:avLst/>
            <a:gdLst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125197 w 1366224"/>
              <a:gd name="connsiteY0" fmla="*/ 248265 h 2809567"/>
              <a:gd name="connsiteX1" fmla="*/ 446908 w 1366224"/>
              <a:gd name="connsiteY1" fmla="*/ 351503 h 2809567"/>
              <a:gd name="connsiteX2" fmla="*/ 594392 w 1366224"/>
              <a:gd name="connsiteY2" fmla="*/ 926690 h 2809567"/>
              <a:gd name="connsiteX3" fmla="*/ 1095837 w 1366224"/>
              <a:gd name="connsiteY3" fmla="*/ 1044677 h 2809567"/>
              <a:gd name="connsiteX4" fmla="*/ 977850 w 1366224"/>
              <a:gd name="connsiteY4" fmla="*/ 1752600 h 2809567"/>
              <a:gd name="connsiteX5" fmla="*/ 1125334 w 1366224"/>
              <a:gd name="connsiteY5" fmla="*/ 1973826 h 2809567"/>
              <a:gd name="connsiteX6" fmla="*/ 1346560 w 1366224"/>
              <a:gd name="connsiteY6" fmla="*/ 2224548 h 2809567"/>
              <a:gd name="connsiteX7" fmla="*/ 1243321 w 1366224"/>
              <a:gd name="connsiteY7" fmla="*/ 2534264 h 2809567"/>
              <a:gd name="connsiteX8" fmla="*/ 1317063 w 1366224"/>
              <a:gd name="connsiteY8" fmla="*/ 2770239 h 2809567"/>
              <a:gd name="connsiteX9" fmla="*/ 1125334 w 1366224"/>
              <a:gd name="connsiteY9" fmla="*/ 2725993 h 2809567"/>
              <a:gd name="connsiteX10" fmla="*/ 623889 w 1366224"/>
              <a:gd name="connsiteY10" fmla="*/ 2268793 h 2809567"/>
              <a:gd name="connsiteX11" fmla="*/ 151941 w 1366224"/>
              <a:gd name="connsiteY11" fmla="*/ 1472380 h 2809567"/>
              <a:gd name="connsiteX12" fmla="*/ 4457 w 1366224"/>
              <a:gd name="connsiteY12" fmla="*/ 204019 h 2809567"/>
              <a:gd name="connsiteX13" fmla="*/ 125197 w 1366224"/>
              <a:gd name="connsiteY13" fmla="*/ 248265 h 2809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66224" h="2809567">
                <a:moveTo>
                  <a:pt x="125197" y="248265"/>
                </a:moveTo>
                <a:cubicBezTo>
                  <a:pt x="198939" y="272846"/>
                  <a:pt x="368709" y="238432"/>
                  <a:pt x="446908" y="351503"/>
                </a:cubicBezTo>
                <a:cubicBezTo>
                  <a:pt x="525107" y="464574"/>
                  <a:pt x="486237" y="811161"/>
                  <a:pt x="594392" y="926690"/>
                </a:cubicBezTo>
                <a:cubicBezTo>
                  <a:pt x="702547" y="1042219"/>
                  <a:pt x="1031927" y="907025"/>
                  <a:pt x="1095837" y="1044677"/>
                </a:cubicBezTo>
                <a:cubicBezTo>
                  <a:pt x="1159747" y="1182329"/>
                  <a:pt x="972934" y="1597742"/>
                  <a:pt x="977850" y="1752600"/>
                </a:cubicBezTo>
                <a:cubicBezTo>
                  <a:pt x="982766" y="1907458"/>
                  <a:pt x="1063882" y="1895168"/>
                  <a:pt x="1125334" y="1973826"/>
                </a:cubicBezTo>
                <a:cubicBezTo>
                  <a:pt x="1186786" y="2052484"/>
                  <a:pt x="1326896" y="2131142"/>
                  <a:pt x="1346560" y="2224548"/>
                </a:cubicBezTo>
                <a:cubicBezTo>
                  <a:pt x="1366224" y="2317954"/>
                  <a:pt x="1248237" y="2443316"/>
                  <a:pt x="1243321" y="2534264"/>
                </a:cubicBezTo>
                <a:cubicBezTo>
                  <a:pt x="1238405" y="2625212"/>
                  <a:pt x="1336727" y="2738284"/>
                  <a:pt x="1317063" y="2770239"/>
                </a:cubicBezTo>
                <a:cubicBezTo>
                  <a:pt x="1297399" y="2802194"/>
                  <a:pt x="1240863" y="2809567"/>
                  <a:pt x="1125334" y="2725993"/>
                </a:cubicBezTo>
                <a:cubicBezTo>
                  <a:pt x="1009805" y="2642419"/>
                  <a:pt x="786121" y="2477728"/>
                  <a:pt x="623889" y="2268793"/>
                </a:cubicBezTo>
                <a:cubicBezTo>
                  <a:pt x="461657" y="2059858"/>
                  <a:pt x="255180" y="1816509"/>
                  <a:pt x="151941" y="1472380"/>
                </a:cubicBezTo>
                <a:cubicBezTo>
                  <a:pt x="48702" y="1128251"/>
                  <a:pt x="8914" y="408038"/>
                  <a:pt x="4457" y="204019"/>
                </a:cubicBezTo>
                <a:cubicBezTo>
                  <a:pt x="0" y="0"/>
                  <a:pt x="51455" y="223684"/>
                  <a:pt x="125197" y="24826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Полилиния 11"/>
          <p:cNvSpPr/>
          <p:nvPr/>
        </p:nvSpPr>
        <p:spPr>
          <a:xfrm rot="14359966">
            <a:off x="4083159" y="2247229"/>
            <a:ext cx="376083" cy="780061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643284" y="1533832"/>
            <a:ext cx="621890" cy="1076633"/>
          </a:xfrm>
          <a:custGeom>
            <a:avLst/>
            <a:gdLst>
              <a:gd name="connsiteX0" fmla="*/ 135193 w 621890"/>
              <a:gd name="connsiteY0" fmla="*/ 0 h 1076633"/>
              <a:gd name="connsiteX1" fmla="*/ 297426 w 621890"/>
              <a:gd name="connsiteY1" fmla="*/ 324465 h 1076633"/>
              <a:gd name="connsiteX2" fmla="*/ 76200 w 621890"/>
              <a:gd name="connsiteY2" fmla="*/ 560439 h 1076633"/>
              <a:gd name="connsiteX3" fmla="*/ 31955 w 621890"/>
              <a:gd name="connsiteY3" fmla="*/ 840658 h 1076633"/>
              <a:gd name="connsiteX4" fmla="*/ 267929 w 621890"/>
              <a:gd name="connsiteY4" fmla="*/ 929149 h 1076633"/>
              <a:gd name="connsiteX5" fmla="*/ 548148 w 621890"/>
              <a:gd name="connsiteY5" fmla="*/ 914400 h 1076633"/>
              <a:gd name="connsiteX6" fmla="*/ 562897 w 621890"/>
              <a:gd name="connsiteY6" fmla="*/ 1032387 h 1076633"/>
              <a:gd name="connsiteX7" fmla="*/ 562897 w 621890"/>
              <a:gd name="connsiteY7" fmla="*/ 1076633 h 1076633"/>
              <a:gd name="connsiteX8" fmla="*/ 621890 w 621890"/>
              <a:gd name="connsiteY8" fmla="*/ 1032387 h 1076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1890" h="1076633">
                <a:moveTo>
                  <a:pt x="135193" y="0"/>
                </a:moveTo>
                <a:cubicBezTo>
                  <a:pt x="221225" y="115529"/>
                  <a:pt x="307258" y="231058"/>
                  <a:pt x="297426" y="324465"/>
                </a:cubicBezTo>
                <a:cubicBezTo>
                  <a:pt x="287594" y="417872"/>
                  <a:pt x="120445" y="474407"/>
                  <a:pt x="76200" y="560439"/>
                </a:cubicBezTo>
                <a:cubicBezTo>
                  <a:pt x="31955" y="646471"/>
                  <a:pt x="0" y="779206"/>
                  <a:pt x="31955" y="840658"/>
                </a:cubicBezTo>
                <a:cubicBezTo>
                  <a:pt x="63910" y="902110"/>
                  <a:pt x="181897" y="916859"/>
                  <a:pt x="267929" y="929149"/>
                </a:cubicBezTo>
                <a:cubicBezTo>
                  <a:pt x="353961" y="941439"/>
                  <a:pt x="498987" y="897194"/>
                  <a:pt x="548148" y="914400"/>
                </a:cubicBezTo>
                <a:cubicBezTo>
                  <a:pt x="597309" y="931606"/>
                  <a:pt x="560439" y="1005348"/>
                  <a:pt x="562897" y="1032387"/>
                </a:cubicBezTo>
                <a:cubicBezTo>
                  <a:pt x="565355" y="1059426"/>
                  <a:pt x="553065" y="1076633"/>
                  <a:pt x="562897" y="1076633"/>
                </a:cubicBezTo>
                <a:cubicBezTo>
                  <a:pt x="572729" y="1076633"/>
                  <a:pt x="597309" y="1054510"/>
                  <a:pt x="621890" y="1032387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2123768" y="2691581"/>
            <a:ext cx="1283109" cy="267928"/>
          </a:xfrm>
          <a:custGeom>
            <a:avLst/>
            <a:gdLst>
              <a:gd name="connsiteX0" fmla="*/ 0 w 1283109"/>
              <a:gd name="connsiteY0" fmla="*/ 258096 h 267928"/>
              <a:gd name="connsiteX1" fmla="*/ 176980 w 1283109"/>
              <a:gd name="connsiteY1" fmla="*/ 95864 h 267928"/>
              <a:gd name="connsiteX2" fmla="*/ 383458 w 1283109"/>
              <a:gd name="connsiteY2" fmla="*/ 184354 h 267928"/>
              <a:gd name="connsiteX3" fmla="*/ 560438 w 1283109"/>
              <a:gd name="connsiteY3" fmla="*/ 243348 h 267928"/>
              <a:gd name="connsiteX4" fmla="*/ 634180 w 1283109"/>
              <a:gd name="connsiteY4" fmla="*/ 36871 h 267928"/>
              <a:gd name="connsiteX5" fmla="*/ 988142 w 1283109"/>
              <a:gd name="connsiteY5" fmla="*/ 22122 h 267928"/>
              <a:gd name="connsiteX6" fmla="*/ 1017638 w 1283109"/>
              <a:gd name="connsiteY6" fmla="*/ 140109 h 267928"/>
              <a:gd name="connsiteX7" fmla="*/ 1268361 w 1283109"/>
              <a:gd name="connsiteY7" fmla="*/ 140109 h 267928"/>
              <a:gd name="connsiteX8" fmla="*/ 1283109 w 1283109"/>
              <a:gd name="connsiteY8" fmla="*/ 140109 h 267928"/>
              <a:gd name="connsiteX9" fmla="*/ 1268361 w 1283109"/>
              <a:gd name="connsiteY9" fmla="*/ 140109 h 267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3109" h="267928">
                <a:moveTo>
                  <a:pt x="0" y="258096"/>
                </a:moveTo>
                <a:cubicBezTo>
                  <a:pt x="56535" y="183125"/>
                  <a:pt x="113070" y="108154"/>
                  <a:pt x="176980" y="95864"/>
                </a:cubicBezTo>
                <a:cubicBezTo>
                  <a:pt x="240890" y="83574"/>
                  <a:pt x="319548" y="159773"/>
                  <a:pt x="383458" y="184354"/>
                </a:cubicBezTo>
                <a:cubicBezTo>
                  <a:pt x="447368" y="208935"/>
                  <a:pt x="518651" y="267928"/>
                  <a:pt x="560438" y="243348"/>
                </a:cubicBezTo>
                <a:cubicBezTo>
                  <a:pt x="602225" y="218768"/>
                  <a:pt x="562896" y="73742"/>
                  <a:pt x="634180" y="36871"/>
                </a:cubicBezTo>
                <a:cubicBezTo>
                  <a:pt x="705464" y="0"/>
                  <a:pt x="924232" y="4916"/>
                  <a:pt x="988142" y="22122"/>
                </a:cubicBezTo>
                <a:cubicBezTo>
                  <a:pt x="1052052" y="39328"/>
                  <a:pt x="970935" y="120445"/>
                  <a:pt x="1017638" y="140109"/>
                </a:cubicBezTo>
                <a:cubicBezTo>
                  <a:pt x="1064341" y="159773"/>
                  <a:pt x="1268361" y="140109"/>
                  <a:pt x="1268361" y="140109"/>
                </a:cubicBezTo>
                <a:lnTo>
                  <a:pt x="1283109" y="140109"/>
                </a:lnTo>
                <a:lnTo>
                  <a:pt x="1268361" y="140109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715140" y="2786058"/>
            <a:ext cx="449824" cy="255639"/>
          </a:xfrm>
          <a:custGeom>
            <a:avLst/>
            <a:gdLst>
              <a:gd name="connsiteX0" fmla="*/ 120444 w 449824"/>
              <a:gd name="connsiteY0" fmla="*/ 115529 h 255639"/>
              <a:gd name="connsiteX1" fmla="*/ 371167 w 449824"/>
              <a:gd name="connsiteY1" fmla="*/ 12290 h 255639"/>
              <a:gd name="connsiteX2" fmla="*/ 430160 w 449824"/>
              <a:gd name="connsiteY2" fmla="*/ 189271 h 255639"/>
              <a:gd name="connsiteX3" fmla="*/ 253180 w 449824"/>
              <a:gd name="connsiteY3" fmla="*/ 233516 h 255639"/>
              <a:gd name="connsiteX4" fmla="*/ 17206 w 449824"/>
              <a:gd name="connsiteY4" fmla="*/ 233516 h 255639"/>
              <a:gd name="connsiteX5" fmla="*/ 120444 w 449824"/>
              <a:gd name="connsiteY5" fmla="*/ 115529 h 25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24" h="255639">
                <a:moveTo>
                  <a:pt x="120444" y="115529"/>
                </a:moveTo>
                <a:cubicBezTo>
                  <a:pt x="179437" y="78658"/>
                  <a:pt x="319548" y="0"/>
                  <a:pt x="371167" y="12290"/>
                </a:cubicBezTo>
                <a:cubicBezTo>
                  <a:pt x="422786" y="24580"/>
                  <a:pt x="449824" y="152400"/>
                  <a:pt x="430160" y="189271"/>
                </a:cubicBezTo>
                <a:cubicBezTo>
                  <a:pt x="410496" y="226142"/>
                  <a:pt x="322006" y="226142"/>
                  <a:pt x="253180" y="233516"/>
                </a:cubicBezTo>
                <a:cubicBezTo>
                  <a:pt x="184354" y="240890"/>
                  <a:pt x="34412" y="255639"/>
                  <a:pt x="17206" y="233516"/>
                </a:cubicBezTo>
                <a:cubicBezTo>
                  <a:pt x="0" y="211393"/>
                  <a:pt x="61451" y="152400"/>
                  <a:pt x="120444" y="115529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5453199" y="3066384"/>
            <a:ext cx="1084205" cy="856687"/>
          </a:xfrm>
          <a:custGeom>
            <a:avLst/>
            <a:gdLst>
              <a:gd name="connsiteX0" fmla="*/ 800117 w 1084205"/>
              <a:gd name="connsiteY0" fmla="*/ 841939 h 856687"/>
              <a:gd name="connsiteX1" fmla="*/ 755872 w 1084205"/>
              <a:gd name="connsiteY1" fmla="*/ 723951 h 856687"/>
              <a:gd name="connsiteX2" fmla="*/ 711627 w 1084205"/>
              <a:gd name="connsiteY2" fmla="*/ 694455 h 856687"/>
              <a:gd name="connsiteX3" fmla="*/ 652633 w 1084205"/>
              <a:gd name="connsiteY3" fmla="*/ 605964 h 856687"/>
              <a:gd name="connsiteX4" fmla="*/ 623136 w 1084205"/>
              <a:gd name="connsiteY4" fmla="*/ 561719 h 856687"/>
              <a:gd name="connsiteX5" fmla="*/ 637885 w 1084205"/>
              <a:gd name="connsiteY5" fmla="*/ 443732 h 856687"/>
              <a:gd name="connsiteX6" fmla="*/ 711627 w 1084205"/>
              <a:gd name="connsiteY6" fmla="*/ 369990 h 856687"/>
              <a:gd name="connsiteX7" fmla="*/ 770620 w 1084205"/>
              <a:gd name="connsiteY7" fmla="*/ 355242 h 856687"/>
              <a:gd name="connsiteX8" fmla="*/ 1050840 w 1084205"/>
              <a:gd name="connsiteY8" fmla="*/ 325745 h 856687"/>
              <a:gd name="connsiteX9" fmla="*/ 1080336 w 1084205"/>
              <a:gd name="connsiteY9" fmla="*/ 281500 h 856687"/>
              <a:gd name="connsiteX10" fmla="*/ 1065588 w 1084205"/>
              <a:gd name="connsiteY10" fmla="*/ 119268 h 856687"/>
              <a:gd name="connsiteX11" fmla="*/ 991846 w 1084205"/>
              <a:gd name="connsiteY11" fmla="*/ 45526 h 856687"/>
              <a:gd name="connsiteX12" fmla="*/ 947601 w 1084205"/>
              <a:gd name="connsiteY12" fmla="*/ 30777 h 856687"/>
              <a:gd name="connsiteX13" fmla="*/ 903356 w 1084205"/>
              <a:gd name="connsiteY13" fmla="*/ 1281 h 856687"/>
              <a:gd name="connsiteX14" fmla="*/ 711627 w 1084205"/>
              <a:gd name="connsiteY14" fmla="*/ 45526 h 856687"/>
              <a:gd name="connsiteX15" fmla="*/ 711627 w 1084205"/>
              <a:gd name="connsiteY15" fmla="*/ 45526 h 856687"/>
              <a:gd name="connsiteX16" fmla="*/ 637885 w 1084205"/>
              <a:gd name="connsiteY16" fmla="*/ 60274 h 856687"/>
              <a:gd name="connsiteX17" fmla="*/ 549395 w 1084205"/>
              <a:gd name="connsiteY17" fmla="*/ 89771 h 856687"/>
              <a:gd name="connsiteX18" fmla="*/ 505149 w 1084205"/>
              <a:gd name="connsiteY18" fmla="*/ 237255 h 856687"/>
              <a:gd name="connsiteX19" fmla="*/ 460904 w 1084205"/>
              <a:gd name="connsiteY19" fmla="*/ 281500 h 856687"/>
              <a:gd name="connsiteX20" fmla="*/ 387162 w 1084205"/>
              <a:gd name="connsiteY20" fmla="*/ 369990 h 856687"/>
              <a:gd name="connsiteX21" fmla="*/ 372414 w 1084205"/>
              <a:gd name="connsiteY21" fmla="*/ 650210 h 856687"/>
              <a:gd name="connsiteX22" fmla="*/ 298672 w 1084205"/>
              <a:gd name="connsiteY22" fmla="*/ 694455 h 856687"/>
              <a:gd name="connsiteX23" fmla="*/ 254427 w 1084205"/>
              <a:gd name="connsiteY23" fmla="*/ 841939 h 856687"/>
              <a:gd name="connsiteX24" fmla="*/ 195433 w 1084205"/>
              <a:gd name="connsiteY24" fmla="*/ 856687 h 856687"/>
              <a:gd name="connsiteX25" fmla="*/ 18453 w 1084205"/>
              <a:gd name="connsiteY25" fmla="*/ 841939 h 856687"/>
              <a:gd name="connsiteX26" fmla="*/ 33201 w 1084205"/>
              <a:gd name="connsiteY26" fmla="*/ 782945 h 856687"/>
              <a:gd name="connsiteX27" fmla="*/ 47949 w 1084205"/>
              <a:gd name="connsiteY27" fmla="*/ 738700 h 856687"/>
              <a:gd name="connsiteX28" fmla="*/ 62698 w 1084205"/>
              <a:gd name="connsiteY28" fmla="*/ 679706 h 856687"/>
              <a:gd name="connsiteX29" fmla="*/ 77446 w 1084205"/>
              <a:gd name="connsiteY29" fmla="*/ 679706 h 856687"/>
              <a:gd name="connsiteX30" fmla="*/ 92195 w 1084205"/>
              <a:gd name="connsiteY30" fmla="*/ 650210 h 85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84205" h="856687">
                <a:moveTo>
                  <a:pt x="800117" y="841939"/>
                </a:moveTo>
                <a:cubicBezTo>
                  <a:pt x="789565" y="789178"/>
                  <a:pt x="793849" y="761928"/>
                  <a:pt x="755872" y="723951"/>
                </a:cubicBezTo>
                <a:cubicBezTo>
                  <a:pt x="743338" y="711417"/>
                  <a:pt x="726375" y="704287"/>
                  <a:pt x="711627" y="694455"/>
                </a:cubicBezTo>
                <a:lnTo>
                  <a:pt x="652633" y="605964"/>
                </a:lnTo>
                <a:lnTo>
                  <a:pt x="623136" y="561719"/>
                </a:lnTo>
                <a:cubicBezTo>
                  <a:pt x="628052" y="522390"/>
                  <a:pt x="627456" y="481970"/>
                  <a:pt x="637885" y="443732"/>
                </a:cubicBezTo>
                <a:cubicBezTo>
                  <a:pt x="646561" y="411922"/>
                  <a:pt x="683287" y="382136"/>
                  <a:pt x="711627" y="369990"/>
                </a:cubicBezTo>
                <a:cubicBezTo>
                  <a:pt x="730258" y="362005"/>
                  <a:pt x="751130" y="360810"/>
                  <a:pt x="770620" y="355242"/>
                </a:cubicBezTo>
                <a:cubicBezTo>
                  <a:pt x="915025" y="313983"/>
                  <a:pt x="670626" y="349508"/>
                  <a:pt x="1050840" y="325745"/>
                </a:cubicBezTo>
                <a:cubicBezTo>
                  <a:pt x="1060672" y="310997"/>
                  <a:pt x="1079073" y="299180"/>
                  <a:pt x="1080336" y="281500"/>
                </a:cubicBezTo>
                <a:cubicBezTo>
                  <a:pt x="1084205" y="227338"/>
                  <a:pt x="1076965" y="172363"/>
                  <a:pt x="1065588" y="119268"/>
                </a:cubicBezTo>
                <a:cubicBezTo>
                  <a:pt x="1058509" y="86230"/>
                  <a:pt x="1018591" y="58898"/>
                  <a:pt x="991846" y="45526"/>
                </a:cubicBezTo>
                <a:cubicBezTo>
                  <a:pt x="977941" y="38574"/>
                  <a:pt x="961506" y="37729"/>
                  <a:pt x="947601" y="30777"/>
                </a:cubicBezTo>
                <a:cubicBezTo>
                  <a:pt x="931747" y="22850"/>
                  <a:pt x="918104" y="11113"/>
                  <a:pt x="903356" y="1281"/>
                </a:cubicBezTo>
                <a:cubicBezTo>
                  <a:pt x="769337" y="20426"/>
                  <a:pt x="833095" y="5036"/>
                  <a:pt x="711627" y="45526"/>
                </a:cubicBezTo>
                <a:lnTo>
                  <a:pt x="711627" y="45526"/>
                </a:lnTo>
                <a:cubicBezTo>
                  <a:pt x="687046" y="50442"/>
                  <a:pt x="662069" y="53678"/>
                  <a:pt x="637885" y="60274"/>
                </a:cubicBezTo>
                <a:cubicBezTo>
                  <a:pt x="607888" y="68455"/>
                  <a:pt x="549395" y="89771"/>
                  <a:pt x="549395" y="89771"/>
                </a:cubicBezTo>
                <a:cubicBezTo>
                  <a:pt x="461023" y="222328"/>
                  <a:pt x="600052" y="0"/>
                  <a:pt x="505149" y="237255"/>
                </a:cubicBezTo>
                <a:cubicBezTo>
                  <a:pt x="497403" y="256620"/>
                  <a:pt x="474257" y="265477"/>
                  <a:pt x="460904" y="281500"/>
                </a:cubicBezTo>
                <a:cubicBezTo>
                  <a:pt x="358238" y="404699"/>
                  <a:pt x="516424" y="240728"/>
                  <a:pt x="387162" y="369990"/>
                </a:cubicBezTo>
                <a:cubicBezTo>
                  <a:pt x="382246" y="463397"/>
                  <a:pt x="410798" y="564912"/>
                  <a:pt x="372414" y="650210"/>
                </a:cubicBezTo>
                <a:cubicBezTo>
                  <a:pt x="335261" y="732772"/>
                  <a:pt x="177433" y="613628"/>
                  <a:pt x="298672" y="694455"/>
                </a:cubicBezTo>
                <a:cubicBezTo>
                  <a:pt x="293476" y="725632"/>
                  <a:pt x="287617" y="814281"/>
                  <a:pt x="254427" y="841939"/>
                </a:cubicBezTo>
                <a:cubicBezTo>
                  <a:pt x="238855" y="854915"/>
                  <a:pt x="215098" y="851771"/>
                  <a:pt x="195433" y="856687"/>
                </a:cubicBezTo>
                <a:lnTo>
                  <a:pt x="18453" y="841939"/>
                </a:lnTo>
                <a:cubicBezTo>
                  <a:pt x="0" y="833551"/>
                  <a:pt x="27633" y="802435"/>
                  <a:pt x="33201" y="782945"/>
                </a:cubicBezTo>
                <a:cubicBezTo>
                  <a:pt x="37472" y="767997"/>
                  <a:pt x="43678" y="753648"/>
                  <a:pt x="47949" y="738700"/>
                </a:cubicBezTo>
                <a:cubicBezTo>
                  <a:pt x="53518" y="719210"/>
                  <a:pt x="53633" y="697836"/>
                  <a:pt x="62698" y="679706"/>
                </a:cubicBezTo>
                <a:cubicBezTo>
                  <a:pt x="64897" y="675309"/>
                  <a:pt x="72530" y="679706"/>
                  <a:pt x="77446" y="679706"/>
                </a:cubicBezTo>
                <a:lnTo>
                  <a:pt x="92195" y="650210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214810" y="4000504"/>
            <a:ext cx="1474839" cy="326922"/>
          </a:xfrm>
          <a:custGeom>
            <a:avLst/>
            <a:gdLst>
              <a:gd name="connsiteX0" fmla="*/ 0 w 1474839"/>
              <a:gd name="connsiteY0" fmla="*/ 326922 h 326922"/>
              <a:gd name="connsiteX1" fmla="*/ 103239 w 1474839"/>
              <a:gd name="connsiteY1" fmla="*/ 179439 h 326922"/>
              <a:gd name="connsiteX2" fmla="*/ 250723 w 1474839"/>
              <a:gd name="connsiteY2" fmla="*/ 164690 h 326922"/>
              <a:gd name="connsiteX3" fmla="*/ 383459 w 1474839"/>
              <a:gd name="connsiteY3" fmla="*/ 223684 h 326922"/>
              <a:gd name="connsiteX4" fmla="*/ 545691 w 1474839"/>
              <a:gd name="connsiteY4" fmla="*/ 223684 h 326922"/>
              <a:gd name="connsiteX5" fmla="*/ 663678 w 1474839"/>
              <a:gd name="connsiteY5" fmla="*/ 61451 h 326922"/>
              <a:gd name="connsiteX6" fmla="*/ 781665 w 1474839"/>
              <a:gd name="connsiteY6" fmla="*/ 76200 h 326922"/>
              <a:gd name="connsiteX7" fmla="*/ 1032388 w 1474839"/>
              <a:gd name="connsiteY7" fmla="*/ 2458 h 326922"/>
              <a:gd name="connsiteX8" fmla="*/ 1135626 w 1474839"/>
              <a:gd name="connsiteY8" fmla="*/ 61451 h 326922"/>
              <a:gd name="connsiteX9" fmla="*/ 1091381 w 1474839"/>
              <a:gd name="connsiteY9" fmla="*/ 179439 h 326922"/>
              <a:gd name="connsiteX10" fmla="*/ 1283110 w 1474839"/>
              <a:gd name="connsiteY10" fmla="*/ 223684 h 326922"/>
              <a:gd name="connsiteX11" fmla="*/ 1297859 w 1474839"/>
              <a:gd name="connsiteY11" fmla="*/ 179439 h 326922"/>
              <a:gd name="connsiteX12" fmla="*/ 1474839 w 1474839"/>
              <a:gd name="connsiteY12" fmla="*/ 105697 h 3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4839" h="326922">
                <a:moveTo>
                  <a:pt x="0" y="326922"/>
                </a:moveTo>
                <a:cubicBezTo>
                  <a:pt x="30726" y="266700"/>
                  <a:pt x="61452" y="206478"/>
                  <a:pt x="103239" y="179439"/>
                </a:cubicBezTo>
                <a:cubicBezTo>
                  <a:pt x="145026" y="152400"/>
                  <a:pt x="204020" y="157316"/>
                  <a:pt x="250723" y="164690"/>
                </a:cubicBezTo>
                <a:cubicBezTo>
                  <a:pt x="297426" y="172064"/>
                  <a:pt x="334298" y="213852"/>
                  <a:pt x="383459" y="223684"/>
                </a:cubicBezTo>
                <a:cubicBezTo>
                  <a:pt x="432620" y="233516"/>
                  <a:pt x="498988" y="250723"/>
                  <a:pt x="545691" y="223684"/>
                </a:cubicBezTo>
                <a:cubicBezTo>
                  <a:pt x="592394" y="196645"/>
                  <a:pt x="624349" y="86032"/>
                  <a:pt x="663678" y="61451"/>
                </a:cubicBezTo>
                <a:cubicBezTo>
                  <a:pt x="703007" y="36870"/>
                  <a:pt x="720213" y="86032"/>
                  <a:pt x="781665" y="76200"/>
                </a:cubicBezTo>
                <a:cubicBezTo>
                  <a:pt x="843117" y="66368"/>
                  <a:pt x="973395" y="4916"/>
                  <a:pt x="1032388" y="2458"/>
                </a:cubicBezTo>
                <a:cubicBezTo>
                  <a:pt x="1091381" y="0"/>
                  <a:pt x="1125794" y="31954"/>
                  <a:pt x="1135626" y="61451"/>
                </a:cubicBezTo>
                <a:cubicBezTo>
                  <a:pt x="1145458" y="90948"/>
                  <a:pt x="1066800" y="152400"/>
                  <a:pt x="1091381" y="179439"/>
                </a:cubicBezTo>
                <a:cubicBezTo>
                  <a:pt x="1115962" y="206478"/>
                  <a:pt x="1248697" y="223684"/>
                  <a:pt x="1283110" y="223684"/>
                </a:cubicBezTo>
                <a:cubicBezTo>
                  <a:pt x="1317523" y="223684"/>
                  <a:pt x="1265904" y="199103"/>
                  <a:pt x="1297859" y="179439"/>
                </a:cubicBezTo>
                <a:cubicBezTo>
                  <a:pt x="1329814" y="159775"/>
                  <a:pt x="1440426" y="115529"/>
                  <a:pt x="1474839" y="105697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3671938" y="4647635"/>
            <a:ext cx="2094681" cy="1561436"/>
          </a:xfrm>
          <a:custGeom>
            <a:avLst/>
            <a:gdLst>
              <a:gd name="connsiteX0" fmla="*/ 29907 w 2094681"/>
              <a:gd name="connsiteY0" fmla="*/ 1561436 h 1561436"/>
              <a:gd name="connsiteX1" fmla="*/ 29907 w 2094681"/>
              <a:gd name="connsiteY1" fmla="*/ 1295965 h 1561436"/>
              <a:gd name="connsiteX2" fmla="*/ 162643 w 2094681"/>
              <a:gd name="connsiteY2" fmla="*/ 1222223 h 1561436"/>
              <a:gd name="connsiteX3" fmla="*/ 206888 w 2094681"/>
              <a:gd name="connsiteY3" fmla="*/ 1207475 h 1561436"/>
              <a:gd name="connsiteX4" fmla="*/ 251133 w 2094681"/>
              <a:gd name="connsiteY4" fmla="*/ 1192726 h 1561436"/>
              <a:gd name="connsiteX5" fmla="*/ 369120 w 2094681"/>
              <a:gd name="connsiteY5" fmla="*/ 1177978 h 1561436"/>
              <a:gd name="connsiteX6" fmla="*/ 324875 w 2094681"/>
              <a:gd name="connsiteY6" fmla="*/ 897759 h 1561436"/>
              <a:gd name="connsiteX7" fmla="*/ 280630 w 2094681"/>
              <a:gd name="connsiteY7" fmla="*/ 868262 h 1561436"/>
              <a:gd name="connsiteX8" fmla="*/ 280630 w 2094681"/>
              <a:gd name="connsiteY8" fmla="*/ 779771 h 1561436"/>
              <a:gd name="connsiteX9" fmla="*/ 369120 w 2094681"/>
              <a:gd name="connsiteY9" fmla="*/ 750275 h 1561436"/>
              <a:gd name="connsiteX10" fmla="*/ 413365 w 2094681"/>
              <a:gd name="connsiteY10" fmla="*/ 720778 h 1561436"/>
              <a:gd name="connsiteX11" fmla="*/ 472359 w 2094681"/>
              <a:gd name="connsiteY11" fmla="*/ 706030 h 1561436"/>
              <a:gd name="connsiteX12" fmla="*/ 487107 w 2094681"/>
              <a:gd name="connsiteY12" fmla="*/ 602791 h 1561436"/>
              <a:gd name="connsiteX13" fmla="*/ 605094 w 2094681"/>
              <a:gd name="connsiteY13" fmla="*/ 529049 h 1561436"/>
              <a:gd name="connsiteX14" fmla="*/ 664088 w 2094681"/>
              <a:gd name="connsiteY14" fmla="*/ 514300 h 1561436"/>
              <a:gd name="connsiteX15" fmla="*/ 973804 w 2094681"/>
              <a:gd name="connsiteY15" fmla="*/ 529049 h 1561436"/>
              <a:gd name="connsiteX16" fmla="*/ 988552 w 2094681"/>
              <a:gd name="connsiteY16" fmla="*/ 588042 h 1561436"/>
              <a:gd name="connsiteX17" fmla="*/ 1032797 w 2094681"/>
              <a:gd name="connsiteY17" fmla="*/ 602791 h 1561436"/>
              <a:gd name="connsiteX18" fmla="*/ 1195030 w 2094681"/>
              <a:gd name="connsiteY18" fmla="*/ 588042 h 1561436"/>
              <a:gd name="connsiteX19" fmla="*/ 1239275 w 2094681"/>
              <a:gd name="connsiteY19" fmla="*/ 573294 h 1561436"/>
              <a:gd name="connsiteX20" fmla="*/ 1268772 w 2094681"/>
              <a:gd name="connsiteY20" fmla="*/ 529049 h 1561436"/>
              <a:gd name="connsiteX21" fmla="*/ 1327765 w 2094681"/>
              <a:gd name="connsiteY21" fmla="*/ 499552 h 1561436"/>
              <a:gd name="connsiteX22" fmla="*/ 1416256 w 2094681"/>
              <a:gd name="connsiteY22" fmla="*/ 470055 h 1561436"/>
              <a:gd name="connsiteX23" fmla="*/ 1475249 w 2094681"/>
              <a:gd name="connsiteY23" fmla="*/ 529049 h 1561436"/>
              <a:gd name="connsiteX24" fmla="*/ 1519494 w 2094681"/>
              <a:gd name="connsiteY24" fmla="*/ 558546 h 1561436"/>
              <a:gd name="connsiteX25" fmla="*/ 1563739 w 2094681"/>
              <a:gd name="connsiteY25" fmla="*/ 543797 h 1561436"/>
              <a:gd name="connsiteX26" fmla="*/ 1578488 w 2094681"/>
              <a:gd name="connsiteY26" fmla="*/ 499552 h 1561436"/>
              <a:gd name="connsiteX27" fmla="*/ 1622733 w 2094681"/>
              <a:gd name="connsiteY27" fmla="*/ 366817 h 1561436"/>
              <a:gd name="connsiteX28" fmla="*/ 1740720 w 2094681"/>
              <a:gd name="connsiteY28" fmla="*/ 322571 h 1561436"/>
              <a:gd name="connsiteX29" fmla="*/ 1784965 w 2094681"/>
              <a:gd name="connsiteY29" fmla="*/ 307823 h 1561436"/>
              <a:gd name="connsiteX30" fmla="*/ 1799714 w 2094681"/>
              <a:gd name="connsiteY30" fmla="*/ 352068 h 1561436"/>
              <a:gd name="connsiteX31" fmla="*/ 2006191 w 2094681"/>
              <a:gd name="connsiteY31" fmla="*/ 366817 h 1561436"/>
              <a:gd name="connsiteX32" fmla="*/ 2050436 w 2094681"/>
              <a:gd name="connsiteY32" fmla="*/ 175088 h 1561436"/>
              <a:gd name="connsiteX33" fmla="*/ 2079933 w 2094681"/>
              <a:gd name="connsiteY33" fmla="*/ 71849 h 1561436"/>
              <a:gd name="connsiteX34" fmla="*/ 2094681 w 2094681"/>
              <a:gd name="connsiteY34" fmla="*/ 71849 h 1561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094681" h="1561436">
                <a:moveTo>
                  <a:pt x="29907" y="1561436"/>
                </a:moveTo>
                <a:cubicBezTo>
                  <a:pt x="18028" y="1466403"/>
                  <a:pt x="0" y="1393163"/>
                  <a:pt x="29907" y="1295965"/>
                </a:cubicBezTo>
                <a:cubicBezTo>
                  <a:pt x="45045" y="1246765"/>
                  <a:pt x="130530" y="1232927"/>
                  <a:pt x="162643" y="1222223"/>
                </a:cubicBezTo>
                <a:lnTo>
                  <a:pt x="206888" y="1207475"/>
                </a:lnTo>
                <a:cubicBezTo>
                  <a:pt x="221636" y="1202559"/>
                  <a:pt x="235707" y="1194654"/>
                  <a:pt x="251133" y="1192726"/>
                </a:cubicBezTo>
                <a:lnTo>
                  <a:pt x="369120" y="1177978"/>
                </a:lnTo>
                <a:cubicBezTo>
                  <a:pt x="364117" y="1097922"/>
                  <a:pt x="395649" y="968533"/>
                  <a:pt x="324875" y="897759"/>
                </a:cubicBezTo>
                <a:cubicBezTo>
                  <a:pt x="312341" y="885225"/>
                  <a:pt x="295378" y="878094"/>
                  <a:pt x="280630" y="868262"/>
                </a:cubicBezTo>
                <a:cubicBezTo>
                  <a:pt x="273066" y="845571"/>
                  <a:pt x="248863" y="802462"/>
                  <a:pt x="280630" y="779771"/>
                </a:cubicBezTo>
                <a:cubicBezTo>
                  <a:pt x="305931" y="761699"/>
                  <a:pt x="369120" y="750275"/>
                  <a:pt x="369120" y="750275"/>
                </a:cubicBezTo>
                <a:cubicBezTo>
                  <a:pt x="383868" y="740443"/>
                  <a:pt x="397073" y="727760"/>
                  <a:pt x="413365" y="720778"/>
                </a:cubicBezTo>
                <a:cubicBezTo>
                  <a:pt x="431996" y="712793"/>
                  <a:pt x="461616" y="723219"/>
                  <a:pt x="472359" y="706030"/>
                </a:cubicBezTo>
                <a:cubicBezTo>
                  <a:pt x="490783" y="676552"/>
                  <a:pt x="477118" y="636087"/>
                  <a:pt x="487107" y="602791"/>
                </a:cubicBezTo>
                <a:cubicBezTo>
                  <a:pt x="504434" y="545033"/>
                  <a:pt x="551388" y="542476"/>
                  <a:pt x="605094" y="529049"/>
                </a:cubicBezTo>
                <a:lnTo>
                  <a:pt x="664088" y="514300"/>
                </a:lnTo>
                <a:lnTo>
                  <a:pt x="973804" y="529049"/>
                </a:lnTo>
                <a:cubicBezTo>
                  <a:pt x="993569" y="533541"/>
                  <a:pt x="975890" y="572214"/>
                  <a:pt x="988552" y="588042"/>
                </a:cubicBezTo>
                <a:cubicBezTo>
                  <a:pt x="998264" y="600182"/>
                  <a:pt x="1018049" y="597875"/>
                  <a:pt x="1032797" y="602791"/>
                </a:cubicBezTo>
                <a:cubicBezTo>
                  <a:pt x="1086875" y="597875"/>
                  <a:pt x="1141275" y="595721"/>
                  <a:pt x="1195030" y="588042"/>
                </a:cubicBezTo>
                <a:cubicBezTo>
                  <a:pt x="1210420" y="585843"/>
                  <a:pt x="1227136" y="583005"/>
                  <a:pt x="1239275" y="573294"/>
                </a:cubicBezTo>
                <a:cubicBezTo>
                  <a:pt x="1253116" y="562221"/>
                  <a:pt x="1255155" y="540397"/>
                  <a:pt x="1268772" y="529049"/>
                </a:cubicBezTo>
                <a:cubicBezTo>
                  <a:pt x="1285662" y="514974"/>
                  <a:pt x="1307352" y="507717"/>
                  <a:pt x="1327765" y="499552"/>
                </a:cubicBezTo>
                <a:cubicBezTo>
                  <a:pt x="1356634" y="488004"/>
                  <a:pt x="1416256" y="470055"/>
                  <a:pt x="1416256" y="470055"/>
                </a:cubicBezTo>
                <a:cubicBezTo>
                  <a:pt x="1512791" y="502235"/>
                  <a:pt x="1418043" y="457541"/>
                  <a:pt x="1475249" y="529049"/>
                </a:cubicBezTo>
                <a:cubicBezTo>
                  <a:pt x="1486322" y="542890"/>
                  <a:pt x="1504746" y="548714"/>
                  <a:pt x="1519494" y="558546"/>
                </a:cubicBezTo>
                <a:cubicBezTo>
                  <a:pt x="1534242" y="553630"/>
                  <a:pt x="1552746" y="554790"/>
                  <a:pt x="1563739" y="543797"/>
                </a:cubicBezTo>
                <a:cubicBezTo>
                  <a:pt x="1574732" y="532804"/>
                  <a:pt x="1575116" y="514728"/>
                  <a:pt x="1578488" y="499552"/>
                </a:cubicBezTo>
                <a:cubicBezTo>
                  <a:pt x="1592614" y="435986"/>
                  <a:pt x="1578744" y="410806"/>
                  <a:pt x="1622733" y="366817"/>
                </a:cubicBezTo>
                <a:cubicBezTo>
                  <a:pt x="1663197" y="326353"/>
                  <a:pt x="1684441" y="336641"/>
                  <a:pt x="1740720" y="322571"/>
                </a:cubicBezTo>
                <a:cubicBezTo>
                  <a:pt x="1755802" y="318800"/>
                  <a:pt x="1770217" y="312739"/>
                  <a:pt x="1784965" y="307823"/>
                </a:cubicBezTo>
                <a:cubicBezTo>
                  <a:pt x="1789881" y="322571"/>
                  <a:pt x="1790002" y="339929"/>
                  <a:pt x="1799714" y="352068"/>
                </a:cubicBezTo>
                <a:cubicBezTo>
                  <a:pt x="1850238" y="415222"/>
                  <a:pt x="1945479" y="372336"/>
                  <a:pt x="2006191" y="366817"/>
                </a:cubicBezTo>
                <a:cubicBezTo>
                  <a:pt x="2074942" y="263690"/>
                  <a:pt x="2000900" y="389746"/>
                  <a:pt x="2050436" y="175088"/>
                </a:cubicBezTo>
                <a:cubicBezTo>
                  <a:pt x="2090841" y="0"/>
                  <a:pt x="2079933" y="275569"/>
                  <a:pt x="2079933" y="71849"/>
                </a:cubicBezTo>
                <a:lnTo>
                  <a:pt x="2094681" y="71849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4214810" y="5286388"/>
            <a:ext cx="1000132" cy="403431"/>
          </a:xfrm>
          <a:custGeom>
            <a:avLst/>
            <a:gdLst>
              <a:gd name="connsiteX0" fmla="*/ 4916 w 334297"/>
              <a:gd name="connsiteY0" fmla="*/ 93407 h 260555"/>
              <a:gd name="connsiteX1" fmla="*/ 167148 w 334297"/>
              <a:gd name="connsiteY1" fmla="*/ 19665 h 260555"/>
              <a:gd name="connsiteX2" fmla="*/ 329381 w 334297"/>
              <a:gd name="connsiteY2" fmla="*/ 211394 h 260555"/>
              <a:gd name="connsiteX3" fmla="*/ 196645 w 334297"/>
              <a:gd name="connsiteY3" fmla="*/ 255639 h 260555"/>
              <a:gd name="connsiteX4" fmla="*/ 137652 w 334297"/>
              <a:gd name="connsiteY4" fmla="*/ 181897 h 260555"/>
              <a:gd name="connsiteX5" fmla="*/ 4916 w 334297"/>
              <a:gd name="connsiteY5" fmla="*/ 93407 h 26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4297" h="260555">
                <a:moveTo>
                  <a:pt x="4916" y="93407"/>
                </a:moveTo>
                <a:cubicBezTo>
                  <a:pt x="9832" y="66368"/>
                  <a:pt x="113070" y="0"/>
                  <a:pt x="167148" y="19665"/>
                </a:cubicBezTo>
                <a:cubicBezTo>
                  <a:pt x="221226" y="39330"/>
                  <a:pt x="324465" y="172065"/>
                  <a:pt x="329381" y="211394"/>
                </a:cubicBezTo>
                <a:cubicBezTo>
                  <a:pt x="334297" y="250723"/>
                  <a:pt x="228600" y="260555"/>
                  <a:pt x="196645" y="255639"/>
                </a:cubicBezTo>
                <a:cubicBezTo>
                  <a:pt x="164690" y="250723"/>
                  <a:pt x="169607" y="204020"/>
                  <a:pt x="137652" y="181897"/>
                </a:cubicBezTo>
                <a:cubicBezTo>
                  <a:pt x="105697" y="159774"/>
                  <a:pt x="0" y="120446"/>
                  <a:pt x="4916" y="93407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938318" y="4152904"/>
            <a:ext cx="730045" cy="648929"/>
          </a:xfrm>
          <a:custGeom>
            <a:avLst/>
            <a:gdLst>
              <a:gd name="connsiteX0" fmla="*/ 614516 w 730045"/>
              <a:gd name="connsiteY0" fmla="*/ 0 h 648929"/>
              <a:gd name="connsiteX1" fmla="*/ 717755 w 730045"/>
              <a:gd name="connsiteY1" fmla="*/ 132735 h 648929"/>
              <a:gd name="connsiteX2" fmla="*/ 540774 w 730045"/>
              <a:gd name="connsiteY2" fmla="*/ 162232 h 648929"/>
              <a:gd name="connsiteX3" fmla="*/ 437535 w 730045"/>
              <a:gd name="connsiteY3" fmla="*/ 176980 h 648929"/>
              <a:gd name="connsiteX4" fmla="*/ 408038 w 730045"/>
              <a:gd name="connsiteY4" fmla="*/ 368709 h 648929"/>
              <a:gd name="connsiteX5" fmla="*/ 555522 w 730045"/>
              <a:gd name="connsiteY5" fmla="*/ 457200 h 648929"/>
              <a:gd name="connsiteX6" fmla="*/ 378542 w 730045"/>
              <a:gd name="connsiteY6" fmla="*/ 471948 h 648929"/>
              <a:gd name="connsiteX7" fmla="*/ 54077 w 730045"/>
              <a:gd name="connsiteY7" fmla="*/ 575187 h 648929"/>
              <a:gd name="connsiteX8" fmla="*/ 54077 w 730045"/>
              <a:gd name="connsiteY8" fmla="*/ 648929 h 64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045" h="648929">
                <a:moveTo>
                  <a:pt x="614516" y="0"/>
                </a:moveTo>
                <a:cubicBezTo>
                  <a:pt x="672280" y="52848"/>
                  <a:pt x="730045" y="105696"/>
                  <a:pt x="717755" y="132735"/>
                </a:cubicBezTo>
                <a:cubicBezTo>
                  <a:pt x="705465" y="159774"/>
                  <a:pt x="587477" y="154858"/>
                  <a:pt x="540774" y="162232"/>
                </a:cubicBezTo>
                <a:cubicBezTo>
                  <a:pt x="494071" y="169606"/>
                  <a:pt x="459658" y="142567"/>
                  <a:pt x="437535" y="176980"/>
                </a:cubicBezTo>
                <a:cubicBezTo>
                  <a:pt x="415412" y="211393"/>
                  <a:pt x="388374" y="322006"/>
                  <a:pt x="408038" y="368709"/>
                </a:cubicBezTo>
                <a:cubicBezTo>
                  <a:pt x="427702" y="415412"/>
                  <a:pt x="560438" y="439994"/>
                  <a:pt x="555522" y="457200"/>
                </a:cubicBezTo>
                <a:cubicBezTo>
                  <a:pt x="550606" y="474407"/>
                  <a:pt x="462116" y="452284"/>
                  <a:pt x="378542" y="471948"/>
                </a:cubicBezTo>
                <a:cubicBezTo>
                  <a:pt x="294968" y="491612"/>
                  <a:pt x="108154" y="545690"/>
                  <a:pt x="54077" y="575187"/>
                </a:cubicBezTo>
                <a:cubicBezTo>
                  <a:pt x="0" y="604684"/>
                  <a:pt x="49161" y="636639"/>
                  <a:pt x="54077" y="648929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 rot="3248553">
            <a:off x="2438481" y="5230979"/>
            <a:ext cx="785818" cy="425368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3340510" y="1524000"/>
            <a:ext cx="294967" cy="228600"/>
          </a:xfrm>
          <a:custGeom>
            <a:avLst/>
            <a:gdLst>
              <a:gd name="connsiteX0" fmla="*/ 154858 w 294967"/>
              <a:gd name="connsiteY0" fmla="*/ 24581 h 228600"/>
              <a:gd name="connsiteX1" fmla="*/ 287593 w 294967"/>
              <a:gd name="connsiteY1" fmla="*/ 54077 h 228600"/>
              <a:gd name="connsiteX2" fmla="*/ 199103 w 294967"/>
              <a:gd name="connsiteY2" fmla="*/ 186813 h 228600"/>
              <a:gd name="connsiteX3" fmla="*/ 7374 w 294967"/>
              <a:gd name="connsiteY3" fmla="*/ 201561 h 228600"/>
              <a:gd name="connsiteX4" fmla="*/ 154858 w 294967"/>
              <a:gd name="connsiteY4" fmla="*/ 245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67" h="228600">
                <a:moveTo>
                  <a:pt x="154858" y="24581"/>
                </a:moveTo>
                <a:cubicBezTo>
                  <a:pt x="201561" y="0"/>
                  <a:pt x="280219" y="27038"/>
                  <a:pt x="287593" y="54077"/>
                </a:cubicBezTo>
                <a:cubicBezTo>
                  <a:pt x="294967" y="81116"/>
                  <a:pt x="245806" y="162232"/>
                  <a:pt x="199103" y="186813"/>
                </a:cubicBezTo>
                <a:cubicBezTo>
                  <a:pt x="152400" y="211394"/>
                  <a:pt x="14748" y="228600"/>
                  <a:pt x="7374" y="201561"/>
                </a:cubicBezTo>
                <a:cubicBezTo>
                  <a:pt x="0" y="174522"/>
                  <a:pt x="108155" y="49162"/>
                  <a:pt x="154858" y="24581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3891117" y="1254971"/>
            <a:ext cx="449824" cy="255639"/>
          </a:xfrm>
          <a:custGeom>
            <a:avLst/>
            <a:gdLst>
              <a:gd name="connsiteX0" fmla="*/ 120444 w 449824"/>
              <a:gd name="connsiteY0" fmla="*/ 115529 h 255639"/>
              <a:gd name="connsiteX1" fmla="*/ 371167 w 449824"/>
              <a:gd name="connsiteY1" fmla="*/ 12290 h 255639"/>
              <a:gd name="connsiteX2" fmla="*/ 430160 w 449824"/>
              <a:gd name="connsiteY2" fmla="*/ 189271 h 255639"/>
              <a:gd name="connsiteX3" fmla="*/ 253180 w 449824"/>
              <a:gd name="connsiteY3" fmla="*/ 233516 h 255639"/>
              <a:gd name="connsiteX4" fmla="*/ 17206 w 449824"/>
              <a:gd name="connsiteY4" fmla="*/ 233516 h 255639"/>
              <a:gd name="connsiteX5" fmla="*/ 120444 w 449824"/>
              <a:gd name="connsiteY5" fmla="*/ 115529 h 25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24" h="255639">
                <a:moveTo>
                  <a:pt x="120444" y="115529"/>
                </a:moveTo>
                <a:cubicBezTo>
                  <a:pt x="179437" y="78658"/>
                  <a:pt x="319548" y="0"/>
                  <a:pt x="371167" y="12290"/>
                </a:cubicBezTo>
                <a:cubicBezTo>
                  <a:pt x="422786" y="24580"/>
                  <a:pt x="449824" y="152400"/>
                  <a:pt x="430160" y="189271"/>
                </a:cubicBezTo>
                <a:cubicBezTo>
                  <a:pt x="410496" y="226142"/>
                  <a:pt x="322006" y="226142"/>
                  <a:pt x="253180" y="233516"/>
                </a:cubicBezTo>
                <a:cubicBezTo>
                  <a:pt x="184354" y="240890"/>
                  <a:pt x="34412" y="255639"/>
                  <a:pt x="17206" y="233516"/>
                </a:cubicBezTo>
                <a:cubicBezTo>
                  <a:pt x="0" y="211393"/>
                  <a:pt x="61451" y="152400"/>
                  <a:pt x="120444" y="115529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3687097" y="1578077"/>
            <a:ext cx="425245" cy="385916"/>
          </a:xfrm>
          <a:custGeom>
            <a:avLst/>
            <a:gdLst>
              <a:gd name="connsiteX0" fmla="*/ 29497 w 425245"/>
              <a:gd name="connsiteY0" fmla="*/ 250723 h 385916"/>
              <a:gd name="connsiteX1" fmla="*/ 235974 w 425245"/>
              <a:gd name="connsiteY1" fmla="*/ 383458 h 385916"/>
              <a:gd name="connsiteX2" fmla="*/ 353961 w 425245"/>
              <a:gd name="connsiteY2" fmla="*/ 235975 h 385916"/>
              <a:gd name="connsiteX3" fmla="*/ 398206 w 425245"/>
              <a:gd name="connsiteY3" fmla="*/ 29497 h 385916"/>
              <a:gd name="connsiteX4" fmla="*/ 191729 w 425245"/>
              <a:gd name="connsiteY4" fmla="*/ 58994 h 385916"/>
              <a:gd name="connsiteX5" fmla="*/ 206477 w 425245"/>
              <a:gd name="connsiteY5" fmla="*/ 162233 h 385916"/>
              <a:gd name="connsiteX6" fmla="*/ 206477 w 425245"/>
              <a:gd name="connsiteY6" fmla="*/ 206478 h 385916"/>
              <a:gd name="connsiteX7" fmla="*/ 58993 w 425245"/>
              <a:gd name="connsiteY7" fmla="*/ 206478 h 385916"/>
              <a:gd name="connsiteX8" fmla="*/ 29497 w 425245"/>
              <a:gd name="connsiteY8" fmla="*/ 250723 h 38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5245" h="385916">
                <a:moveTo>
                  <a:pt x="29497" y="250723"/>
                </a:moveTo>
                <a:cubicBezTo>
                  <a:pt x="58994" y="280220"/>
                  <a:pt x="181897" y="385916"/>
                  <a:pt x="235974" y="383458"/>
                </a:cubicBezTo>
                <a:cubicBezTo>
                  <a:pt x="290051" y="381000"/>
                  <a:pt x="326922" y="294969"/>
                  <a:pt x="353961" y="235975"/>
                </a:cubicBezTo>
                <a:cubicBezTo>
                  <a:pt x="381000" y="176982"/>
                  <a:pt x="425245" y="58994"/>
                  <a:pt x="398206" y="29497"/>
                </a:cubicBezTo>
                <a:cubicBezTo>
                  <a:pt x="371167" y="0"/>
                  <a:pt x="223684" y="36871"/>
                  <a:pt x="191729" y="58994"/>
                </a:cubicBezTo>
                <a:cubicBezTo>
                  <a:pt x="159774" y="81117"/>
                  <a:pt x="204019" y="137652"/>
                  <a:pt x="206477" y="162233"/>
                </a:cubicBezTo>
                <a:cubicBezTo>
                  <a:pt x="208935" y="186814"/>
                  <a:pt x="231058" y="199104"/>
                  <a:pt x="206477" y="206478"/>
                </a:cubicBezTo>
                <a:cubicBezTo>
                  <a:pt x="181896" y="213852"/>
                  <a:pt x="90948" y="201562"/>
                  <a:pt x="58993" y="206478"/>
                </a:cubicBezTo>
                <a:cubicBezTo>
                  <a:pt x="27038" y="211394"/>
                  <a:pt x="0" y="221226"/>
                  <a:pt x="29497" y="250723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3643306" y="1285860"/>
            <a:ext cx="255639" cy="253180"/>
          </a:xfrm>
          <a:custGeom>
            <a:avLst/>
            <a:gdLst>
              <a:gd name="connsiteX0" fmla="*/ 105697 w 255639"/>
              <a:gd name="connsiteY0" fmla="*/ 149942 h 253180"/>
              <a:gd name="connsiteX1" fmla="*/ 223684 w 255639"/>
              <a:gd name="connsiteY1" fmla="*/ 2458 h 253180"/>
              <a:gd name="connsiteX2" fmla="*/ 223684 w 255639"/>
              <a:gd name="connsiteY2" fmla="*/ 164690 h 253180"/>
              <a:gd name="connsiteX3" fmla="*/ 31955 w 255639"/>
              <a:gd name="connsiteY3" fmla="*/ 253180 h 253180"/>
              <a:gd name="connsiteX4" fmla="*/ 31955 w 255639"/>
              <a:gd name="connsiteY4" fmla="*/ 164690 h 253180"/>
              <a:gd name="connsiteX5" fmla="*/ 105697 w 255639"/>
              <a:gd name="connsiteY5" fmla="*/ 149942 h 253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639" h="253180">
                <a:moveTo>
                  <a:pt x="105697" y="149942"/>
                </a:moveTo>
                <a:cubicBezTo>
                  <a:pt x="137652" y="122903"/>
                  <a:pt x="204020" y="0"/>
                  <a:pt x="223684" y="2458"/>
                </a:cubicBezTo>
                <a:cubicBezTo>
                  <a:pt x="243348" y="4916"/>
                  <a:pt x="255639" y="122903"/>
                  <a:pt x="223684" y="164690"/>
                </a:cubicBezTo>
                <a:cubicBezTo>
                  <a:pt x="191729" y="206477"/>
                  <a:pt x="63910" y="253180"/>
                  <a:pt x="31955" y="253180"/>
                </a:cubicBezTo>
                <a:cubicBezTo>
                  <a:pt x="0" y="253180"/>
                  <a:pt x="22123" y="186812"/>
                  <a:pt x="31955" y="164690"/>
                </a:cubicBezTo>
                <a:cubicBezTo>
                  <a:pt x="41787" y="142568"/>
                  <a:pt x="73742" y="176981"/>
                  <a:pt x="105697" y="14994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3581392" y="1938326"/>
            <a:ext cx="214314" cy="214314"/>
          </a:xfrm>
          <a:custGeom>
            <a:avLst/>
            <a:gdLst>
              <a:gd name="connsiteX0" fmla="*/ 226142 w 231058"/>
              <a:gd name="connsiteY0" fmla="*/ 9832 h 196645"/>
              <a:gd name="connsiteX1" fmla="*/ 181897 w 231058"/>
              <a:gd name="connsiteY1" fmla="*/ 172064 h 196645"/>
              <a:gd name="connsiteX2" fmla="*/ 4916 w 231058"/>
              <a:gd name="connsiteY2" fmla="*/ 157316 h 196645"/>
              <a:gd name="connsiteX3" fmla="*/ 152400 w 231058"/>
              <a:gd name="connsiteY3" fmla="*/ 113070 h 196645"/>
              <a:gd name="connsiteX4" fmla="*/ 226142 w 231058"/>
              <a:gd name="connsiteY4" fmla="*/ 9832 h 196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058" h="196645">
                <a:moveTo>
                  <a:pt x="226142" y="9832"/>
                </a:moveTo>
                <a:cubicBezTo>
                  <a:pt x="231058" y="19664"/>
                  <a:pt x="218768" y="147483"/>
                  <a:pt x="181897" y="172064"/>
                </a:cubicBezTo>
                <a:cubicBezTo>
                  <a:pt x="145026" y="196645"/>
                  <a:pt x="9832" y="167148"/>
                  <a:pt x="4916" y="157316"/>
                </a:cubicBezTo>
                <a:cubicBezTo>
                  <a:pt x="0" y="147484"/>
                  <a:pt x="120445" y="137651"/>
                  <a:pt x="152400" y="113070"/>
                </a:cubicBezTo>
                <a:cubicBezTo>
                  <a:pt x="184355" y="88489"/>
                  <a:pt x="221226" y="0"/>
                  <a:pt x="226142" y="983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5911645" y="1494503"/>
            <a:ext cx="464574" cy="553064"/>
          </a:xfrm>
          <a:custGeom>
            <a:avLst/>
            <a:gdLst>
              <a:gd name="connsiteX0" fmla="*/ 341671 w 464574"/>
              <a:gd name="connsiteY0" fmla="*/ 349045 h 553064"/>
              <a:gd name="connsiteX1" fmla="*/ 120445 w 464574"/>
              <a:gd name="connsiteY1" fmla="*/ 540774 h 553064"/>
              <a:gd name="connsiteX2" fmla="*/ 2458 w 464574"/>
              <a:gd name="connsiteY2" fmla="*/ 275303 h 553064"/>
              <a:gd name="connsiteX3" fmla="*/ 135194 w 464574"/>
              <a:gd name="connsiteY3" fmla="*/ 39329 h 553064"/>
              <a:gd name="connsiteX4" fmla="*/ 326923 w 464574"/>
              <a:gd name="connsiteY4" fmla="*/ 39329 h 553064"/>
              <a:gd name="connsiteX5" fmla="*/ 253181 w 464574"/>
              <a:gd name="connsiteY5" fmla="*/ 172065 h 553064"/>
              <a:gd name="connsiteX6" fmla="*/ 149942 w 464574"/>
              <a:gd name="connsiteY6" fmla="*/ 231058 h 553064"/>
              <a:gd name="connsiteX7" fmla="*/ 282678 w 464574"/>
              <a:gd name="connsiteY7" fmla="*/ 260555 h 553064"/>
              <a:gd name="connsiteX8" fmla="*/ 430161 w 464574"/>
              <a:gd name="connsiteY8" fmla="*/ 245807 h 553064"/>
              <a:gd name="connsiteX9" fmla="*/ 459658 w 464574"/>
              <a:gd name="connsiteY9" fmla="*/ 260555 h 553064"/>
              <a:gd name="connsiteX10" fmla="*/ 400665 w 464574"/>
              <a:gd name="connsiteY10" fmla="*/ 349045 h 553064"/>
              <a:gd name="connsiteX11" fmla="*/ 341671 w 464574"/>
              <a:gd name="connsiteY11" fmla="*/ 349045 h 553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4574" h="553064">
                <a:moveTo>
                  <a:pt x="341671" y="349045"/>
                </a:moveTo>
                <a:cubicBezTo>
                  <a:pt x="294968" y="381000"/>
                  <a:pt x="176980" y="553064"/>
                  <a:pt x="120445" y="540774"/>
                </a:cubicBezTo>
                <a:cubicBezTo>
                  <a:pt x="63910" y="528484"/>
                  <a:pt x="0" y="358877"/>
                  <a:pt x="2458" y="275303"/>
                </a:cubicBezTo>
                <a:cubicBezTo>
                  <a:pt x="4916" y="191729"/>
                  <a:pt x="81116" y="78658"/>
                  <a:pt x="135194" y="39329"/>
                </a:cubicBezTo>
                <a:cubicBezTo>
                  <a:pt x="189272" y="0"/>
                  <a:pt x="307258" y="17206"/>
                  <a:pt x="326923" y="39329"/>
                </a:cubicBezTo>
                <a:cubicBezTo>
                  <a:pt x="346588" y="61452"/>
                  <a:pt x="282678" y="140110"/>
                  <a:pt x="253181" y="172065"/>
                </a:cubicBezTo>
                <a:cubicBezTo>
                  <a:pt x="223684" y="204020"/>
                  <a:pt x="145026" y="216310"/>
                  <a:pt x="149942" y="231058"/>
                </a:cubicBezTo>
                <a:cubicBezTo>
                  <a:pt x="154858" y="245806"/>
                  <a:pt x="235975" y="258097"/>
                  <a:pt x="282678" y="260555"/>
                </a:cubicBezTo>
                <a:cubicBezTo>
                  <a:pt x="329381" y="263013"/>
                  <a:pt x="400664" y="245807"/>
                  <a:pt x="430161" y="245807"/>
                </a:cubicBezTo>
                <a:cubicBezTo>
                  <a:pt x="459658" y="245807"/>
                  <a:pt x="464574" y="243349"/>
                  <a:pt x="459658" y="260555"/>
                </a:cubicBezTo>
                <a:cubicBezTo>
                  <a:pt x="454742" y="277761"/>
                  <a:pt x="425246" y="334297"/>
                  <a:pt x="400665" y="349045"/>
                </a:cubicBezTo>
                <a:cubicBezTo>
                  <a:pt x="376084" y="363793"/>
                  <a:pt x="388374" y="317090"/>
                  <a:pt x="341671" y="349045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6143636" y="2000240"/>
            <a:ext cx="376083" cy="255638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5857884" y="2000240"/>
            <a:ext cx="208627" cy="214314"/>
          </a:xfrm>
          <a:custGeom>
            <a:avLst/>
            <a:gdLst>
              <a:gd name="connsiteX0" fmla="*/ 58993 w 351503"/>
              <a:gd name="connsiteY0" fmla="*/ 287593 h 336754"/>
              <a:gd name="connsiteX1" fmla="*/ 44245 w 351503"/>
              <a:gd name="connsiteY1" fmla="*/ 22122 h 336754"/>
              <a:gd name="connsiteX2" fmla="*/ 324464 w 351503"/>
              <a:gd name="connsiteY2" fmla="*/ 154858 h 336754"/>
              <a:gd name="connsiteX3" fmla="*/ 206477 w 351503"/>
              <a:gd name="connsiteY3" fmla="*/ 184354 h 336754"/>
              <a:gd name="connsiteX4" fmla="*/ 132735 w 351503"/>
              <a:gd name="connsiteY4" fmla="*/ 258096 h 336754"/>
              <a:gd name="connsiteX5" fmla="*/ 103238 w 351503"/>
              <a:gd name="connsiteY5" fmla="*/ 317090 h 336754"/>
              <a:gd name="connsiteX6" fmla="*/ 58993 w 351503"/>
              <a:gd name="connsiteY6" fmla="*/ 287593 h 33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503" h="336754">
                <a:moveTo>
                  <a:pt x="58993" y="287593"/>
                </a:moveTo>
                <a:cubicBezTo>
                  <a:pt x="49161" y="238432"/>
                  <a:pt x="0" y="44244"/>
                  <a:pt x="44245" y="22122"/>
                </a:cubicBezTo>
                <a:cubicBezTo>
                  <a:pt x="88490" y="0"/>
                  <a:pt x="297425" y="127819"/>
                  <a:pt x="324464" y="154858"/>
                </a:cubicBezTo>
                <a:cubicBezTo>
                  <a:pt x="351503" y="181897"/>
                  <a:pt x="238432" y="167148"/>
                  <a:pt x="206477" y="184354"/>
                </a:cubicBezTo>
                <a:cubicBezTo>
                  <a:pt x="174522" y="201560"/>
                  <a:pt x="149941" y="235973"/>
                  <a:pt x="132735" y="258096"/>
                </a:cubicBezTo>
                <a:cubicBezTo>
                  <a:pt x="115529" y="280219"/>
                  <a:pt x="120444" y="317090"/>
                  <a:pt x="103238" y="317090"/>
                </a:cubicBezTo>
                <a:cubicBezTo>
                  <a:pt x="86032" y="317090"/>
                  <a:pt x="68825" y="336754"/>
                  <a:pt x="58993" y="287593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2928926" y="3357562"/>
            <a:ext cx="363793" cy="311582"/>
          </a:xfrm>
          <a:custGeom>
            <a:avLst/>
            <a:gdLst>
              <a:gd name="connsiteX0" fmla="*/ 9832 w 363793"/>
              <a:gd name="connsiteY0" fmla="*/ 64474 h 311582"/>
              <a:gd name="connsiteX1" fmla="*/ 98322 w 363793"/>
              <a:gd name="connsiteY1" fmla="*/ 152964 h 311582"/>
              <a:gd name="connsiteX2" fmla="*/ 201561 w 363793"/>
              <a:gd name="connsiteY2" fmla="*/ 270952 h 311582"/>
              <a:gd name="connsiteX3" fmla="*/ 304799 w 363793"/>
              <a:gd name="connsiteY3" fmla="*/ 285700 h 311582"/>
              <a:gd name="connsiteX4" fmla="*/ 349045 w 363793"/>
              <a:gd name="connsiteY4" fmla="*/ 197210 h 311582"/>
              <a:gd name="connsiteX5" fmla="*/ 363793 w 363793"/>
              <a:gd name="connsiteY5" fmla="*/ 152964 h 311582"/>
              <a:gd name="connsiteX6" fmla="*/ 349045 w 363793"/>
              <a:gd name="connsiteY6" fmla="*/ 64474 h 311582"/>
              <a:gd name="connsiteX7" fmla="*/ 334296 w 363793"/>
              <a:gd name="connsiteY7" fmla="*/ 20229 h 311582"/>
              <a:gd name="connsiteX8" fmla="*/ 290051 w 363793"/>
              <a:gd name="connsiteY8" fmla="*/ 5481 h 311582"/>
              <a:gd name="connsiteX9" fmla="*/ 39328 w 363793"/>
              <a:gd name="connsiteY9" fmla="*/ 34977 h 311582"/>
              <a:gd name="connsiteX10" fmla="*/ 9832 w 363793"/>
              <a:gd name="connsiteY10" fmla="*/ 64474 h 3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3793" h="311582">
                <a:moveTo>
                  <a:pt x="9832" y="64474"/>
                </a:moveTo>
                <a:cubicBezTo>
                  <a:pt x="19664" y="84139"/>
                  <a:pt x="75183" y="118255"/>
                  <a:pt x="98322" y="152964"/>
                </a:cubicBezTo>
                <a:cubicBezTo>
                  <a:pt x="122085" y="188608"/>
                  <a:pt x="150350" y="255589"/>
                  <a:pt x="201561" y="270952"/>
                </a:cubicBezTo>
                <a:cubicBezTo>
                  <a:pt x="234857" y="280941"/>
                  <a:pt x="270386" y="280784"/>
                  <a:pt x="304799" y="285700"/>
                </a:cubicBezTo>
                <a:cubicBezTo>
                  <a:pt x="341874" y="174479"/>
                  <a:pt x="291860" y="311582"/>
                  <a:pt x="349045" y="197210"/>
                </a:cubicBezTo>
                <a:cubicBezTo>
                  <a:pt x="355997" y="183305"/>
                  <a:pt x="358877" y="167713"/>
                  <a:pt x="363793" y="152964"/>
                </a:cubicBezTo>
                <a:cubicBezTo>
                  <a:pt x="358877" y="123467"/>
                  <a:pt x="355532" y="93665"/>
                  <a:pt x="349045" y="64474"/>
                </a:cubicBezTo>
                <a:cubicBezTo>
                  <a:pt x="345673" y="49298"/>
                  <a:pt x="345289" y="31222"/>
                  <a:pt x="334296" y="20229"/>
                </a:cubicBezTo>
                <a:cubicBezTo>
                  <a:pt x="323303" y="9236"/>
                  <a:pt x="304799" y="10397"/>
                  <a:pt x="290051" y="5481"/>
                </a:cubicBezTo>
                <a:cubicBezTo>
                  <a:pt x="166888" y="14278"/>
                  <a:pt x="126769" y="0"/>
                  <a:pt x="39328" y="34977"/>
                </a:cubicBezTo>
                <a:cubicBezTo>
                  <a:pt x="29122" y="39060"/>
                  <a:pt x="0" y="44810"/>
                  <a:pt x="9832" y="64474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2856271" y="3711677"/>
            <a:ext cx="334297" cy="260555"/>
          </a:xfrm>
          <a:custGeom>
            <a:avLst/>
            <a:gdLst>
              <a:gd name="connsiteX0" fmla="*/ 4916 w 334297"/>
              <a:gd name="connsiteY0" fmla="*/ 93407 h 260555"/>
              <a:gd name="connsiteX1" fmla="*/ 167148 w 334297"/>
              <a:gd name="connsiteY1" fmla="*/ 19665 h 260555"/>
              <a:gd name="connsiteX2" fmla="*/ 329381 w 334297"/>
              <a:gd name="connsiteY2" fmla="*/ 211394 h 260555"/>
              <a:gd name="connsiteX3" fmla="*/ 196645 w 334297"/>
              <a:gd name="connsiteY3" fmla="*/ 255639 h 260555"/>
              <a:gd name="connsiteX4" fmla="*/ 137652 w 334297"/>
              <a:gd name="connsiteY4" fmla="*/ 181897 h 260555"/>
              <a:gd name="connsiteX5" fmla="*/ 4916 w 334297"/>
              <a:gd name="connsiteY5" fmla="*/ 93407 h 26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4297" h="260555">
                <a:moveTo>
                  <a:pt x="4916" y="93407"/>
                </a:moveTo>
                <a:cubicBezTo>
                  <a:pt x="9832" y="66368"/>
                  <a:pt x="113070" y="0"/>
                  <a:pt x="167148" y="19665"/>
                </a:cubicBezTo>
                <a:cubicBezTo>
                  <a:pt x="221226" y="39330"/>
                  <a:pt x="324465" y="172065"/>
                  <a:pt x="329381" y="211394"/>
                </a:cubicBezTo>
                <a:cubicBezTo>
                  <a:pt x="334297" y="250723"/>
                  <a:pt x="228600" y="260555"/>
                  <a:pt x="196645" y="255639"/>
                </a:cubicBezTo>
                <a:cubicBezTo>
                  <a:pt x="164690" y="250723"/>
                  <a:pt x="169607" y="204020"/>
                  <a:pt x="137652" y="181897"/>
                </a:cubicBezTo>
                <a:cubicBezTo>
                  <a:pt x="105697" y="159774"/>
                  <a:pt x="0" y="120446"/>
                  <a:pt x="4916" y="93407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3392131" y="3539613"/>
            <a:ext cx="322614" cy="103701"/>
          </a:xfrm>
          <a:custGeom>
            <a:avLst/>
            <a:gdLst>
              <a:gd name="connsiteX0" fmla="*/ 58993 w 467031"/>
              <a:gd name="connsiteY0" fmla="*/ 44245 h 147484"/>
              <a:gd name="connsiteX1" fmla="*/ 427702 w 467031"/>
              <a:gd name="connsiteY1" fmla="*/ 14748 h 147484"/>
              <a:gd name="connsiteX2" fmla="*/ 294967 w 467031"/>
              <a:gd name="connsiteY2" fmla="*/ 132735 h 147484"/>
              <a:gd name="connsiteX3" fmla="*/ 73741 w 467031"/>
              <a:gd name="connsiteY3" fmla="*/ 103239 h 147484"/>
              <a:gd name="connsiteX4" fmla="*/ 58993 w 467031"/>
              <a:gd name="connsiteY4" fmla="*/ 44245 h 14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031" h="147484">
                <a:moveTo>
                  <a:pt x="58993" y="44245"/>
                </a:moveTo>
                <a:cubicBezTo>
                  <a:pt x="117987" y="29497"/>
                  <a:pt x="388373" y="0"/>
                  <a:pt x="427702" y="14748"/>
                </a:cubicBezTo>
                <a:cubicBezTo>
                  <a:pt x="467031" y="29496"/>
                  <a:pt x="353961" y="117987"/>
                  <a:pt x="294967" y="132735"/>
                </a:cubicBezTo>
                <a:cubicBezTo>
                  <a:pt x="235974" y="147484"/>
                  <a:pt x="110612" y="117987"/>
                  <a:pt x="73741" y="103239"/>
                </a:cubicBezTo>
                <a:cubicBezTo>
                  <a:pt x="36870" y="88491"/>
                  <a:pt x="0" y="58994"/>
                  <a:pt x="58993" y="44245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3551902" y="4643446"/>
            <a:ext cx="520031" cy="572567"/>
          </a:xfrm>
          <a:custGeom>
            <a:avLst/>
            <a:gdLst>
              <a:gd name="connsiteX0" fmla="*/ 46703 w 373626"/>
              <a:gd name="connsiteY0" fmla="*/ 302342 h 444910"/>
              <a:gd name="connsiteX1" fmla="*/ 46703 w 373626"/>
              <a:gd name="connsiteY1" fmla="*/ 36871 h 444910"/>
              <a:gd name="connsiteX2" fmla="*/ 326923 w 373626"/>
              <a:gd name="connsiteY2" fmla="*/ 81116 h 444910"/>
              <a:gd name="connsiteX3" fmla="*/ 326923 w 373626"/>
              <a:gd name="connsiteY3" fmla="*/ 243349 h 444910"/>
              <a:gd name="connsiteX4" fmla="*/ 179439 w 373626"/>
              <a:gd name="connsiteY4" fmla="*/ 154858 h 444910"/>
              <a:gd name="connsiteX5" fmla="*/ 120445 w 373626"/>
              <a:gd name="connsiteY5" fmla="*/ 258097 h 444910"/>
              <a:gd name="connsiteX6" fmla="*/ 164691 w 373626"/>
              <a:gd name="connsiteY6" fmla="*/ 420329 h 444910"/>
              <a:gd name="connsiteX7" fmla="*/ 61452 w 373626"/>
              <a:gd name="connsiteY7" fmla="*/ 405581 h 444910"/>
              <a:gd name="connsiteX8" fmla="*/ 46703 w 373626"/>
              <a:gd name="connsiteY8" fmla="*/ 302342 h 444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626" h="444910">
                <a:moveTo>
                  <a:pt x="46703" y="302342"/>
                </a:moveTo>
                <a:cubicBezTo>
                  <a:pt x="44245" y="240890"/>
                  <a:pt x="0" y="73742"/>
                  <a:pt x="46703" y="36871"/>
                </a:cubicBezTo>
                <a:cubicBezTo>
                  <a:pt x="93406" y="0"/>
                  <a:pt x="280220" y="46703"/>
                  <a:pt x="326923" y="81116"/>
                </a:cubicBezTo>
                <a:cubicBezTo>
                  <a:pt x="373626" y="115529"/>
                  <a:pt x="351504" y="231059"/>
                  <a:pt x="326923" y="243349"/>
                </a:cubicBezTo>
                <a:cubicBezTo>
                  <a:pt x="302342" y="255639"/>
                  <a:pt x="213852" y="152400"/>
                  <a:pt x="179439" y="154858"/>
                </a:cubicBezTo>
                <a:cubicBezTo>
                  <a:pt x="145026" y="157316"/>
                  <a:pt x="122903" y="213852"/>
                  <a:pt x="120445" y="258097"/>
                </a:cubicBezTo>
                <a:cubicBezTo>
                  <a:pt x="117987" y="302342"/>
                  <a:pt x="174523" y="395748"/>
                  <a:pt x="164691" y="420329"/>
                </a:cubicBezTo>
                <a:cubicBezTo>
                  <a:pt x="154859" y="444910"/>
                  <a:pt x="81117" y="422787"/>
                  <a:pt x="61452" y="405581"/>
                </a:cubicBezTo>
                <a:cubicBezTo>
                  <a:pt x="41787" y="388375"/>
                  <a:pt x="49161" y="363794"/>
                  <a:pt x="46703" y="30234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5869858" y="5284839"/>
            <a:ext cx="762000" cy="646471"/>
          </a:xfrm>
          <a:custGeom>
            <a:avLst/>
            <a:gdLst>
              <a:gd name="connsiteX0" fmla="*/ 294968 w 762000"/>
              <a:gd name="connsiteY0" fmla="*/ 452284 h 646471"/>
              <a:gd name="connsiteX1" fmla="*/ 398207 w 762000"/>
              <a:gd name="connsiteY1" fmla="*/ 54077 h 646471"/>
              <a:gd name="connsiteX2" fmla="*/ 722671 w 762000"/>
              <a:gd name="connsiteY2" fmla="*/ 127819 h 646471"/>
              <a:gd name="connsiteX3" fmla="*/ 634181 w 762000"/>
              <a:gd name="connsiteY3" fmla="*/ 319548 h 646471"/>
              <a:gd name="connsiteX4" fmla="*/ 516194 w 762000"/>
              <a:gd name="connsiteY4" fmla="*/ 245806 h 646471"/>
              <a:gd name="connsiteX5" fmla="*/ 457200 w 762000"/>
              <a:gd name="connsiteY5" fmla="*/ 511277 h 646471"/>
              <a:gd name="connsiteX6" fmla="*/ 191729 w 762000"/>
              <a:gd name="connsiteY6" fmla="*/ 644013 h 646471"/>
              <a:gd name="connsiteX7" fmla="*/ 14748 w 762000"/>
              <a:gd name="connsiteY7" fmla="*/ 526026 h 646471"/>
              <a:gd name="connsiteX8" fmla="*/ 103239 w 762000"/>
              <a:gd name="connsiteY8" fmla="*/ 437535 h 646471"/>
              <a:gd name="connsiteX9" fmla="*/ 206477 w 762000"/>
              <a:gd name="connsiteY9" fmla="*/ 437535 h 646471"/>
              <a:gd name="connsiteX10" fmla="*/ 294968 w 762000"/>
              <a:gd name="connsiteY10" fmla="*/ 452284 h 646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2000" h="646471">
                <a:moveTo>
                  <a:pt x="294968" y="452284"/>
                </a:moveTo>
                <a:cubicBezTo>
                  <a:pt x="310945" y="280219"/>
                  <a:pt x="326923" y="108154"/>
                  <a:pt x="398207" y="54077"/>
                </a:cubicBezTo>
                <a:cubicBezTo>
                  <a:pt x="469491" y="0"/>
                  <a:pt x="683342" y="83574"/>
                  <a:pt x="722671" y="127819"/>
                </a:cubicBezTo>
                <a:cubicBezTo>
                  <a:pt x="762000" y="172064"/>
                  <a:pt x="668594" y="299884"/>
                  <a:pt x="634181" y="319548"/>
                </a:cubicBezTo>
                <a:cubicBezTo>
                  <a:pt x="599768" y="339212"/>
                  <a:pt x="545691" y="213851"/>
                  <a:pt x="516194" y="245806"/>
                </a:cubicBezTo>
                <a:cubicBezTo>
                  <a:pt x="486697" y="277761"/>
                  <a:pt x="511277" y="444909"/>
                  <a:pt x="457200" y="511277"/>
                </a:cubicBezTo>
                <a:cubicBezTo>
                  <a:pt x="403123" y="577645"/>
                  <a:pt x="265471" y="641555"/>
                  <a:pt x="191729" y="644013"/>
                </a:cubicBezTo>
                <a:cubicBezTo>
                  <a:pt x="117987" y="646471"/>
                  <a:pt x="29496" y="560439"/>
                  <a:pt x="14748" y="526026"/>
                </a:cubicBezTo>
                <a:cubicBezTo>
                  <a:pt x="0" y="491613"/>
                  <a:pt x="71284" y="452283"/>
                  <a:pt x="103239" y="437535"/>
                </a:cubicBezTo>
                <a:cubicBezTo>
                  <a:pt x="135194" y="422787"/>
                  <a:pt x="206477" y="437535"/>
                  <a:pt x="206477" y="437535"/>
                </a:cubicBezTo>
                <a:lnTo>
                  <a:pt x="294968" y="452284"/>
                </a:ln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910803" y="517901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1125117" y="517901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1125117" y="732215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785786" y="857232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357290" y="6072206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 flipH="1" flipV="1">
            <a:off x="7625975" y="875092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7625975" y="660778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 flipH="1" flipV="1">
            <a:off x="267860" y="3089670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 flipH="1" flipV="1">
            <a:off x="267862" y="2875355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 flipH="1" flipV="1">
            <a:off x="982240" y="6304380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 flipH="1" flipV="1">
            <a:off x="1267993" y="6304379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 flipH="1" flipV="1">
            <a:off x="982240" y="6090066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8268917" y="3018232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 flipH="1" flipV="1">
            <a:off x="8126041" y="2946794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 flipH="1" flipV="1">
            <a:off x="8054603" y="2803918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 flipH="1" flipV="1">
            <a:off x="7911727" y="875091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 flipH="1" flipV="1">
            <a:off x="7983165" y="5518562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 flipH="1" flipV="1">
            <a:off x="7697413" y="5518562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 flipH="1" flipV="1">
            <a:off x="7697413" y="5304248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-142908" y="5357826"/>
            <a:ext cx="92869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Звезды – </a:t>
            </a:r>
          </a:p>
          <a:p>
            <a:pPr algn="ctr"/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аши положительные качества   </a:t>
            </a:r>
            <a:endParaRPr lang="ru-RU" sz="4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5-конечная звезда 59"/>
          <p:cNvSpPr/>
          <p:nvPr/>
        </p:nvSpPr>
        <p:spPr>
          <a:xfrm>
            <a:off x="2357422" y="785794"/>
            <a:ext cx="357190" cy="357190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5-конечная звезда 60"/>
          <p:cNvSpPr/>
          <p:nvPr/>
        </p:nvSpPr>
        <p:spPr>
          <a:xfrm>
            <a:off x="1428728" y="1643050"/>
            <a:ext cx="357190" cy="357190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5-конечная звезда 64"/>
          <p:cNvSpPr/>
          <p:nvPr/>
        </p:nvSpPr>
        <p:spPr>
          <a:xfrm>
            <a:off x="6572264" y="1000108"/>
            <a:ext cx="285752" cy="142876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5-конечная звезда 65"/>
          <p:cNvSpPr/>
          <p:nvPr/>
        </p:nvSpPr>
        <p:spPr>
          <a:xfrm>
            <a:off x="8429620" y="0"/>
            <a:ext cx="714380" cy="642942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5-конечная звезда 66"/>
          <p:cNvSpPr/>
          <p:nvPr/>
        </p:nvSpPr>
        <p:spPr>
          <a:xfrm>
            <a:off x="214282" y="0"/>
            <a:ext cx="714380" cy="642942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5-конечная звезда 67"/>
          <p:cNvSpPr/>
          <p:nvPr/>
        </p:nvSpPr>
        <p:spPr>
          <a:xfrm>
            <a:off x="642910" y="4214818"/>
            <a:ext cx="714380" cy="642942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5-конечная звезда 68"/>
          <p:cNvSpPr/>
          <p:nvPr/>
        </p:nvSpPr>
        <p:spPr>
          <a:xfrm>
            <a:off x="8429620" y="6072206"/>
            <a:ext cx="714380" cy="642942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5-конечная звезда 69"/>
          <p:cNvSpPr/>
          <p:nvPr/>
        </p:nvSpPr>
        <p:spPr>
          <a:xfrm>
            <a:off x="8215338" y="4000504"/>
            <a:ext cx="714380" cy="642942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5-конечная звезда 70"/>
          <p:cNvSpPr/>
          <p:nvPr/>
        </p:nvSpPr>
        <p:spPr>
          <a:xfrm>
            <a:off x="7000892" y="5643578"/>
            <a:ext cx="357190" cy="285752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5-конечная звезда 71"/>
          <p:cNvSpPr/>
          <p:nvPr/>
        </p:nvSpPr>
        <p:spPr>
          <a:xfrm>
            <a:off x="285720" y="1714488"/>
            <a:ext cx="500066" cy="500066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5-конечная звезда 72"/>
          <p:cNvSpPr/>
          <p:nvPr/>
        </p:nvSpPr>
        <p:spPr>
          <a:xfrm>
            <a:off x="8286776" y="1785926"/>
            <a:ext cx="428628" cy="357190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5-конечная звезда 73"/>
          <p:cNvSpPr/>
          <p:nvPr/>
        </p:nvSpPr>
        <p:spPr>
          <a:xfrm>
            <a:off x="285720" y="5643578"/>
            <a:ext cx="500066" cy="500066"/>
          </a:xfrm>
          <a:prstGeom prst="star5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8429652" y="2786058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8001024" y="642918"/>
            <a:ext cx="385762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8072462" y="5286388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482175" y="3089669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4" name="Овал 43"/>
          <p:cNvSpPr/>
          <p:nvPr/>
        </p:nvSpPr>
        <p:spPr>
          <a:xfrm>
            <a:off x="571472" y="2928934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69" grpId="0" animBg="1"/>
      <p:bldP spid="70" grpId="0" animBg="1"/>
      <p:bldP spid="7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1" name="Picture 2" descr="http://miranimashek.com/_ph/23/2/442437402.gif"/>
          <p:cNvPicPr>
            <a:picLocks noChangeAspect="1" noChangeArrowheads="1" noCrop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-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785794"/>
            <a:ext cx="5857916" cy="5857916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glow rad="1663700">
              <a:srgbClr val="0066FF">
                <a:alpha val="80000"/>
              </a:srgb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Овал 81"/>
          <p:cNvSpPr/>
          <p:nvPr/>
        </p:nvSpPr>
        <p:spPr>
          <a:xfrm>
            <a:off x="1428728" y="714356"/>
            <a:ext cx="6143668" cy="6000792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rgbClr val="142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142FF8"/>
                </a:solidFill>
              </a:ln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1357290" y="857232"/>
            <a:ext cx="714380" cy="642942"/>
          </a:xfrm>
          <a:prstGeom prst="star5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8429652" y="4572008"/>
            <a:ext cx="357190" cy="357190"/>
          </a:xfrm>
          <a:prstGeom prst="star5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7715272" y="2786058"/>
            <a:ext cx="714380" cy="642942"/>
          </a:xfrm>
          <a:prstGeom prst="star5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000892" y="1071546"/>
            <a:ext cx="428628" cy="357190"/>
          </a:xfrm>
          <a:prstGeom prst="star5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1928794" y="6215082"/>
            <a:ext cx="357190" cy="357190"/>
          </a:xfrm>
          <a:prstGeom prst="star5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571472" y="4214818"/>
            <a:ext cx="714380" cy="642942"/>
          </a:xfrm>
          <a:prstGeom prst="star5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428596" y="5357826"/>
            <a:ext cx="357190" cy="357190"/>
          </a:xfrm>
          <a:prstGeom prst="star5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214282" y="285728"/>
            <a:ext cx="428628" cy="357214"/>
          </a:xfrm>
          <a:prstGeom prst="star5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7000892" y="5857892"/>
            <a:ext cx="714380" cy="642942"/>
          </a:xfrm>
          <a:prstGeom prst="star5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42910" y="2285992"/>
            <a:ext cx="357190" cy="357190"/>
          </a:xfrm>
          <a:prstGeom prst="star5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8143900" y="357166"/>
            <a:ext cx="714380" cy="642942"/>
          </a:xfrm>
          <a:prstGeom prst="star5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0"/>
            <a:ext cx="5569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ПЛАНЕТА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3286116" y="3929066"/>
            <a:ext cx="4328651" cy="2418735"/>
          </a:xfrm>
          <a:custGeom>
            <a:avLst/>
            <a:gdLst>
              <a:gd name="connsiteX0" fmla="*/ 120445 w 4328651"/>
              <a:gd name="connsiteY0" fmla="*/ 2165555 h 2418735"/>
              <a:gd name="connsiteX1" fmla="*/ 1005348 w 4328651"/>
              <a:gd name="connsiteY1" fmla="*/ 1118420 h 2418735"/>
              <a:gd name="connsiteX2" fmla="*/ 3055374 w 4328651"/>
              <a:gd name="connsiteY2" fmla="*/ 705465 h 2418735"/>
              <a:gd name="connsiteX3" fmla="*/ 3055374 w 4328651"/>
              <a:gd name="connsiteY3" fmla="*/ 705465 h 2418735"/>
              <a:gd name="connsiteX4" fmla="*/ 4132006 w 4328651"/>
              <a:gd name="connsiteY4" fmla="*/ 71284 h 2418735"/>
              <a:gd name="connsiteX5" fmla="*/ 4235245 w 4328651"/>
              <a:gd name="connsiteY5" fmla="*/ 277762 h 2418735"/>
              <a:gd name="connsiteX6" fmla="*/ 4087761 w 4328651"/>
              <a:gd name="connsiteY6" fmla="*/ 705465 h 2418735"/>
              <a:gd name="connsiteX7" fmla="*/ 3143864 w 4328651"/>
              <a:gd name="connsiteY7" fmla="*/ 941439 h 2418735"/>
              <a:gd name="connsiteX8" fmla="*/ 2480187 w 4328651"/>
              <a:gd name="connsiteY8" fmla="*/ 1133168 h 2418735"/>
              <a:gd name="connsiteX9" fmla="*/ 2258961 w 4328651"/>
              <a:gd name="connsiteY9" fmla="*/ 1664110 h 2418735"/>
              <a:gd name="connsiteX10" fmla="*/ 2258961 w 4328651"/>
              <a:gd name="connsiteY10" fmla="*/ 1693607 h 2418735"/>
              <a:gd name="connsiteX11" fmla="*/ 2155722 w 4328651"/>
              <a:gd name="connsiteY11" fmla="*/ 1959078 h 2418735"/>
              <a:gd name="connsiteX12" fmla="*/ 1757516 w 4328651"/>
              <a:gd name="connsiteY12" fmla="*/ 2062316 h 2418735"/>
              <a:gd name="connsiteX13" fmla="*/ 902109 w 4328651"/>
              <a:gd name="connsiteY13" fmla="*/ 2077065 h 2418735"/>
              <a:gd name="connsiteX14" fmla="*/ 282677 w 4328651"/>
              <a:gd name="connsiteY14" fmla="*/ 2401529 h 2418735"/>
              <a:gd name="connsiteX15" fmla="*/ 120445 w 4328651"/>
              <a:gd name="connsiteY15" fmla="*/ 2165555 h 24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328651" h="2418735">
                <a:moveTo>
                  <a:pt x="120445" y="2165555"/>
                </a:moveTo>
                <a:cubicBezTo>
                  <a:pt x="240890" y="1951704"/>
                  <a:pt x="516193" y="1361768"/>
                  <a:pt x="1005348" y="1118420"/>
                </a:cubicBezTo>
                <a:cubicBezTo>
                  <a:pt x="1494503" y="875072"/>
                  <a:pt x="3055374" y="705465"/>
                  <a:pt x="3055374" y="705465"/>
                </a:cubicBezTo>
                <a:lnTo>
                  <a:pt x="3055374" y="705465"/>
                </a:lnTo>
                <a:cubicBezTo>
                  <a:pt x="3234813" y="599768"/>
                  <a:pt x="3935361" y="142568"/>
                  <a:pt x="4132006" y="71284"/>
                </a:cubicBezTo>
                <a:cubicBezTo>
                  <a:pt x="4328651" y="0"/>
                  <a:pt x="4242619" y="172065"/>
                  <a:pt x="4235245" y="277762"/>
                </a:cubicBezTo>
                <a:cubicBezTo>
                  <a:pt x="4227871" y="383459"/>
                  <a:pt x="4269658" y="594852"/>
                  <a:pt x="4087761" y="705465"/>
                </a:cubicBezTo>
                <a:cubicBezTo>
                  <a:pt x="3905864" y="816078"/>
                  <a:pt x="3411793" y="870155"/>
                  <a:pt x="3143864" y="941439"/>
                </a:cubicBezTo>
                <a:cubicBezTo>
                  <a:pt x="2875935" y="1012723"/>
                  <a:pt x="2627671" y="1012723"/>
                  <a:pt x="2480187" y="1133168"/>
                </a:cubicBezTo>
                <a:cubicBezTo>
                  <a:pt x="2332703" y="1253613"/>
                  <a:pt x="2295832" y="1570704"/>
                  <a:pt x="2258961" y="1664110"/>
                </a:cubicBezTo>
                <a:cubicBezTo>
                  <a:pt x="2222090" y="1757516"/>
                  <a:pt x="2276168" y="1644446"/>
                  <a:pt x="2258961" y="1693607"/>
                </a:cubicBezTo>
                <a:cubicBezTo>
                  <a:pt x="2241755" y="1742768"/>
                  <a:pt x="2239296" y="1897626"/>
                  <a:pt x="2155722" y="1959078"/>
                </a:cubicBezTo>
                <a:cubicBezTo>
                  <a:pt x="2072148" y="2020530"/>
                  <a:pt x="1966452" y="2042651"/>
                  <a:pt x="1757516" y="2062316"/>
                </a:cubicBezTo>
                <a:cubicBezTo>
                  <a:pt x="1548580" y="2081981"/>
                  <a:pt x="1147916" y="2020530"/>
                  <a:pt x="902109" y="2077065"/>
                </a:cubicBezTo>
                <a:cubicBezTo>
                  <a:pt x="656303" y="2133601"/>
                  <a:pt x="412954" y="2384323"/>
                  <a:pt x="282677" y="2401529"/>
                </a:cubicBezTo>
                <a:cubicBezTo>
                  <a:pt x="152400" y="2418735"/>
                  <a:pt x="0" y="2379406"/>
                  <a:pt x="120445" y="216555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1857356" y="1000108"/>
            <a:ext cx="3786214" cy="2286016"/>
          </a:xfrm>
          <a:custGeom>
            <a:avLst/>
            <a:gdLst>
              <a:gd name="connsiteX0" fmla="*/ 258096 w 2421192"/>
              <a:gd name="connsiteY0" fmla="*/ 975851 h 1735392"/>
              <a:gd name="connsiteX1" fmla="*/ 22122 w 2421192"/>
              <a:gd name="connsiteY1" fmla="*/ 1285567 h 1735392"/>
              <a:gd name="connsiteX2" fmla="*/ 390831 w 2421192"/>
              <a:gd name="connsiteY2" fmla="*/ 1624780 h 1735392"/>
              <a:gd name="connsiteX3" fmla="*/ 1482212 w 2421192"/>
              <a:gd name="connsiteY3" fmla="*/ 1654276 h 1735392"/>
              <a:gd name="connsiteX4" fmla="*/ 2249128 w 2421192"/>
              <a:gd name="connsiteY4" fmla="*/ 1138083 h 1735392"/>
              <a:gd name="connsiteX5" fmla="*/ 2411360 w 2421192"/>
              <a:gd name="connsiteY5" fmla="*/ 548147 h 1735392"/>
              <a:gd name="connsiteX6" fmla="*/ 2190134 w 2421192"/>
              <a:gd name="connsiteY6" fmla="*/ 17206 h 1735392"/>
              <a:gd name="connsiteX7" fmla="*/ 1821425 w 2421192"/>
              <a:gd name="connsiteY7" fmla="*/ 444909 h 1735392"/>
              <a:gd name="connsiteX8" fmla="*/ 1393722 w 2421192"/>
              <a:gd name="connsiteY8" fmla="*/ 1093838 h 1735392"/>
              <a:gd name="connsiteX9" fmla="*/ 538315 w 2421192"/>
              <a:gd name="connsiteY9" fmla="*/ 1138083 h 1735392"/>
              <a:gd name="connsiteX10" fmla="*/ 258096 w 2421192"/>
              <a:gd name="connsiteY10" fmla="*/ 975851 h 173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21192" h="1735392">
                <a:moveTo>
                  <a:pt x="258096" y="975851"/>
                </a:moveTo>
                <a:cubicBezTo>
                  <a:pt x="172064" y="1000432"/>
                  <a:pt x="0" y="1177412"/>
                  <a:pt x="22122" y="1285567"/>
                </a:cubicBezTo>
                <a:cubicBezTo>
                  <a:pt x="44244" y="1393722"/>
                  <a:pt x="147483" y="1563329"/>
                  <a:pt x="390831" y="1624780"/>
                </a:cubicBezTo>
                <a:cubicBezTo>
                  <a:pt x="634179" y="1686231"/>
                  <a:pt x="1172496" y="1735392"/>
                  <a:pt x="1482212" y="1654276"/>
                </a:cubicBezTo>
                <a:cubicBezTo>
                  <a:pt x="1791928" y="1573160"/>
                  <a:pt x="2094270" y="1322438"/>
                  <a:pt x="2249128" y="1138083"/>
                </a:cubicBezTo>
                <a:cubicBezTo>
                  <a:pt x="2403986" y="953728"/>
                  <a:pt x="2421192" y="734960"/>
                  <a:pt x="2411360" y="548147"/>
                </a:cubicBezTo>
                <a:cubicBezTo>
                  <a:pt x="2401528" y="361334"/>
                  <a:pt x="2288456" y="34412"/>
                  <a:pt x="2190134" y="17206"/>
                </a:cubicBezTo>
                <a:cubicBezTo>
                  <a:pt x="2091812" y="0"/>
                  <a:pt x="1954160" y="265470"/>
                  <a:pt x="1821425" y="444909"/>
                </a:cubicBezTo>
                <a:cubicBezTo>
                  <a:pt x="1688690" y="624348"/>
                  <a:pt x="1607574" y="978309"/>
                  <a:pt x="1393722" y="1093838"/>
                </a:cubicBezTo>
                <a:cubicBezTo>
                  <a:pt x="1179870" y="1209367"/>
                  <a:pt x="730044" y="1160206"/>
                  <a:pt x="538315" y="1138083"/>
                </a:cubicBezTo>
                <a:cubicBezTo>
                  <a:pt x="346586" y="1115960"/>
                  <a:pt x="344128" y="951270"/>
                  <a:pt x="258096" y="975851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 rot="418824">
            <a:off x="1592648" y="3172946"/>
            <a:ext cx="1835731" cy="2809567"/>
          </a:xfrm>
          <a:custGeom>
            <a:avLst/>
            <a:gdLst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125197 w 1366224"/>
              <a:gd name="connsiteY0" fmla="*/ 248265 h 2809567"/>
              <a:gd name="connsiteX1" fmla="*/ 446908 w 1366224"/>
              <a:gd name="connsiteY1" fmla="*/ 351503 h 2809567"/>
              <a:gd name="connsiteX2" fmla="*/ 594392 w 1366224"/>
              <a:gd name="connsiteY2" fmla="*/ 926690 h 2809567"/>
              <a:gd name="connsiteX3" fmla="*/ 1095837 w 1366224"/>
              <a:gd name="connsiteY3" fmla="*/ 1044677 h 2809567"/>
              <a:gd name="connsiteX4" fmla="*/ 977850 w 1366224"/>
              <a:gd name="connsiteY4" fmla="*/ 1752600 h 2809567"/>
              <a:gd name="connsiteX5" fmla="*/ 1125334 w 1366224"/>
              <a:gd name="connsiteY5" fmla="*/ 1973826 h 2809567"/>
              <a:gd name="connsiteX6" fmla="*/ 1346560 w 1366224"/>
              <a:gd name="connsiteY6" fmla="*/ 2224548 h 2809567"/>
              <a:gd name="connsiteX7" fmla="*/ 1243321 w 1366224"/>
              <a:gd name="connsiteY7" fmla="*/ 2534264 h 2809567"/>
              <a:gd name="connsiteX8" fmla="*/ 1317063 w 1366224"/>
              <a:gd name="connsiteY8" fmla="*/ 2770239 h 2809567"/>
              <a:gd name="connsiteX9" fmla="*/ 1125334 w 1366224"/>
              <a:gd name="connsiteY9" fmla="*/ 2725993 h 2809567"/>
              <a:gd name="connsiteX10" fmla="*/ 623889 w 1366224"/>
              <a:gd name="connsiteY10" fmla="*/ 2268793 h 2809567"/>
              <a:gd name="connsiteX11" fmla="*/ 151941 w 1366224"/>
              <a:gd name="connsiteY11" fmla="*/ 1472380 h 2809567"/>
              <a:gd name="connsiteX12" fmla="*/ 4457 w 1366224"/>
              <a:gd name="connsiteY12" fmla="*/ 204019 h 2809567"/>
              <a:gd name="connsiteX13" fmla="*/ 125197 w 1366224"/>
              <a:gd name="connsiteY13" fmla="*/ 248265 h 2809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66224" h="2809567">
                <a:moveTo>
                  <a:pt x="125197" y="248265"/>
                </a:moveTo>
                <a:cubicBezTo>
                  <a:pt x="198939" y="272846"/>
                  <a:pt x="368709" y="238432"/>
                  <a:pt x="446908" y="351503"/>
                </a:cubicBezTo>
                <a:cubicBezTo>
                  <a:pt x="525107" y="464574"/>
                  <a:pt x="486237" y="811161"/>
                  <a:pt x="594392" y="926690"/>
                </a:cubicBezTo>
                <a:cubicBezTo>
                  <a:pt x="702547" y="1042219"/>
                  <a:pt x="1031927" y="907025"/>
                  <a:pt x="1095837" y="1044677"/>
                </a:cubicBezTo>
                <a:cubicBezTo>
                  <a:pt x="1159747" y="1182329"/>
                  <a:pt x="972934" y="1597742"/>
                  <a:pt x="977850" y="1752600"/>
                </a:cubicBezTo>
                <a:cubicBezTo>
                  <a:pt x="982766" y="1907458"/>
                  <a:pt x="1063882" y="1895168"/>
                  <a:pt x="1125334" y="1973826"/>
                </a:cubicBezTo>
                <a:cubicBezTo>
                  <a:pt x="1186786" y="2052484"/>
                  <a:pt x="1326896" y="2131142"/>
                  <a:pt x="1346560" y="2224548"/>
                </a:cubicBezTo>
                <a:cubicBezTo>
                  <a:pt x="1366224" y="2317954"/>
                  <a:pt x="1248237" y="2443316"/>
                  <a:pt x="1243321" y="2534264"/>
                </a:cubicBezTo>
                <a:cubicBezTo>
                  <a:pt x="1238405" y="2625212"/>
                  <a:pt x="1336727" y="2738284"/>
                  <a:pt x="1317063" y="2770239"/>
                </a:cubicBezTo>
                <a:cubicBezTo>
                  <a:pt x="1297399" y="2802194"/>
                  <a:pt x="1240863" y="2809567"/>
                  <a:pt x="1125334" y="2725993"/>
                </a:cubicBezTo>
                <a:cubicBezTo>
                  <a:pt x="1009805" y="2642419"/>
                  <a:pt x="786121" y="2477728"/>
                  <a:pt x="623889" y="2268793"/>
                </a:cubicBezTo>
                <a:cubicBezTo>
                  <a:pt x="461657" y="2059858"/>
                  <a:pt x="255180" y="1816509"/>
                  <a:pt x="151941" y="1472380"/>
                </a:cubicBezTo>
                <a:cubicBezTo>
                  <a:pt x="48702" y="1128251"/>
                  <a:pt x="8914" y="408038"/>
                  <a:pt x="4457" y="204019"/>
                </a:cubicBezTo>
                <a:cubicBezTo>
                  <a:pt x="0" y="0"/>
                  <a:pt x="51455" y="223684"/>
                  <a:pt x="125197" y="24826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3786182" y="1928802"/>
            <a:ext cx="3751007" cy="2531807"/>
          </a:xfrm>
          <a:custGeom>
            <a:avLst/>
            <a:gdLst>
              <a:gd name="connsiteX0" fmla="*/ 3023419 w 3751007"/>
              <a:gd name="connsiteY0" fmla="*/ 110613 h 2531807"/>
              <a:gd name="connsiteX1" fmla="*/ 1991032 w 3751007"/>
              <a:gd name="connsiteY1" fmla="*/ 980767 h 2531807"/>
              <a:gd name="connsiteX2" fmla="*/ 1651819 w 3751007"/>
              <a:gd name="connsiteY2" fmla="*/ 1865671 h 2531807"/>
              <a:gd name="connsiteX3" fmla="*/ 457200 w 3751007"/>
              <a:gd name="connsiteY3" fmla="*/ 1821425 h 2531807"/>
              <a:gd name="connsiteX4" fmla="*/ 14748 w 3751007"/>
              <a:gd name="connsiteY4" fmla="*/ 2072148 h 2531807"/>
              <a:gd name="connsiteX5" fmla="*/ 545690 w 3751007"/>
              <a:gd name="connsiteY5" fmla="*/ 2470355 h 2531807"/>
              <a:gd name="connsiteX6" fmla="*/ 1666567 w 3751007"/>
              <a:gd name="connsiteY6" fmla="*/ 2440858 h 2531807"/>
              <a:gd name="connsiteX7" fmla="*/ 2286000 w 3751007"/>
              <a:gd name="connsiteY7" fmla="*/ 2042651 h 2531807"/>
              <a:gd name="connsiteX8" fmla="*/ 3229897 w 3751007"/>
              <a:gd name="connsiteY8" fmla="*/ 1850922 h 2531807"/>
              <a:gd name="connsiteX9" fmla="*/ 3687097 w 3751007"/>
              <a:gd name="connsiteY9" fmla="*/ 1850922 h 2531807"/>
              <a:gd name="connsiteX10" fmla="*/ 3613355 w 3751007"/>
              <a:gd name="connsiteY10" fmla="*/ 1290484 h 2531807"/>
              <a:gd name="connsiteX11" fmla="*/ 3554361 w 3751007"/>
              <a:gd name="connsiteY11" fmla="*/ 995516 h 2531807"/>
              <a:gd name="connsiteX12" fmla="*/ 3392129 w 3751007"/>
              <a:gd name="connsiteY12" fmla="*/ 582561 h 2531807"/>
              <a:gd name="connsiteX13" fmla="*/ 3229897 w 3751007"/>
              <a:gd name="connsiteY13" fmla="*/ 317090 h 2531807"/>
              <a:gd name="connsiteX14" fmla="*/ 3023419 w 3751007"/>
              <a:gd name="connsiteY14" fmla="*/ 110613 h 253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51007" h="2531807">
                <a:moveTo>
                  <a:pt x="3023419" y="110613"/>
                </a:moveTo>
                <a:cubicBezTo>
                  <a:pt x="2816942" y="221226"/>
                  <a:pt x="2219632" y="688257"/>
                  <a:pt x="1991032" y="980767"/>
                </a:cubicBezTo>
                <a:cubicBezTo>
                  <a:pt x="1762432" y="1273277"/>
                  <a:pt x="1907458" y="1725561"/>
                  <a:pt x="1651819" y="1865671"/>
                </a:cubicBezTo>
                <a:cubicBezTo>
                  <a:pt x="1396180" y="2005781"/>
                  <a:pt x="730045" y="1787012"/>
                  <a:pt x="457200" y="1821425"/>
                </a:cubicBezTo>
                <a:cubicBezTo>
                  <a:pt x="184355" y="1855838"/>
                  <a:pt x="0" y="1963993"/>
                  <a:pt x="14748" y="2072148"/>
                </a:cubicBezTo>
                <a:cubicBezTo>
                  <a:pt x="29496" y="2180303"/>
                  <a:pt x="270387" y="2408903"/>
                  <a:pt x="545690" y="2470355"/>
                </a:cubicBezTo>
                <a:cubicBezTo>
                  <a:pt x="820993" y="2531807"/>
                  <a:pt x="1376515" y="2512142"/>
                  <a:pt x="1666567" y="2440858"/>
                </a:cubicBezTo>
                <a:cubicBezTo>
                  <a:pt x="1956619" y="2369574"/>
                  <a:pt x="2025445" y="2140974"/>
                  <a:pt x="2286000" y="2042651"/>
                </a:cubicBezTo>
                <a:cubicBezTo>
                  <a:pt x="2546555" y="1944328"/>
                  <a:pt x="2996381" y="1882877"/>
                  <a:pt x="3229897" y="1850922"/>
                </a:cubicBezTo>
                <a:cubicBezTo>
                  <a:pt x="3463413" y="1818967"/>
                  <a:pt x="3623187" y="1944328"/>
                  <a:pt x="3687097" y="1850922"/>
                </a:cubicBezTo>
                <a:cubicBezTo>
                  <a:pt x="3751007" y="1757516"/>
                  <a:pt x="3635478" y="1433052"/>
                  <a:pt x="3613355" y="1290484"/>
                </a:cubicBezTo>
                <a:cubicBezTo>
                  <a:pt x="3591232" y="1147916"/>
                  <a:pt x="3591232" y="1113503"/>
                  <a:pt x="3554361" y="995516"/>
                </a:cubicBezTo>
                <a:cubicBezTo>
                  <a:pt x="3517490" y="877529"/>
                  <a:pt x="3446206" y="695632"/>
                  <a:pt x="3392129" y="582561"/>
                </a:cubicBezTo>
                <a:cubicBezTo>
                  <a:pt x="3338052" y="469490"/>
                  <a:pt x="3288891" y="398206"/>
                  <a:pt x="3229897" y="317090"/>
                </a:cubicBezTo>
                <a:cubicBezTo>
                  <a:pt x="3170903" y="235974"/>
                  <a:pt x="3229897" y="0"/>
                  <a:pt x="3023419" y="110613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3340510" y="1524000"/>
            <a:ext cx="294967" cy="228600"/>
          </a:xfrm>
          <a:custGeom>
            <a:avLst/>
            <a:gdLst>
              <a:gd name="connsiteX0" fmla="*/ 154858 w 294967"/>
              <a:gd name="connsiteY0" fmla="*/ 24581 h 228600"/>
              <a:gd name="connsiteX1" fmla="*/ 287593 w 294967"/>
              <a:gd name="connsiteY1" fmla="*/ 54077 h 228600"/>
              <a:gd name="connsiteX2" fmla="*/ 199103 w 294967"/>
              <a:gd name="connsiteY2" fmla="*/ 186813 h 228600"/>
              <a:gd name="connsiteX3" fmla="*/ 7374 w 294967"/>
              <a:gd name="connsiteY3" fmla="*/ 201561 h 228600"/>
              <a:gd name="connsiteX4" fmla="*/ 154858 w 294967"/>
              <a:gd name="connsiteY4" fmla="*/ 245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67" h="228600">
                <a:moveTo>
                  <a:pt x="154858" y="24581"/>
                </a:moveTo>
                <a:cubicBezTo>
                  <a:pt x="201561" y="0"/>
                  <a:pt x="280219" y="27038"/>
                  <a:pt x="287593" y="54077"/>
                </a:cubicBezTo>
                <a:cubicBezTo>
                  <a:pt x="294967" y="81116"/>
                  <a:pt x="245806" y="162232"/>
                  <a:pt x="199103" y="186813"/>
                </a:cubicBezTo>
                <a:cubicBezTo>
                  <a:pt x="152400" y="211394"/>
                  <a:pt x="14748" y="228600"/>
                  <a:pt x="7374" y="201561"/>
                </a:cubicBezTo>
                <a:cubicBezTo>
                  <a:pt x="0" y="174522"/>
                  <a:pt x="108155" y="49162"/>
                  <a:pt x="154858" y="24581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3891117" y="1254971"/>
            <a:ext cx="449824" cy="255639"/>
          </a:xfrm>
          <a:custGeom>
            <a:avLst/>
            <a:gdLst>
              <a:gd name="connsiteX0" fmla="*/ 120444 w 449824"/>
              <a:gd name="connsiteY0" fmla="*/ 115529 h 255639"/>
              <a:gd name="connsiteX1" fmla="*/ 371167 w 449824"/>
              <a:gd name="connsiteY1" fmla="*/ 12290 h 255639"/>
              <a:gd name="connsiteX2" fmla="*/ 430160 w 449824"/>
              <a:gd name="connsiteY2" fmla="*/ 189271 h 255639"/>
              <a:gd name="connsiteX3" fmla="*/ 253180 w 449824"/>
              <a:gd name="connsiteY3" fmla="*/ 233516 h 255639"/>
              <a:gd name="connsiteX4" fmla="*/ 17206 w 449824"/>
              <a:gd name="connsiteY4" fmla="*/ 233516 h 255639"/>
              <a:gd name="connsiteX5" fmla="*/ 120444 w 449824"/>
              <a:gd name="connsiteY5" fmla="*/ 115529 h 25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24" h="255639">
                <a:moveTo>
                  <a:pt x="120444" y="115529"/>
                </a:moveTo>
                <a:cubicBezTo>
                  <a:pt x="179437" y="78658"/>
                  <a:pt x="319548" y="0"/>
                  <a:pt x="371167" y="12290"/>
                </a:cubicBezTo>
                <a:cubicBezTo>
                  <a:pt x="422786" y="24580"/>
                  <a:pt x="449824" y="152400"/>
                  <a:pt x="430160" y="189271"/>
                </a:cubicBezTo>
                <a:cubicBezTo>
                  <a:pt x="410496" y="226142"/>
                  <a:pt x="322006" y="226142"/>
                  <a:pt x="253180" y="233516"/>
                </a:cubicBezTo>
                <a:cubicBezTo>
                  <a:pt x="184354" y="240890"/>
                  <a:pt x="34412" y="255639"/>
                  <a:pt x="17206" y="233516"/>
                </a:cubicBezTo>
                <a:cubicBezTo>
                  <a:pt x="0" y="211393"/>
                  <a:pt x="61451" y="152400"/>
                  <a:pt x="120444" y="115529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3687097" y="1578077"/>
            <a:ext cx="425245" cy="385916"/>
          </a:xfrm>
          <a:custGeom>
            <a:avLst/>
            <a:gdLst>
              <a:gd name="connsiteX0" fmla="*/ 29497 w 425245"/>
              <a:gd name="connsiteY0" fmla="*/ 250723 h 385916"/>
              <a:gd name="connsiteX1" fmla="*/ 235974 w 425245"/>
              <a:gd name="connsiteY1" fmla="*/ 383458 h 385916"/>
              <a:gd name="connsiteX2" fmla="*/ 353961 w 425245"/>
              <a:gd name="connsiteY2" fmla="*/ 235975 h 385916"/>
              <a:gd name="connsiteX3" fmla="*/ 398206 w 425245"/>
              <a:gd name="connsiteY3" fmla="*/ 29497 h 385916"/>
              <a:gd name="connsiteX4" fmla="*/ 191729 w 425245"/>
              <a:gd name="connsiteY4" fmla="*/ 58994 h 385916"/>
              <a:gd name="connsiteX5" fmla="*/ 206477 w 425245"/>
              <a:gd name="connsiteY5" fmla="*/ 162233 h 385916"/>
              <a:gd name="connsiteX6" fmla="*/ 206477 w 425245"/>
              <a:gd name="connsiteY6" fmla="*/ 206478 h 385916"/>
              <a:gd name="connsiteX7" fmla="*/ 58993 w 425245"/>
              <a:gd name="connsiteY7" fmla="*/ 206478 h 385916"/>
              <a:gd name="connsiteX8" fmla="*/ 29497 w 425245"/>
              <a:gd name="connsiteY8" fmla="*/ 250723 h 38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5245" h="385916">
                <a:moveTo>
                  <a:pt x="29497" y="250723"/>
                </a:moveTo>
                <a:cubicBezTo>
                  <a:pt x="58994" y="280220"/>
                  <a:pt x="181897" y="385916"/>
                  <a:pt x="235974" y="383458"/>
                </a:cubicBezTo>
                <a:cubicBezTo>
                  <a:pt x="290051" y="381000"/>
                  <a:pt x="326922" y="294969"/>
                  <a:pt x="353961" y="235975"/>
                </a:cubicBezTo>
                <a:cubicBezTo>
                  <a:pt x="381000" y="176982"/>
                  <a:pt x="425245" y="58994"/>
                  <a:pt x="398206" y="29497"/>
                </a:cubicBezTo>
                <a:cubicBezTo>
                  <a:pt x="371167" y="0"/>
                  <a:pt x="223684" y="36871"/>
                  <a:pt x="191729" y="58994"/>
                </a:cubicBezTo>
                <a:cubicBezTo>
                  <a:pt x="159774" y="81117"/>
                  <a:pt x="204019" y="137652"/>
                  <a:pt x="206477" y="162233"/>
                </a:cubicBezTo>
                <a:cubicBezTo>
                  <a:pt x="208935" y="186814"/>
                  <a:pt x="231058" y="199104"/>
                  <a:pt x="206477" y="206478"/>
                </a:cubicBezTo>
                <a:cubicBezTo>
                  <a:pt x="181896" y="213852"/>
                  <a:pt x="90948" y="201562"/>
                  <a:pt x="58993" y="206478"/>
                </a:cubicBezTo>
                <a:cubicBezTo>
                  <a:pt x="27038" y="211394"/>
                  <a:pt x="0" y="221226"/>
                  <a:pt x="29497" y="250723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3428992" y="1785926"/>
            <a:ext cx="214314" cy="214314"/>
          </a:xfrm>
          <a:custGeom>
            <a:avLst/>
            <a:gdLst>
              <a:gd name="connsiteX0" fmla="*/ 226142 w 231058"/>
              <a:gd name="connsiteY0" fmla="*/ 9832 h 196645"/>
              <a:gd name="connsiteX1" fmla="*/ 181897 w 231058"/>
              <a:gd name="connsiteY1" fmla="*/ 172064 h 196645"/>
              <a:gd name="connsiteX2" fmla="*/ 4916 w 231058"/>
              <a:gd name="connsiteY2" fmla="*/ 157316 h 196645"/>
              <a:gd name="connsiteX3" fmla="*/ 152400 w 231058"/>
              <a:gd name="connsiteY3" fmla="*/ 113070 h 196645"/>
              <a:gd name="connsiteX4" fmla="*/ 226142 w 231058"/>
              <a:gd name="connsiteY4" fmla="*/ 9832 h 196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058" h="196645">
                <a:moveTo>
                  <a:pt x="226142" y="9832"/>
                </a:moveTo>
                <a:cubicBezTo>
                  <a:pt x="231058" y="19664"/>
                  <a:pt x="218768" y="147483"/>
                  <a:pt x="181897" y="172064"/>
                </a:cubicBezTo>
                <a:cubicBezTo>
                  <a:pt x="145026" y="196645"/>
                  <a:pt x="9832" y="167148"/>
                  <a:pt x="4916" y="157316"/>
                </a:cubicBezTo>
                <a:cubicBezTo>
                  <a:pt x="0" y="147484"/>
                  <a:pt x="120445" y="137651"/>
                  <a:pt x="152400" y="113070"/>
                </a:cubicBezTo>
                <a:cubicBezTo>
                  <a:pt x="184355" y="88489"/>
                  <a:pt x="221226" y="0"/>
                  <a:pt x="226142" y="983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2856271" y="3711677"/>
            <a:ext cx="334297" cy="260555"/>
          </a:xfrm>
          <a:custGeom>
            <a:avLst/>
            <a:gdLst>
              <a:gd name="connsiteX0" fmla="*/ 4916 w 334297"/>
              <a:gd name="connsiteY0" fmla="*/ 93407 h 260555"/>
              <a:gd name="connsiteX1" fmla="*/ 167148 w 334297"/>
              <a:gd name="connsiteY1" fmla="*/ 19665 h 260555"/>
              <a:gd name="connsiteX2" fmla="*/ 329381 w 334297"/>
              <a:gd name="connsiteY2" fmla="*/ 211394 h 260555"/>
              <a:gd name="connsiteX3" fmla="*/ 196645 w 334297"/>
              <a:gd name="connsiteY3" fmla="*/ 255639 h 260555"/>
              <a:gd name="connsiteX4" fmla="*/ 137652 w 334297"/>
              <a:gd name="connsiteY4" fmla="*/ 181897 h 260555"/>
              <a:gd name="connsiteX5" fmla="*/ 4916 w 334297"/>
              <a:gd name="connsiteY5" fmla="*/ 93407 h 26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4297" h="260555">
                <a:moveTo>
                  <a:pt x="4916" y="93407"/>
                </a:moveTo>
                <a:cubicBezTo>
                  <a:pt x="9832" y="66368"/>
                  <a:pt x="113070" y="0"/>
                  <a:pt x="167148" y="19665"/>
                </a:cubicBezTo>
                <a:cubicBezTo>
                  <a:pt x="221226" y="39330"/>
                  <a:pt x="324465" y="172065"/>
                  <a:pt x="329381" y="211394"/>
                </a:cubicBezTo>
                <a:cubicBezTo>
                  <a:pt x="334297" y="250723"/>
                  <a:pt x="228600" y="260555"/>
                  <a:pt x="196645" y="255639"/>
                </a:cubicBezTo>
                <a:cubicBezTo>
                  <a:pt x="164690" y="250723"/>
                  <a:pt x="169607" y="204020"/>
                  <a:pt x="137652" y="181897"/>
                </a:cubicBezTo>
                <a:cubicBezTo>
                  <a:pt x="105697" y="159774"/>
                  <a:pt x="0" y="120446"/>
                  <a:pt x="4916" y="93407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3392131" y="3539613"/>
            <a:ext cx="322614" cy="103701"/>
          </a:xfrm>
          <a:custGeom>
            <a:avLst/>
            <a:gdLst>
              <a:gd name="connsiteX0" fmla="*/ 58993 w 467031"/>
              <a:gd name="connsiteY0" fmla="*/ 44245 h 147484"/>
              <a:gd name="connsiteX1" fmla="*/ 427702 w 467031"/>
              <a:gd name="connsiteY1" fmla="*/ 14748 h 147484"/>
              <a:gd name="connsiteX2" fmla="*/ 294967 w 467031"/>
              <a:gd name="connsiteY2" fmla="*/ 132735 h 147484"/>
              <a:gd name="connsiteX3" fmla="*/ 73741 w 467031"/>
              <a:gd name="connsiteY3" fmla="*/ 103239 h 147484"/>
              <a:gd name="connsiteX4" fmla="*/ 58993 w 467031"/>
              <a:gd name="connsiteY4" fmla="*/ 44245 h 14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031" h="147484">
                <a:moveTo>
                  <a:pt x="58993" y="44245"/>
                </a:moveTo>
                <a:cubicBezTo>
                  <a:pt x="117987" y="29497"/>
                  <a:pt x="388373" y="0"/>
                  <a:pt x="427702" y="14748"/>
                </a:cubicBezTo>
                <a:cubicBezTo>
                  <a:pt x="467031" y="29496"/>
                  <a:pt x="353961" y="117987"/>
                  <a:pt x="294967" y="132735"/>
                </a:cubicBezTo>
                <a:cubicBezTo>
                  <a:pt x="235974" y="147484"/>
                  <a:pt x="110612" y="117987"/>
                  <a:pt x="73741" y="103239"/>
                </a:cubicBezTo>
                <a:cubicBezTo>
                  <a:pt x="36870" y="88491"/>
                  <a:pt x="0" y="58994"/>
                  <a:pt x="58993" y="44245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5857884" y="2000240"/>
            <a:ext cx="208627" cy="214314"/>
          </a:xfrm>
          <a:custGeom>
            <a:avLst/>
            <a:gdLst>
              <a:gd name="connsiteX0" fmla="*/ 58993 w 351503"/>
              <a:gd name="connsiteY0" fmla="*/ 287593 h 336754"/>
              <a:gd name="connsiteX1" fmla="*/ 44245 w 351503"/>
              <a:gd name="connsiteY1" fmla="*/ 22122 h 336754"/>
              <a:gd name="connsiteX2" fmla="*/ 324464 w 351503"/>
              <a:gd name="connsiteY2" fmla="*/ 154858 h 336754"/>
              <a:gd name="connsiteX3" fmla="*/ 206477 w 351503"/>
              <a:gd name="connsiteY3" fmla="*/ 184354 h 336754"/>
              <a:gd name="connsiteX4" fmla="*/ 132735 w 351503"/>
              <a:gd name="connsiteY4" fmla="*/ 258096 h 336754"/>
              <a:gd name="connsiteX5" fmla="*/ 103238 w 351503"/>
              <a:gd name="connsiteY5" fmla="*/ 317090 h 336754"/>
              <a:gd name="connsiteX6" fmla="*/ 58993 w 351503"/>
              <a:gd name="connsiteY6" fmla="*/ 287593 h 33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503" h="336754">
                <a:moveTo>
                  <a:pt x="58993" y="287593"/>
                </a:moveTo>
                <a:cubicBezTo>
                  <a:pt x="49161" y="238432"/>
                  <a:pt x="0" y="44244"/>
                  <a:pt x="44245" y="22122"/>
                </a:cubicBezTo>
                <a:cubicBezTo>
                  <a:pt x="88490" y="0"/>
                  <a:pt x="297425" y="127819"/>
                  <a:pt x="324464" y="154858"/>
                </a:cubicBezTo>
                <a:cubicBezTo>
                  <a:pt x="351503" y="181897"/>
                  <a:pt x="238432" y="167148"/>
                  <a:pt x="206477" y="184354"/>
                </a:cubicBezTo>
                <a:cubicBezTo>
                  <a:pt x="174522" y="201560"/>
                  <a:pt x="149941" y="235973"/>
                  <a:pt x="132735" y="258096"/>
                </a:cubicBezTo>
                <a:cubicBezTo>
                  <a:pt x="115529" y="280219"/>
                  <a:pt x="120444" y="317090"/>
                  <a:pt x="103238" y="317090"/>
                </a:cubicBezTo>
                <a:cubicBezTo>
                  <a:pt x="86032" y="317090"/>
                  <a:pt x="68825" y="336754"/>
                  <a:pt x="58993" y="287593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3551902" y="4643446"/>
            <a:ext cx="520031" cy="572567"/>
          </a:xfrm>
          <a:custGeom>
            <a:avLst/>
            <a:gdLst>
              <a:gd name="connsiteX0" fmla="*/ 46703 w 373626"/>
              <a:gd name="connsiteY0" fmla="*/ 302342 h 444910"/>
              <a:gd name="connsiteX1" fmla="*/ 46703 w 373626"/>
              <a:gd name="connsiteY1" fmla="*/ 36871 h 444910"/>
              <a:gd name="connsiteX2" fmla="*/ 326923 w 373626"/>
              <a:gd name="connsiteY2" fmla="*/ 81116 h 444910"/>
              <a:gd name="connsiteX3" fmla="*/ 326923 w 373626"/>
              <a:gd name="connsiteY3" fmla="*/ 243349 h 444910"/>
              <a:gd name="connsiteX4" fmla="*/ 179439 w 373626"/>
              <a:gd name="connsiteY4" fmla="*/ 154858 h 444910"/>
              <a:gd name="connsiteX5" fmla="*/ 120445 w 373626"/>
              <a:gd name="connsiteY5" fmla="*/ 258097 h 444910"/>
              <a:gd name="connsiteX6" fmla="*/ 164691 w 373626"/>
              <a:gd name="connsiteY6" fmla="*/ 420329 h 444910"/>
              <a:gd name="connsiteX7" fmla="*/ 61452 w 373626"/>
              <a:gd name="connsiteY7" fmla="*/ 405581 h 444910"/>
              <a:gd name="connsiteX8" fmla="*/ 46703 w 373626"/>
              <a:gd name="connsiteY8" fmla="*/ 302342 h 444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626" h="444910">
                <a:moveTo>
                  <a:pt x="46703" y="302342"/>
                </a:moveTo>
                <a:cubicBezTo>
                  <a:pt x="44245" y="240890"/>
                  <a:pt x="0" y="73742"/>
                  <a:pt x="46703" y="36871"/>
                </a:cubicBezTo>
                <a:cubicBezTo>
                  <a:pt x="93406" y="0"/>
                  <a:pt x="280220" y="46703"/>
                  <a:pt x="326923" y="81116"/>
                </a:cubicBezTo>
                <a:cubicBezTo>
                  <a:pt x="373626" y="115529"/>
                  <a:pt x="351504" y="231059"/>
                  <a:pt x="326923" y="243349"/>
                </a:cubicBezTo>
                <a:cubicBezTo>
                  <a:pt x="302342" y="255639"/>
                  <a:pt x="213852" y="152400"/>
                  <a:pt x="179439" y="154858"/>
                </a:cubicBezTo>
                <a:cubicBezTo>
                  <a:pt x="145026" y="157316"/>
                  <a:pt x="122903" y="213852"/>
                  <a:pt x="120445" y="258097"/>
                </a:cubicBezTo>
                <a:cubicBezTo>
                  <a:pt x="117987" y="302342"/>
                  <a:pt x="174523" y="395748"/>
                  <a:pt x="164691" y="420329"/>
                </a:cubicBezTo>
                <a:cubicBezTo>
                  <a:pt x="154859" y="444910"/>
                  <a:pt x="81117" y="422787"/>
                  <a:pt x="61452" y="405581"/>
                </a:cubicBezTo>
                <a:cubicBezTo>
                  <a:pt x="41787" y="388375"/>
                  <a:pt x="49161" y="363794"/>
                  <a:pt x="46703" y="30234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5869858" y="5284839"/>
            <a:ext cx="762000" cy="646471"/>
          </a:xfrm>
          <a:custGeom>
            <a:avLst/>
            <a:gdLst>
              <a:gd name="connsiteX0" fmla="*/ 294968 w 762000"/>
              <a:gd name="connsiteY0" fmla="*/ 452284 h 646471"/>
              <a:gd name="connsiteX1" fmla="*/ 398207 w 762000"/>
              <a:gd name="connsiteY1" fmla="*/ 54077 h 646471"/>
              <a:gd name="connsiteX2" fmla="*/ 722671 w 762000"/>
              <a:gd name="connsiteY2" fmla="*/ 127819 h 646471"/>
              <a:gd name="connsiteX3" fmla="*/ 634181 w 762000"/>
              <a:gd name="connsiteY3" fmla="*/ 319548 h 646471"/>
              <a:gd name="connsiteX4" fmla="*/ 516194 w 762000"/>
              <a:gd name="connsiteY4" fmla="*/ 245806 h 646471"/>
              <a:gd name="connsiteX5" fmla="*/ 457200 w 762000"/>
              <a:gd name="connsiteY5" fmla="*/ 511277 h 646471"/>
              <a:gd name="connsiteX6" fmla="*/ 191729 w 762000"/>
              <a:gd name="connsiteY6" fmla="*/ 644013 h 646471"/>
              <a:gd name="connsiteX7" fmla="*/ 14748 w 762000"/>
              <a:gd name="connsiteY7" fmla="*/ 526026 h 646471"/>
              <a:gd name="connsiteX8" fmla="*/ 103239 w 762000"/>
              <a:gd name="connsiteY8" fmla="*/ 437535 h 646471"/>
              <a:gd name="connsiteX9" fmla="*/ 206477 w 762000"/>
              <a:gd name="connsiteY9" fmla="*/ 437535 h 646471"/>
              <a:gd name="connsiteX10" fmla="*/ 294968 w 762000"/>
              <a:gd name="connsiteY10" fmla="*/ 452284 h 646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2000" h="646471">
                <a:moveTo>
                  <a:pt x="294968" y="452284"/>
                </a:moveTo>
                <a:cubicBezTo>
                  <a:pt x="310945" y="280219"/>
                  <a:pt x="326923" y="108154"/>
                  <a:pt x="398207" y="54077"/>
                </a:cubicBezTo>
                <a:cubicBezTo>
                  <a:pt x="469491" y="0"/>
                  <a:pt x="683342" y="83574"/>
                  <a:pt x="722671" y="127819"/>
                </a:cubicBezTo>
                <a:cubicBezTo>
                  <a:pt x="762000" y="172064"/>
                  <a:pt x="668594" y="299884"/>
                  <a:pt x="634181" y="319548"/>
                </a:cubicBezTo>
                <a:cubicBezTo>
                  <a:pt x="599768" y="339212"/>
                  <a:pt x="545691" y="213851"/>
                  <a:pt x="516194" y="245806"/>
                </a:cubicBezTo>
                <a:cubicBezTo>
                  <a:pt x="486697" y="277761"/>
                  <a:pt x="511277" y="444909"/>
                  <a:pt x="457200" y="511277"/>
                </a:cubicBezTo>
                <a:cubicBezTo>
                  <a:pt x="403123" y="577645"/>
                  <a:pt x="265471" y="641555"/>
                  <a:pt x="191729" y="644013"/>
                </a:cubicBezTo>
                <a:cubicBezTo>
                  <a:pt x="117987" y="646471"/>
                  <a:pt x="29496" y="560439"/>
                  <a:pt x="14748" y="526026"/>
                </a:cubicBezTo>
                <a:cubicBezTo>
                  <a:pt x="0" y="491613"/>
                  <a:pt x="71284" y="452283"/>
                  <a:pt x="103239" y="437535"/>
                </a:cubicBezTo>
                <a:cubicBezTo>
                  <a:pt x="135194" y="422787"/>
                  <a:pt x="206477" y="437535"/>
                  <a:pt x="206477" y="437535"/>
                </a:cubicBezTo>
                <a:lnTo>
                  <a:pt x="294968" y="452284"/>
                </a:ln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5911645" y="1494503"/>
            <a:ext cx="464574" cy="553064"/>
          </a:xfrm>
          <a:custGeom>
            <a:avLst/>
            <a:gdLst>
              <a:gd name="connsiteX0" fmla="*/ 341671 w 464574"/>
              <a:gd name="connsiteY0" fmla="*/ 349045 h 553064"/>
              <a:gd name="connsiteX1" fmla="*/ 120445 w 464574"/>
              <a:gd name="connsiteY1" fmla="*/ 540774 h 553064"/>
              <a:gd name="connsiteX2" fmla="*/ 2458 w 464574"/>
              <a:gd name="connsiteY2" fmla="*/ 275303 h 553064"/>
              <a:gd name="connsiteX3" fmla="*/ 135194 w 464574"/>
              <a:gd name="connsiteY3" fmla="*/ 39329 h 553064"/>
              <a:gd name="connsiteX4" fmla="*/ 326923 w 464574"/>
              <a:gd name="connsiteY4" fmla="*/ 39329 h 553064"/>
              <a:gd name="connsiteX5" fmla="*/ 253181 w 464574"/>
              <a:gd name="connsiteY5" fmla="*/ 172065 h 553064"/>
              <a:gd name="connsiteX6" fmla="*/ 149942 w 464574"/>
              <a:gd name="connsiteY6" fmla="*/ 231058 h 553064"/>
              <a:gd name="connsiteX7" fmla="*/ 282678 w 464574"/>
              <a:gd name="connsiteY7" fmla="*/ 260555 h 553064"/>
              <a:gd name="connsiteX8" fmla="*/ 430161 w 464574"/>
              <a:gd name="connsiteY8" fmla="*/ 245807 h 553064"/>
              <a:gd name="connsiteX9" fmla="*/ 459658 w 464574"/>
              <a:gd name="connsiteY9" fmla="*/ 260555 h 553064"/>
              <a:gd name="connsiteX10" fmla="*/ 400665 w 464574"/>
              <a:gd name="connsiteY10" fmla="*/ 349045 h 553064"/>
              <a:gd name="connsiteX11" fmla="*/ 341671 w 464574"/>
              <a:gd name="connsiteY11" fmla="*/ 349045 h 553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4574" h="553064">
                <a:moveTo>
                  <a:pt x="341671" y="349045"/>
                </a:moveTo>
                <a:cubicBezTo>
                  <a:pt x="294968" y="381000"/>
                  <a:pt x="176980" y="553064"/>
                  <a:pt x="120445" y="540774"/>
                </a:cubicBezTo>
                <a:cubicBezTo>
                  <a:pt x="63910" y="528484"/>
                  <a:pt x="0" y="358877"/>
                  <a:pt x="2458" y="275303"/>
                </a:cubicBezTo>
                <a:cubicBezTo>
                  <a:pt x="4916" y="191729"/>
                  <a:pt x="81116" y="78658"/>
                  <a:pt x="135194" y="39329"/>
                </a:cubicBezTo>
                <a:cubicBezTo>
                  <a:pt x="189272" y="0"/>
                  <a:pt x="307258" y="17206"/>
                  <a:pt x="326923" y="39329"/>
                </a:cubicBezTo>
                <a:cubicBezTo>
                  <a:pt x="346588" y="61452"/>
                  <a:pt x="282678" y="140110"/>
                  <a:pt x="253181" y="172065"/>
                </a:cubicBezTo>
                <a:cubicBezTo>
                  <a:pt x="223684" y="204020"/>
                  <a:pt x="145026" y="216310"/>
                  <a:pt x="149942" y="231058"/>
                </a:cubicBezTo>
                <a:cubicBezTo>
                  <a:pt x="154858" y="245806"/>
                  <a:pt x="235975" y="258097"/>
                  <a:pt x="282678" y="260555"/>
                </a:cubicBezTo>
                <a:cubicBezTo>
                  <a:pt x="329381" y="263013"/>
                  <a:pt x="400664" y="245807"/>
                  <a:pt x="430161" y="245807"/>
                </a:cubicBezTo>
                <a:cubicBezTo>
                  <a:pt x="459658" y="245807"/>
                  <a:pt x="464574" y="243349"/>
                  <a:pt x="459658" y="260555"/>
                </a:cubicBezTo>
                <a:cubicBezTo>
                  <a:pt x="454742" y="277761"/>
                  <a:pt x="425246" y="334297"/>
                  <a:pt x="400665" y="349045"/>
                </a:cubicBezTo>
                <a:cubicBezTo>
                  <a:pt x="376084" y="363793"/>
                  <a:pt x="388374" y="317090"/>
                  <a:pt x="341671" y="349045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6143636" y="2000240"/>
            <a:ext cx="376083" cy="255638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3643306" y="1285860"/>
            <a:ext cx="255639" cy="253180"/>
          </a:xfrm>
          <a:custGeom>
            <a:avLst/>
            <a:gdLst>
              <a:gd name="connsiteX0" fmla="*/ 105697 w 255639"/>
              <a:gd name="connsiteY0" fmla="*/ 149942 h 253180"/>
              <a:gd name="connsiteX1" fmla="*/ 223684 w 255639"/>
              <a:gd name="connsiteY1" fmla="*/ 2458 h 253180"/>
              <a:gd name="connsiteX2" fmla="*/ 223684 w 255639"/>
              <a:gd name="connsiteY2" fmla="*/ 164690 h 253180"/>
              <a:gd name="connsiteX3" fmla="*/ 31955 w 255639"/>
              <a:gd name="connsiteY3" fmla="*/ 253180 h 253180"/>
              <a:gd name="connsiteX4" fmla="*/ 31955 w 255639"/>
              <a:gd name="connsiteY4" fmla="*/ 164690 h 253180"/>
              <a:gd name="connsiteX5" fmla="*/ 105697 w 255639"/>
              <a:gd name="connsiteY5" fmla="*/ 149942 h 253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639" h="253180">
                <a:moveTo>
                  <a:pt x="105697" y="149942"/>
                </a:moveTo>
                <a:cubicBezTo>
                  <a:pt x="137652" y="122903"/>
                  <a:pt x="204020" y="0"/>
                  <a:pt x="223684" y="2458"/>
                </a:cubicBezTo>
                <a:cubicBezTo>
                  <a:pt x="243348" y="4916"/>
                  <a:pt x="255639" y="122903"/>
                  <a:pt x="223684" y="164690"/>
                </a:cubicBezTo>
                <a:cubicBezTo>
                  <a:pt x="191729" y="206477"/>
                  <a:pt x="63910" y="253180"/>
                  <a:pt x="31955" y="253180"/>
                </a:cubicBezTo>
                <a:cubicBezTo>
                  <a:pt x="0" y="253180"/>
                  <a:pt x="22123" y="186812"/>
                  <a:pt x="31955" y="164690"/>
                </a:cubicBezTo>
                <a:cubicBezTo>
                  <a:pt x="41787" y="142568"/>
                  <a:pt x="73742" y="176981"/>
                  <a:pt x="105697" y="14994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4643284" y="1533832"/>
            <a:ext cx="621890" cy="1076633"/>
          </a:xfrm>
          <a:custGeom>
            <a:avLst/>
            <a:gdLst>
              <a:gd name="connsiteX0" fmla="*/ 135193 w 621890"/>
              <a:gd name="connsiteY0" fmla="*/ 0 h 1076633"/>
              <a:gd name="connsiteX1" fmla="*/ 297426 w 621890"/>
              <a:gd name="connsiteY1" fmla="*/ 324465 h 1076633"/>
              <a:gd name="connsiteX2" fmla="*/ 76200 w 621890"/>
              <a:gd name="connsiteY2" fmla="*/ 560439 h 1076633"/>
              <a:gd name="connsiteX3" fmla="*/ 31955 w 621890"/>
              <a:gd name="connsiteY3" fmla="*/ 840658 h 1076633"/>
              <a:gd name="connsiteX4" fmla="*/ 267929 w 621890"/>
              <a:gd name="connsiteY4" fmla="*/ 929149 h 1076633"/>
              <a:gd name="connsiteX5" fmla="*/ 548148 w 621890"/>
              <a:gd name="connsiteY5" fmla="*/ 914400 h 1076633"/>
              <a:gd name="connsiteX6" fmla="*/ 562897 w 621890"/>
              <a:gd name="connsiteY6" fmla="*/ 1032387 h 1076633"/>
              <a:gd name="connsiteX7" fmla="*/ 562897 w 621890"/>
              <a:gd name="connsiteY7" fmla="*/ 1076633 h 1076633"/>
              <a:gd name="connsiteX8" fmla="*/ 621890 w 621890"/>
              <a:gd name="connsiteY8" fmla="*/ 1032387 h 1076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1890" h="1076633">
                <a:moveTo>
                  <a:pt x="135193" y="0"/>
                </a:moveTo>
                <a:cubicBezTo>
                  <a:pt x="221225" y="115529"/>
                  <a:pt x="307258" y="231058"/>
                  <a:pt x="297426" y="324465"/>
                </a:cubicBezTo>
                <a:cubicBezTo>
                  <a:pt x="287594" y="417872"/>
                  <a:pt x="120445" y="474407"/>
                  <a:pt x="76200" y="560439"/>
                </a:cubicBezTo>
                <a:cubicBezTo>
                  <a:pt x="31955" y="646471"/>
                  <a:pt x="0" y="779206"/>
                  <a:pt x="31955" y="840658"/>
                </a:cubicBezTo>
                <a:cubicBezTo>
                  <a:pt x="63910" y="902110"/>
                  <a:pt x="181897" y="916859"/>
                  <a:pt x="267929" y="929149"/>
                </a:cubicBezTo>
                <a:cubicBezTo>
                  <a:pt x="353961" y="941439"/>
                  <a:pt x="498987" y="897194"/>
                  <a:pt x="548148" y="914400"/>
                </a:cubicBezTo>
                <a:cubicBezTo>
                  <a:pt x="597309" y="931606"/>
                  <a:pt x="560439" y="1005348"/>
                  <a:pt x="562897" y="1032387"/>
                </a:cubicBezTo>
                <a:cubicBezTo>
                  <a:pt x="565355" y="1059426"/>
                  <a:pt x="553065" y="1076633"/>
                  <a:pt x="562897" y="1076633"/>
                </a:cubicBezTo>
                <a:cubicBezTo>
                  <a:pt x="572729" y="1076633"/>
                  <a:pt x="597309" y="1054510"/>
                  <a:pt x="621890" y="1032387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>
            <a:off x="2123768" y="2691581"/>
            <a:ext cx="1283109" cy="267928"/>
          </a:xfrm>
          <a:custGeom>
            <a:avLst/>
            <a:gdLst>
              <a:gd name="connsiteX0" fmla="*/ 0 w 1283109"/>
              <a:gd name="connsiteY0" fmla="*/ 258096 h 267928"/>
              <a:gd name="connsiteX1" fmla="*/ 176980 w 1283109"/>
              <a:gd name="connsiteY1" fmla="*/ 95864 h 267928"/>
              <a:gd name="connsiteX2" fmla="*/ 383458 w 1283109"/>
              <a:gd name="connsiteY2" fmla="*/ 184354 h 267928"/>
              <a:gd name="connsiteX3" fmla="*/ 560438 w 1283109"/>
              <a:gd name="connsiteY3" fmla="*/ 243348 h 267928"/>
              <a:gd name="connsiteX4" fmla="*/ 634180 w 1283109"/>
              <a:gd name="connsiteY4" fmla="*/ 36871 h 267928"/>
              <a:gd name="connsiteX5" fmla="*/ 988142 w 1283109"/>
              <a:gd name="connsiteY5" fmla="*/ 22122 h 267928"/>
              <a:gd name="connsiteX6" fmla="*/ 1017638 w 1283109"/>
              <a:gd name="connsiteY6" fmla="*/ 140109 h 267928"/>
              <a:gd name="connsiteX7" fmla="*/ 1268361 w 1283109"/>
              <a:gd name="connsiteY7" fmla="*/ 140109 h 267928"/>
              <a:gd name="connsiteX8" fmla="*/ 1283109 w 1283109"/>
              <a:gd name="connsiteY8" fmla="*/ 140109 h 267928"/>
              <a:gd name="connsiteX9" fmla="*/ 1268361 w 1283109"/>
              <a:gd name="connsiteY9" fmla="*/ 140109 h 267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3109" h="267928">
                <a:moveTo>
                  <a:pt x="0" y="258096"/>
                </a:moveTo>
                <a:cubicBezTo>
                  <a:pt x="56535" y="183125"/>
                  <a:pt x="113070" y="108154"/>
                  <a:pt x="176980" y="95864"/>
                </a:cubicBezTo>
                <a:cubicBezTo>
                  <a:pt x="240890" y="83574"/>
                  <a:pt x="319548" y="159773"/>
                  <a:pt x="383458" y="184354"/>
                </a:cubicBezTo>
                <a:cubicBezTo>
                  <a:pt x="447368" y="208935"/>
                  <a:pt x="518651" y="267928"/>
                  <a:pt x="560438" y="243348"/>
                </a:cubicBezTo>
                <a:cubicBezTo>
                  <a:pt x="602225" y="218768"/>
                  <a:pt x="562896" y="73742"/>
                  <a:pt x="634180" y="36871"/>
                </a:cubicBezTo>
                <a:cubicBezTo>
                  <a:pt x="705464" y="0"/>
                  <a:pt x="924232" y="4916"/>
                  <a:pt x="988142" y="22122"/>
                </a:cubicBezTo>
                <a:cubicBezTo>
                  <a:pt x="1052052" y="39328"/>
                  <a:pt x="970935" y="120445"/>
                  <a:pt x="1017638" y="140109"/>
                </a:cubicBezTo>
                <a:cubicBezTo>
                  <a:pt x="1064341" y="159773"/>
                  <a:pt x="1268361" y="140109"/>
                  <a:pt x="1268361" y="140109"/>
                </a:cubicBezTo>
                <a:lnTo>
                  <a:pt x="1283109" y="140109"/>
                </a:lnTo>
                <a:lnTo>
                  <a:pt x="1268361" y="140109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олилиния 38"/>
          <p:cNvSpPr/>
          <p:nvPr/>
        </p:nvSpPr>
        <p:spPr>
          <a:xfrm>
            <a:off x="4247535" y="3994355"/>
            <a:ext cx="1474839" cy="326922"/>
          </a:xfrm>
          <a:custGeom>
            <a:avLst/>
            <a:gdLst>
              <a:gd name="connsiteX0" fmla="*/ 0 w 1474839"/>
              <a:gd name="connsiteY0" fmla="*/ 326922 h 326922"/>
              <a:gd name="connsiteX1" fmla="*/ 103239 w 1474839"/>
              <a:gd name="connsiteY1" fmla="*/ 179439 h 326922"/>
              <a:gd name="connsiteX2" fmla="*/ 250723 w 1474839"/>
              <a:gd name="connsiteY2" fmla="*/ 164690 h 326922"/>
              <a:gd name="connsiteX3" fmla="*/ 383459 w 1474839"/>
              <a:gd name="connsiteY3" fmla="*/ 223684 h 326922"/>
              <a:gd name="connsiteX4" fmla="*/ 545691 w 1474839"/>
              <a:gd name="connsiteY4" fmla="*/ 223684 h 326922"/>
              <a:gd name="connsiteX5" fmla="*/ 663678 w 1474839"/>
              <a:gd name="connsiteY5" fmla="*/ 61451 h 326922"/>
              <a:gd name="connsiteX6" fmla="*/ 781665 w 1474839"/>
              <a:gd name="connsiteY6" fmla="*/ 76200 h 326922"/>
              <a:gd name="connsiteX7" fmla="*/ 1032388 w 1474839"/>
              <a:gd name="connsiteY7" fmla="*/ 2458 h 326922"/>
              <a:gd name="connsiteX8" fmla="*/ 1135626 w 1474839"/>
              <a:gd name="connsiteY8" fmla="*/ 61451 h 326922"/>
              <a:gd name="connsiteX9" fmla="*/ 1091381 w 1474839"/>
              <a:gd name="connsiteY9" fmla="*/ 179439 h 326922"/>
              <a:gd name="connsiteX10" fmla="*/ 1283110 w 1474839"/>
              <a:gd name="connsiteY10" fmla="*/ 223684 h 326922"/>
              <a:gd name="connsiteX11" fmla="*/ 1297859 w 1474839"/>
              <a:gd name="connsiteY11" fmla="*/ 179439 h 326922"/>
              <a:gd name="connsiteX12" fmla="*/ 1474839 w 1474839"/>
              <a:gd name="connsiteY12" fmla="*/ 105697 h 3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4839" h="326922">
                <a:moveTo>
                  <a:pt x="0" y="326922"/>
                </a:moveTo>
                <a:cubicBezTo>
                  <a:pt x="30726" y="266700"/>
                  <a:pt x="61452" y="206478"/>
                  <a:pt x="103239" y="179439"/>
                </a:cubicBezTo>
                <a:cubicBezTo>
                  <a:pt x="145026" y="152400"/>
                  <a:pt x="204020" y="157316"/>
                  <a:pt x="250723" y="164690"/>
                </a:cubicBezTo>
                <a:cubicBezTo>
                  <a:pt x="297426" y="172064"/>
                  <a:pt x="334298" y="213852"/>
                  <a:pt x="383459" y="223684"/>
                </a:cubicBezTo>
                <a:cubicBezTo>
                  <a:pt x="432620" y="233516"/>
                  <a:pt x="498988" y="250723"/>
                  <a:pt x="545691" y="223684"/>
                </a:cubicBezTo>
                <a:cubicBezTo>
                  <a:pt x="592394" y="196645"/>
                  <a:pt x="624349" y="86032"/>
                  <a:pt x="663678" y="61451"/>
                </a:cubicBezTo>
                <a:cubicBezTo>
                  <a:pt x="703007" y="36870"/>
                  <a:pt x="720213" y="86032"/>
                  <a:pt x="781665" y="76200"/>
                </a:cubicBezTo>
                <a:cubicBezTo>
                  <a:pt x="843117" y="66368"/>
                  <a:pt x="973395" y="4916"/>
                  <a:pt x="1032388" y="2458"/>
                </a:cubicBezTo>
                <a:cubicBezTo>
                  <a:pt x="1091381" y="0"/>
                  <a:pt x="1125794" y="31954"/>
                  <a:pt x="1135626" y="61451"/>
                </a:cubicBezTo>
                <a:cubicBezTo>
                  <a:pt x="1145458" y="90948"/>
                  <a:pt x="1066800" y="152400"/>
                  <a:pt x="1091381" y="179439"/>
                </a:cubicBezTo>
                <a:cubicBezTo>
                  <a:pt x="1115962" y="206478"/>
                  <a:pt x="1248697" y="223684"/>
                  <a:pt x="1283110" y="223684"/>
                </a:cubicBezTo>
                <a:cubicBezTo>
                  <a:pt x="1317523" y="223684"/>
                  <a:pt x="1265904" y="199103"/>
                  <a:pt x="1297859" y="179439"/>
                </a:cubicBezTo>
                <a:cubicBezTo>
                  <a:pt x="1329814" y="159775"/>
                  <a:pt x="1440426" y="115529"/>
                  <a:pt x="1474839" y="105697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олилиния 39"/>
          <p:cNvSpPr/>
          <p:nvPr/>
        </p:nvSpPr>
        <p:spPr>
          <a:xfrm>
            <a:off x="1785918" y="4000504"/>
            <a:ext cx="730045" cy="648929"/>
          </a:xfrm>
          <a:custGeom>
            <a:avLst/>
            <a:gdLst>
              <a:gd name="connsiteX0" fmla="*/ 614516 w 730045"/>
              <a:gd name="connsiteY0" fmla="*/ 0 h 648929"/>
              <a:gd name="connsiteX1" fmla="*/ 717755 w 730045"/>
              <a:gd name="connsiteY1" fmla="*/ 132735 h 648929"/>
              <a:gd name="connsiteX2" fmla="*/ 540774 w 730045"/>
              <a:gd name="connsiteY2" fmla="*/ 162232 h 648929"/>
              <a:gd name="connsiteX3" fmla="*/ 437535 w 730045"/>
              <a:gd name="connsiteY3" fmla="*/ 176980 h 648929"/>
              <a:gd name="connsiteX4" fmla="*/ 408038 w 730045"/>
              <a:gd name="connsiteY4" fmla="*/ 368709 h 648929"/>
              <a:gd name="connsiteX5" fmla="*/ 555522 w 730045"/>
              <a:gd name="connsiteY5" fmla="*/ 457200 h 648929"/>
              <a:gd name="connsiteX6" fmla="*/ 378542 w 730045"/>
              <a:gd name="connsiteY6" fmla="*/ 471948 h 648929"/>
              <a:gd name="connsiteX7" fmla="*/ 54077 w 730045"/>
              <a:gd name="connsiteY7" fmla="*/ 575187 h 648929"/>
              <a:gd name="connsiteX8" fmla="*/ 54077 w 730045"/>
              <a:gd name="connsiteY8" fmla="*/ 648929 h 64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045" h="648929">
                <a:moveTo>
                  <a:pt x="614516" y="0"/>
                </a:moveTo>
                <a:cubicBezTo>
                  <a:pt x="672280" y="52848"/>
                  <a:pt x="730045" y="105696"/>
                  <a:pt x="717755" y="132735"/>
                </a:cubicBezTo>
                <a:cubicBezTo>
                  <a:pt x="705465" y="159774"/>
                  <a:pt x="587477" y="154858"/>
                  <a:pt x="540774" y="162232"/>
                </a:cubicBezTo>
                <a:cubicBezTo>
                  <a:pt x="494071" y="169606"/>
                  <a:pt x="459658" y="142567"/>
                  <a:pt x="437535" y="176980"/>
                </a:cubicBezTo>
                <a:cubicBezTo>
                  <a:pt x="415412" y="211393"/>
                  <a:pt x="388374" y="322006"/>
                  <a:pt x="408038" y="368709"/>
                </a:cubicBezTo>
                <a:cubicBezTo>
                  <a:pt x="427702" y="415412"/>
                  <a:pt x="560438" y="439994"/>
                  <a:pt x="555522" y="457200"/>
                </a:cubicBezTo>
                <a:cubicBezTo>
                  <a:pt x="550606" y="474407"/>
                  <a:pt x="462116" y="452284"/>
                  <a:pt x="378542" y="471948"/>
                </a:cubicBezTo>
                <a:cubicBezTo>
                  <a:pt x="294968" y="491612"/>
                  <a:pt x="108154" y="545690"/>
                  <a:pt x="54077" y="575187"/>
                </a:cubicBezTo>
                <a:cubicBezTo>
                  <a:pt x="0" y="604684"/>
                  <a:pt x="49161" y="636639"/>
                  <a:pt x="54077" y="648929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>
            <a:off x="6715140" y="2786058"/>
            <a:ext cx="449824" cy="255639"/>
          </a:xfrm>
          <a:custGeom>
            <a:avLst/>
            <a:gdLst>
              <a:gd name="connsiteX0" fmla="*/ 120444 w 449824"/>
              <a:gd name="connsiteY0" fmla="*/ 115529 h 255639"/>
              <a:gd name="connsiteX1" fmla="*/ 371167 w 449824"/>
              <a:gd name="connsiteY1" fmla="*/ 12290 h 255639"/>
              <a:gd name="connsiteX2" fmla="*/ 430160 w 449824"/>
              <a:gd name="connsiteY2" fmla="*/ 189271 h 255639"/>
              <a:gd name="connsiteX3" fmla="*/ 253180 w 449824"/>
              <a:gd name="connsiteY3" fmla="*/ 233516 h 255639"/>
              <a:gd name="connsiteX4" fmla="*/ 17206 w 449824"/>
              <a:gd name="connsiteY4" fmla="*/ 233516 h 255639"/>
              <a:gd name="connsiteX5" fmla="*/ 120444 w 449824"/>
              <a:gd name="connsiteY5" fmla="*/ 115529 h 25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24" h="255639">
                <a:moveTo>
                  <a:pt x="120444" y="115529"/>
                </a:moveTo>
                <a:cubicBezTo>
                  <a:pt x="179437" y="78658"/>
                  <a:pt x="319548" y="0"/>
                  <a:pt x="371167" y="12290"/>
                </a:cubicBezTo>
                <a:cubicBezTo>
                  <a:pt x="422786" y="24580"/>
                  <a:pt x="449824" y="152400"/>
                  <a:pt x="430160" y="189271"/>
                </a:cubicBezTo>
                <a:cubicBezTo>
                  <a:pt x="410496" y="226142"/>
                  <a:pt x="322006" y="226142"/>
                  <a:pt x="253180" y="233516"/>
                </a:cubicBezTo>
                <a:cubicBezTo>
                  <a:pt x="184354" y="240890"/>
                  <a:pt x="34412" y="255639"/>
                  <a:pt x="17206" y="233516"/>
                </a:cubicBezTo>
                <a:cubicBezTo>
                  <a:pt x="0" y="211393"/>
                  <a:pt x="61451" y="152400"/>
                  <a:pt x="120444" y="115529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>
            <a:off x="4214810" y="5286388"/>
            <a:ext cx="1000132" cy="403431"/>
          </a:xfrm>
          <a:custGeom>
            <a:avLst/>
            <a:gdLst>
              <a:gd name="connsiteX0" fmla="*/ 4916 w 334297"/>
              <a:gd name="connsiteY0" fmla="*/ 93407 h 260555"/>
              <a:gd name="connsiteX1" fmla="*/ 167148 w 334297"/>
              <a:gd name="connsiteY1" fmla="*/ 19665 h 260555"/>
              <a:gd name="connsiteX2" fmla="*/ 329381 w 334297"/>
              <a:gd name="connsiteY2" fmla="*/ 211394 h 260555"/>
              <a:gd name="connsiteX3" fmla="*/ 196645 w 334297"/>
              <a:gd name="connsiteY3" fmla="*/ 255639 h 260555"/>
              <a:gd name="connsiteX4" fmla="*/ 137652 w 334297"/>
              <a:gd name="connsiteY4" fmla="*/ 181897 h 260555"/>
              <a:gd name="connsiteX5" fmla="*/ 4916 w 334297"/>
              <a:gd name="connsiteY5" fmla="*/ 93407 h 26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4297" h="260555">
                <a:moveTo>
                  <a:pt x="4916" y="93407"/>
                </a:moveTo>
                <a:cubicBezTo>
                  <a:pt x="9832" y="66368"/>
                  <a:pt x="113070" y="0"/>
                  <a:pt x="167148" y="19665"/>
                </a:cubicBezTo>
                <a:cubicBezTo>
                  <a:pt x="221226" y="39330"/>
                  <a:pt x="324465" y="172065"/>
                  <a:pt x="329381" y="211394"/>
                </a:cubicBezTo>
                <a:cubicBezTo>
                  <a:pt x="334297" y="250723"/>
                  <a:pt x="228600" y="260555"/>
                  <a:pt x="196645" y="255639"/>
                </a:cubicBezTo>
                <a:cubicBezTo>
                  <a:pt x="164690" y="250723"/>
                  <a:pt x="169607" y="204020"/>
                  <a:pt x="137652" y="181897"/>
                </a:cubicBezTo>
                <a:cubicBezTo>
                  <a:pt x="105697" y="159774"/>
                  <a:pt x="0" y="120446"/>
                  <a:pt x="4916" y="93407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 rot="14359966">
            <a:off x="4083159" y="2247229"/>
            <a:ext cx="376083" cy="780061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 rot="3248553">
            <a:off x="2438481" y="5274433"/>
            <a:ext cx="785818" cy="425368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2928926" y="3357562"/>
            <a:ext cx="363793" cy="311582"/>
          </a:xfrm>
          <a:custGeom>
            <a:avLst/>
            <a:gdLst>
              <a:gd name="connsiteX0" fmla="*/ 9832 w 363793"/>
              <a:gd name="connsiteY0" fmla="*/ 64474 h 311582"/>
              <a:gd name="connsiteX1" fmla="*/ 98322 w 363793"/>
              <a:gd name="connsiteY1" fmla="*/ 152964 h 311582"/>
              <a:gd name="connsiteX2" fmla="*/ 201561 w 363793"/>
              <a:gd name="connsiteY2" fmla="*/ 270952 h 311582"/>
              <a:gd name="connsiteX3" fmla="*/ 304799 w 363793"/>
              <a:gd name="connsiteY3" fmla="*/ 285700 h 311582"/>
              <a:gd name="connsiteX4" fmla="*/ 349045 w 363793"/>
              <a:gd name="connsiteY4" fmla="*/ 197210 h 311582"/>
              <a:gd name="connsiteX5" fmla="*/ 363793 w 363793"/>
              <a:gd name="connsiteY5" fmla="*/ 152964 h 311582"/>
              <a:gd name="connsiteX6" fmla="*/ 349045 w 363793"/>
              <a:gd name="connsiteY6" fmla="*/ 64474 h 311582"/>
              <a:gd name="connsiteX7" fmla="*/ 334296 w 363793"/>
              <a:gd name="connsiteY7" fmla="*/ 20229 h 311582"/>
              <a:gd name="connsiteX8" fmla="*/ 290051 w 363793"/>
              <a:gd name="connsiteY8" fmla="*/ 5481 h 311582"/>
              <a:gd name="connsiteX9" fmla="*/ 39328 w 363793"/>
              <a:gd name="connsiteY9" fmla="*/ 34977 h 311582"/>
              <a:gd name="connsiteX10" fmla="*/ 9832 w 363793"/>
              <a:gd name="connsiteY10" fmla="*/ 64474 h 3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3793" h="311582">
                <a:moveTo>
                  <a:pt x="9832" y="64474"/>
                </a:moveTo>
                <a:cubicBezTo>
                  <a:pt x="19664" y="84139"/>
                  <a:pt x="75183" y="118255"/>
                  <a:pt x="98322" y="152964"/>
                </a:cubicBezTo>
                <a:cubicBezTo>
                  <a:pt x="122085" y="188608"/>
                  <a:pt x="150350" y="255589"/>
                  <a:pt x="201561" y="270952"/>
                </a:cubicBezTo>
                <a:cubicBezTo>
                  <a:pt x="234857" y="280941"/>
                  <a:pt x="270386" y="280784"/>
                  <a:pt x="304799" y="285700"/>
                </a:cubicBezTo>
                <a:cubicBezTo>
                  <a:pt x="341874" y="174479"/>
                  <a:pt x="291860" y="311582"/>
                  <a:pt x="349045" y="197210"/>
                </a:cubicBezTo>
                <a:cubicBezTo>
                  <a:pt x="355997" y="183305"/>
                  <a:pt x="358877" y="167713"/>
                  <a:pt x="363793" y="152964"/>
                </a:cubicBezTo>
                <a:cubicBezTo>
                  <a:pt x="358877" y="123467"/>
                  <a:pt x="355532" y="93665"/>
                  <a:pt x="349045" y="64474"/>
                </a:cubicBezTo>
                <a:cubicBezTo>
                  <a:pt x="345673" y="49298"/>
                  <a:pt x="345289" y="31222"/>
                  <a:pt x="334296" y="20229"/>
                </a:cubicBezTo>
                <a:cubicBezTo>
                  <a:pt x="323303" y="9236"/>
                  <a:pt x="304799" y="10397"/>
                  <a:pt x="290051" y="5481"/>
                </a:cubicBezTo>
                <a:cubicBezTo>
                  <a:pt x="166888" y="14278"/>
                  <a:pt x="126769" y="0"/>
                  <a:pt x="39328" y="34977"/>
                </a:cubicBezTo>
                <a:cubicBezTo>
                  <a:pt x="29122" y="39060"/>
                  <a:pt x="0" y="44810"/>
                  <a:pt x="9832" y="64474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илиния 46"/>
          <p:cNvSpPr/>
          <p:nvPr/>
        </p:nvSpPr>
        <p:spPr>
          <a:xfrm>
            <a:off x="5453199" y="3066384"/>
            <a:ext cx="1084205" cy="856687"/>
          </a:xfrm>
          <a:custGeom>
            <a:avLst/>
            <a:gdLst>
              <a:gd name="connsiteX0" fmla="*/ 800117 w 1084205"/>
              <a:gd name="connsiteY0" fmla="*/ 841939 h 856687"/>
              <a:gd name="connsiteX1" fmla="*/ 755872 w 1084205"/>
              <a:gd name="connsiteY1" fmla="*/ 723951 h 856687"/>
              <a:gd name="connsiteX2" fmla="*/ 711627 w 1084205"/>
              <a:gd name="connsiteY2" fmla="*/ 694455 h 856687"/>
              <a:gd name="connsiteX3" fmla="*/ 652633 w 1084205"/>
              <a:gd name="connsiteY3" fmla="*/ 605964 h 856687"/>
              <a:gd name="connsiteX4" fmla="*/ 623136 w 1084205"/>
              <a:gd name="connsiteY4" fmla="*/ 561719 h 856687"/>
              <a:gd name="connsiteX5" fmla="*/ 637885 w 1084205"/>
              <a:gd name="connsiteY5" fmla="*/ 443732 h 856687"/>
              <a:gd name="connsiteX6" fmla="*/ 711627 w 1084205"/>
              <a:gd name="connsiteY6" fmla="*/ 369990 h 856687"/>
              <a:gd name="connsiteX7" fmla="*/ 770620 w 1084205"/>
              <a:gd name="connsiteY7" fmla="*/ 355242 h 856687"/>
              <a:gd name="connsiteX8" fmla="*/ 1050840 w 1084205"/>
              <a:gd name="connsiteY8" fmla="*/ 325745 h 856687"/>
              <a:gd name="connsiteX9" fmla="*/ 1080336 w 1084205"/>
              <a:gd name="connsiteY9" fmla="*/ 281500 h 856687"/>
              <a:gd name="connsiteX10" fmla="*/ 1065588 w 1084205"/>
              <a:gd name="connsiteY10" fmla="*/ 119268 h 856687"/>
              <a:gd name="connsiteX11" fmla="*/ 991846 w 1084205"/>
              <a:gd name="connsiteY11" fmla="*/ 45526 h 856687"/>
              <a:gd name="connsiteX12" fmla="*/ 947601 w 1084205"/>
              <a:gd name="connsiteY12" fmla="*/ 30777 h 856687"/>
              <a:gd name="connsiteX13" fmla="*/ 903356 w 1084205"/>
              <a:gd name="connsiteY13" fmla="*/ 1281 h 856687"/>
              <a:gd name="connsiteX14" fmla="*/ 711627 w 1084205"/>
              <a:gd name="connsiteY14" fmla="*/ 45526 h 856687"/>
              <a:gd name="connsiteX15" fmla="*/ 711627 w 1084205"/>
              <a:gd name="connsiteY15" fmla="*/ 45526 h 856687"/>
              <a:gd name="connsiteX16" fmla="*/ 637885 w 1084205"/>
              <a:gd name="connsiteY16" fmla="*/ 60274 h 856687"/>
              <a:gd name="connsiteX17" fmla="*/ 549395 w 1084205"/>
              <a:gd name="connsiteY17" fmla="*/ 89771 h 856687"/>
              <a:gd name="connsiteX18" fmla="*/ 505149 w 1084205"/>
              <a:gd name="connsiteY18" fmla="*/ 237255 h 856687"/>
              <a:gd name="connsiteX19" fmla="*/ 460904 w 1084205"/>
              <a:gd name="connsiteY19" fmla="*/ 281500 h 856687"/>
              <a:gd name="connsiteX20" fmla="*/ 387162 w 1084205"/>
              <a:gd name="connsiteY20" fmla="*/ 369990 h 856687"/>
              <a:gd name="connsiteX21" fmla="*/ 372414 w 1084205"/>
              <a:gd name="connsiteY21" fmla="*/ 650210 h 856687"/>
              <a:gd name="connsiteX22" fmla="*/ 298672 w 1084205"/>
              <a:gd name="connsiteY22" fmla="*/ 694455 h 856687"/>
              <a:gd name="connsiteX23" fmla="*/ 254427 w 1084205"/>
              <a:gd name="connsiteY23" fmla="*/ 841939 h 856687"/>
              <a:gd name="connsiteX24" fmla="*/ 195433 w 1084205"/>
              <a:gd name="connsiteY24" fmla="*/ 856687 h 856687"/>
              <a:gd name="connsiteX25" fmla="*/ 18453 w 1084205"/>
              <a:gd name="connsiteY25" fmla="*/ 841939 h 856687"/>
              <a:gd name="connsiteX26" fmla="*/ 33201 w 1084205"/>
              <a:gd name="connsiteY26" fmla="*/ 782945 h 856687"/>
              <a:gd name="connsiteX27" fmla="*/ 47949 w 1084205"/>
              <a:gd name="connsiteY27" fmla="*/ 738700 h 856687"/>
              <a:gd name="connsiteX28" fmla="*/ 62698 w 1084205"/>
              <a:gd name="connsiteY28" fmla="*/ 679706 h 856687"/>
              <a:gd name="connsiteX29" fmla="*/ 77446 w 1084205"/>
              <a:gd name="connsiteY29" fmla="*/ 679706 h 856687"/>
              <a:gd name="connsiteX30" fmla="*/ 92195 w 1084205"/>
              <a:gd name="connsiteY30" fmla="*/ 650210 h 85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84205" h="856687">
                <a:moveTo>
                  <a:pt x="800117" y="841939"/>
                </a:moveTo>
                <a:cubicBezTo>
                  <a:pt x="789565" y="789178"/>
                  <a:pt x="793849" y="761928"/>
                  <a:pt x="755872" y="723951"/>
                </a:cubicBezTo>
                <a:cubicBezTo>
                  <a:pt x="743338" y="711417"/>
                  <a:pt x="726375" y="704287"/>
                  <a:pt x="711627" y="694455"/>
                </a:cubicBezTo>
                <a:lnTo>
                  <a:pt x="652633" y="605964"/>
                </a:lnTo>
                <a:lnTo>
                  <a:pt x="623136" y="561719"/>
                </a:lnTo>
                <a:cubicBezTo>
                  <a:pt x="628052" y="522390"/>
                  <a:pt x="627456" y="481970"/>
                  <a:pt x="637885" y="443732"/>
                </a:cubicBezTo>
                <a:cubicBezTo>
                  <a:pt x="646561" y="411922"/>
                  <a:pt x="683287" y="382136"/>
                  <a:pt x="711627" y="369990"/>
                </a:cubicBezTo>
                <a:cubicBezTo>
                  <a:pt x="730258" y="362005"/>
                  <a:pt x="751130" y="360810"/>
                  <a:pt x="770620" y="355242"/>
                </a:cubicBezTo>
                <a:cubicBezTo>
                  <a:pt x="915025" y="313983"/>
                  <a:pt x="670626" y="349508"/>
                  <a:pt x="1050840" y="325745"/>
                </a:cubicBezTo>
                <a:cubicBezTo>
                  <a:pt x="1060672" y="310997"/>
                  <a:pt x="1079073" y="299180"/>
                  <a:pt x="1080336" y="281500"/>
                </a:cubicBezTo>
                <a:cubicBezTo>
                  <a:pt x="1084205" y="227338"/>
                  <a:pt x="1076965" y="172363"/>
                  <a:pt x="1065588" y="119268"/>
                </a:cubicBezTo>
                <a:cubicBezTo>
                  <a:pt x="1058509" y="86230"/>
                  <a:pt x="1018591" y="58898"/>
                  <a:pt x="991846" y="45526"/>
                </a:cubicBezTo>
                <a:cubicBezTo>
                  <a:pt x="977941" y="38574"/>
                  <a:pt x="961506" y="37729"/>
                  <a:pt x="947601" y="30777"/>
                </a:cubicBezTo>
                <a:cubicBezTo>
                  <a:pt x="931747" y="22850"/>
                  <a:pt x="918104" y="11113"/>
                  <a:pt x="903356" y="1281"/>
                </a:cubicBezTo>
                <a:cubicBezTo>
                  <a:pt x="769337" y="20426"/>
                  <a:pt x="833095" y="5036"/>
                  <a:pt x="711627" y="45526"/>
                </a:cubicBezTo>
                <a:lnTo>
                  <a:pt x="711627" y="45526"/>
                </a:lnTo>
                <a:cubicBezTo>
                  <a:pt x="687046" y="50442"/>
                  <a:pt x="662069" y="53678"/>
                  <a:pt x="637885" y="60274"/>
                </a:cubicBezTo>
                <a:cubicBezTo>
                  <a:pt x="607888" y="68455"/>
                  <a:pt x="549395" y="89771"/>
                  <a:pt x="549395" y="89771"/>
                </a:cubicBezTo>
                <a:cubicBezTo>
                  <a:pt x="461023" y="222328"/>
                  <a:pt x="600052" y="0"/>
                  <a:pt x="505149" y="237255"/>
                </a:cubicBezTo>
                <a:cubicBezTo>
                  <a:pt x="497403" y="256620"/>
                  <a:pt x="474257" y="265477"/>
                  <a:pt x="460904" y="281500"/>
                </a:cubicBezTo>
                <a:cubicBezTo>
                  <a:pt x="358238" y="404699"/>
                  <a:pt x="516424" y="240728"/>
                  <a:pt x="387162" y="369990"/>
                </a:cubicBezTo>
                <a:cubicBezTo>
                  <a:pt x="382246" y="463397"/>
                  <a:pt x="410798" y="564912"/>
                  <a:pt x="372414" y="650210"/>
                </a:cubicBezTo>
                <a:cubicBezTo>
                  <a:pt x="335261" y="732772"/>
                  <a:pt x="177433" y="613628"/>
                  <a:pt x="298672" y="694455"/>
                </a:cubicBezTo>
                <a:cubicBezTo>
                  <a:pt x="293476" y="725632"/>
                  <a:pt x="287617" y="814281"/>
                  <a:pt x="254427" y="841939"/>
                </a:cubicBezTo>
                <a:cubicBezTo>
                  <a:pt x="238855" y="854915"/>
                  <a:pt x="215098" y="851771"/>
                  <a:pt x="195433" y="856687"/>
                </a:cubicBezTo>
                <a:lnTo>
                  <a:pt x="18453" y="841939"/>
                </a:lnTo>
                <a:cubicBezTo>
                  <a:pt x="0" y="833551"/>
                  <a:pt x="27633" y="802435"/>
                  <a:pt x="33201" y="782945"/>
                </a:cubicBezTo>
                <a:cubicBezTo>
                  <a:pt x="37472" y="767997"/>
                  <a:pt x="43678" y="753648"/>
                  <a:pt x="47949" y="738700"/>
                </a:cubicBezTo>
                <a:cubicBezTo>
                  <a:pt x="53518" y="719210"/>
                  <a:pt x="53633" y="697836"/>
                  <a:pt x="62698" y="679706"/>
                </a:cubicBezTo>
                <a:cubicBezTo>
                  <a:pt x="64897" y="675309"/>
                  <a:pt x="72530" y="679706"/>
                  <a:pt x="77446" y="679706"/>
                </a:cubicBezTo>
                <a:lnTo>
                  <a:pt x="92195" y="650210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3671938" y="4647635"/>
            <a:ext cx="2094681" cy="1561436"/>
          </a:xfrm>
          <a:custGeom>
            <a:avLst/>
            <a:gdLst>
              <a:gd name="connsiteX0" fmla="*/ 29907 w 2094681"/>
              <a:gd name="connsiteY0" fmla="*/ 1561436 h 1561436"/>
              <a:gd name="connsiteX1" fmla="*/ 29907 w 2094681"/>
              <a:gd name="connsiteY1" fmla="*/ 1295965 h 1561436"/>
              <a:gd name="connsiteX2" fmla="*/ 162643 w 2094681"/>
              <a:gd name="connsiteY2" fmla="*/ 1222223 h 1561436"/>
              <a:gd name="connsiteX3" fmla="*/ 206888 w 2094681"/>
              <a:gd name="connsiteY3" fmla="*/ 1207475 h 1561436"/>
              <a:gd name="connsiteX4" fmla="*/ 251133 w 2094681"/>
              <a:gd name="connsiteY4" fmla="*/ 1192726 h 1561436"/>
              <a:gd name="connsiteX5" fmla="*/ 369120 w 2094681"/>
              <a:gd name="connsiteY5" fmla="*/ 1177978 h 1561436"/>
              <a:gd name="connsiteX6" fmla="*/ 324875 w 2094681"/>
              <a:gd name="connsiteY6" fmla="*/ 897759 h 1561436"/>
              <a:gd name="connsiteX7" fmla="*/ 280630 w 2094681"/>
              <a:gd name="connsiteY7" fmla="*/ 868262 h 1561436"/>
              <a:gd name="connsiteX8" fmla="*/ 280630 w 2094681"/>
              <a:gd name="connsiteY8" fmla="*/ 779771 h 1561436"/>
              <a:gd name="connsiteX9" fmla="*/ 369120 w 2094681"/>
              <a:gd name="connsiteY9" fmla="*/ 750275 h 1561436"/>
              <a:gd name="connsiteX10" fmla="*/ 413365 w 2094681"/>
              <a:gd name="connsiteY10" fmla="*/ 720778 h 1561436"/>
              <a:gd name="connsiteX11" fmla="*/ 472359 w 2094681"/>
              <a:gd name="connsiteY11" fmla="*/ 706030 h 1561436"/>
              <a:gd name="connsiteX12" fmla="*/ 487107 w 2094681"/>
              <a:gd name="connsiteY12" fmla="*/ 602791 h 1561436"/>
              <a:gd name="connsiteX13" fmla="*/ 605094 w 2094681"/>
              <a:gd name="connsiteY13" fmla="*/ 529049 h 1561436"/>
              <a:gd name="connsiteX14" fmla="*/ 664088 w 2094681"/>
              <a:gd name="connsiteY14" fmla="*/ 514300 h 1561436"/>
              <a:gd name="connsiteX15" fmla="*/ 973804 w 2094681"/>
              <a:gd name="connsiteY15" fmla="*/ 529049 h 1561436"/>
              <a:gd name="connsiteX16" fmla="*/ 988552 w 2094681"/>
              <a:gd name="connsiteY16" fmla="*/ 588042 h 1561436"/>
              <a:gd name="connsiteX17" fmla="*/ 1032797 w 2094681"/>
              <a:gd name="connsiteY17" fmla="*/ 602791 h 1561436"/>
              <a:gd name="connsiteX18" fmla="*/ 1195030 w 2094681"/>
              <a:gd name="connsiteY18" fmla="*/ 588042 h 1561436"/>
              <a:gd name="connsiteX19" fmla="*/ 1239275 w 2094681"/>
              <a:gd name="connsiteY19" fmla="*/ 573294 h 1561436"/>
              <a:gd name="connsiteX20" fmla="*/ 1268772 w 2094681"/>
              <a:gd name="connsiteY20" fmla="*/ 529049 h 1561436"/>
              <a:gd name="connsiteX21" fmla="*/ 1327765 w 2094681"/>
              <a:gd name="connsiteY21" fmla="*/ 499552 h 1561436"/>
              <a:gd name="connsiteX22" fmla="*/ 1416256 w 2094681"/>
              <a:gd name="connsiteY22" fmla="*/ 470055 h 1561436"/>
              <a:gd name="connsiteX23" fmla="*/ 1475249 w 2094681"/>
              <a:gd name="connsiteY23" fmla="*/ 529049 h 1561436"/>
              <a:gd name="connsiteX24" fmla="*/ 1519494 w 2094681"/>
              <a:gd name="connsiteY24" fmla="*/ 558546 h 1561436"/>
              <a:gd name="connsiteX25" fmla="*/ 1563739 w 2094681"/>
              <a:gd name="connsiteY25" fmla="*/ 543797 h 1561436"/>
              <a:gd name="connsiteX26" fmla="*/ 1578488 w 2094681"/>
              <a:gd name="connsiteY26" fmla="*/ 499552 h 1561436"/>
              <a:gd name="connsiteX27" fmla="*/ 1622733 w 2094681"/>
              <a:gd name="connsiteY27" fmla="*/ 366817 h 1561436"/>
              <a:gd name="connsiteX28" fmla="*/ 1740720 w 2094681"/>
              <a:gd name="connsiteY28" fmla="*/ 322571 h 1561436"/>
              <a:gd name="connsiteX29" fmla="*/ 1784965 w 2094681"/>
              <a:gd name="connsiteY29" fmla="*/ 307823 h 1561436"/>
              <a:gd name="connsiteX30" fmla="*/ 1799714 w 2094681"/>
              <a:gd name="connsiteY30" fmla="*/ 352068 h 1561436"/>
              <a:gd name="connsiteX31" fmla="*/ 2006191 w 2094681"/>
              <a:gd name="connsiteY31" fmla="*/ 366817 h 1561436"/>
              <a:gd name="connsiteX32" fmla="*/ 2050436 w 2094681"/>
              <a:gd name="connsiteY32" fmla="*/ 175088 h 1561436"/>
              <a:gd name="connsiteX33" fmla="*/ 2079933 w 2094681"/>
              <a:gd name="connsiteY33" fmla="*/ 71849 h 1561436"/>
              <a:gd name="connsiteX34" fmla="*/ 2094681 w 2094681"/>
              <a:gd name="connsiteY34" fmla="*/ 71849 h 1561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094681" h="1561436">
                <a:moveTo>
                  <a:pt x="29907" y="1561436"/>
                </a:moveTo>
                <a:cubicBezTo>
                  <a:pt x="18028" y="1466403"/>
                  <a:pt x="0" y="1393163"/>
                  <a:pt x="29907" y="1295965"/>
                </a:cubicBezTo>
                <a:cubicBezTo>
                  <a:pt x="45045" y="1246765"/>
                  <a:pt x="130530" y="1232927"/>
                  <a:pt x="162643" y="1222223"/>
                </a:cubicBezTo>
                <a:lnTo>
                  <a:pt x="206888" y="1207475"/>
                </a:lnTo>
                <a:cubicBezTo>
                  <a:pt x="221636" y="1202559"/>
                  <a:pt x="235707" y="1194654"/>
                  <a:pt x="251133" y="1192726"/>
                </a:cubicBezTo>
                <a:lnTo>
                  <a:pt x="369120" y="1177978"/>
                </a:lnTo>
                <a:cubicBezTo>
                  <a:pt x="364117" y="1097922"/>
                  <a:pt x="395649" y="968533"/>
                  <a:pt x="324875" y="897759"/>
                </a:cubicBezTo>
                <a:cubicBezTo>
                  <a:pt x="312341" y="885225"/>
                  <a:pt x="295378" y="878094"/>
                  <a:pt x="280630" y="868262"/>
                </a:cubicBezTo>
                <a:cubicBezTo>
                  <a:pt x="273066" y="845571"/>
                  <a:pt x="248863" y="802462"/>
                  <a:pt x="280630" y="779771"/>
                </a:cubicBezTo>
                <a:cubicBezTo>
                  <a:pt x="305931" y="761699"/>
                  <a:pt x="369120" y="750275"/>
                  <a:pt x="369120" y="750275"/>
                </a:cubicBezTo>
                <a:cubicBezTo>
                  <a:pt x="383868" y="740443"/>
                  <a:pt x="397073" y="727760"/>
                  <a:pt x="413365" y="720778"/>
                </a:cubicBezTo>
                <a:cubicBezTo>
                  <a:pt x="431996" y="712793"/>
                  <a:pt x="461616" y="723219"/>
                  <a:pt x="472359" y="706030"/>
                </a:cubicBezTo>
                <a:cubicBezTo>
                  <a:pt x="490783" y="676552"/>
                  <a:pt x="477118" y="636087"/>
                  <a:pt x="487107" y="602791"/>
                </a:cubicBezTo>
                <a:cubicBezTo>
                  <a:pt x="504434" y="545033"/>
                  <a:pt x="551388" y="542476"/>
                  <a:pt x="605094" y="529049"/>
                </a:cubicBezTo>
                <a:lnTo>
                  <a:pt x="664088" y="514300"/>
                </a:lnTo>
                <a:lnTo>
                  <a:pt x="973804" y="529049"/>
                </a:lnTo>
                <a:cubicBezTo>
                  <a:pt x="993569" y="533541"/>
                  <a:pt x="975890" y="572214"/>
                  <a:pt x="988552" y="588042"/>
                </a:cubicBezTo>
                <a:cubicBezTo>
                  <a:pt x="998264" y="600182"/>
                  <a:pt x="1018049" y="597875"/>
                  <a:pt x="1032797" y="602791"/>
                </a:cubicBezTo>
                <a:cubicBezTo>
                  <a:pt x="1086875" y="597875"/>
                  <a:pt x="1141275" y="595721"/>
                  <a:pt x="1195030" y="588042"/>
                </a:cubicBezTo>
                <a:cubicBezTo>
                  <a:pt x="1210420" y="585843"/>
                  <a:pt x="1227136" y="583005"/>
                  <a:pt x="1239275" y="573294"/>
                </a:cubicBezTo>
                <a:cubicBezTo>
                  <a:pt x="1253116" y="562221"/>
                  <a:pt x="1255155" y="540397"/>
                  <a:pt x="1268772" y="529049"/>
                </a:cubicBezTo>
                <a:cubicBezTo>
                  <a:pt x="1285662" y="514974"/>
                  <a:pt x="1307352" y="507717"/>
                  <a:pt x="1327765" y="499552"/>
                </a:cubicBezTo>
                <a:cubicBezTo>
                  <a:pt x="1356634" y="488004"/>
                  <a:pt x="1416256" y="470055"/>
                  <a:pt x="1416256" y="470055"/>
                </a:cubicBezTo>
                <a:cubicBezTo>
                  <a:pt x="1512791" y="502235"/>
                  <a:pt x="1418043" y="457541"/>
                  <a:pt x="1475249" y="529049"/>
                </a:cubicBezTo>
                <a:cubicBezTo>
                  <a:pt x="1486322" y="542890"/>
                  <a:pt x="1504746" y="548714"/>
                  <a:pt x="1519494" y="558546"/>
                </a:cubicBezTo>
                <a:cubicBezTo>
                  <a:pt x="1534242" y="553630"/>
                  <a:pt x="1552746" y="554790"/>
                  <a:pt x="1563739" y="543797"/>
                </a:cubicBezTo>
                <a:cubicBezTo>
                  <a:pt x="1574732" y="532804"/>
                  <a:pt x="1575116" y="514728"/>
                  <a:pt x="1578488" y="499552"/>
                </a:cubicBezTo>
                <a:cubicBezTo>
                  <a:pt x="1592614" y="435986"/>
                  <a:pt x="1578744" y="410806"/>
                  <a:pt x="1622733" y="366817"/>
                </a:cubicBezTo>
                <a:cubicBezTo>
                  <a:pt x="1663197" y="326353"/>
                  <a:pt x="1684441" y="336641"/>
                  <a:pt x="1740720" y="322571"/>
                </a:cubicBezTo>
                <a:cubicBezTo>
                  <a:pt x="1755802" y="318800"/>
                  <a:pt x="1770217" y="312739"/>
                  <a:pt x="1784965" y="307823"/>
                </a:cubicBezTo>
                <a:cubicBezTo>
                  <a:pt x="1789881" y="322571"/>
                  <a:pt x="1790002" y="339929"/>
                  <a:pt x="1799714" y="352068"/>
                </a:cubicBezTo>
                <a:cubicBezTo>
                  <a:pt x="1850238" y="415222"/>
                  <a:pt x="1945479" y="372336"/>
                  <a:pt x="2006191" y="366817"/>
                </a:cubicBezTo>
                <a:cubicBezTo>
                  <a:pt x="2074942" y="263690"/>
                  <a:pt x="2000900" y="389746"/>
                  <a:pt x="2050436" y="175088"/>
                </a:cubicBezTo>
                <a:cubicBezTo>
                  <a:pt x="2090841" y="0"/>
                  <a:pt x="2079933" y="275569"/>
                  <a:pt x="2079933" y="71849"/>
                </a:cubicBezTo>
                <a:lnTo>
                  <a:pt x="2094681" y="71849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404" y="2500306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75" y="5000636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4714884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6648450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2" y="1071546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0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285728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428604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928670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3357562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86" y="4214818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214290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2000240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928670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66" y="1785926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3786190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66" y="6143644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96" y="5357826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2071678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357166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142984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6648450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6500834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3357562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6357958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16" descr="http://s53.radikal.ru/i140/1104/94/ffd23fdc2ea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5572140"/>
            <a:ext cx="2381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0" descr="http://s003.radikal.ru/i201/1104/02/d39d804165e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5500702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40" descr="http://s003.radikal.ru/i201/1104/02/d39d804165e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62" y="1071546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40" descr="http://s003.radikal.ru/i201/1104/02/d39d804165e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214290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40" descr="http://s003.radikal.ru/i201/1104/02/d39d804165e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6143625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40" descr="http://s003.radikal.ru/i201/1104/02/d39d804165e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4714884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40" descr="http://s003.radikal.ru/i201/1104/02/d39d804165e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2214554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40" descr="http://s003.radikal.ru/i201/1104/02/d39d804165e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6143625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Полилиния 82"/>
          <p:cNvSpPr/>
          <p:nvPr/>
        </p:nvSpPr>
        <p:spPr>
          <a:xfrm>
            <a:off x="4214810" y="4000504"/>
            <a:ext cx="1474839" cy="326922"/>
          </a:xfrm>
          <a:custGeom>
            <a:avLst/>
            <a:gdLst>
              <a:gd name="connsiteX0" fmla="*/ 0 w 1474839"/>
              <a:gd name="connsiteY0" fmla="*/ 326922 h 326922"/>
              <a:gd name="connsiteX1" fmla="*/ 103239 w 1474839"/>
              <a:gd name="connsiteY1" fmla="*/ 179439 h 326922"/>
              <a:gd name="connsiteX2" fmla="*/ 250723 w 1474839"/>
              <a:gd name="connsiteY2" fmla="*/ 164690 h 326922"/>
              <a:gd name="connsiteX3" fmla="*/ 383459 w 1474839"/>
              <a:gd name="connsiteY3" fmla="*/ 223684 h 326922"/>
              <a:gd name="connsiteX4" fmla="*/ 545691 w 1474839"/>
              <a:gd name="connsiteY4" fmla="*/ 223684 h 326922"/>
              <a:gd name="connsiteX5" fmla="*/ 663678 w 1474839"/>
              <a:gd name="connsiteY5" fmla="*/ 61451 h 326922"/>
              <a:gd name="connsiteX6" fmla="*/ 781665 w 1474839"/>
              <a:gd name="connsiteY6" fmla="*/ 76200 h 326922"/>
              <a:gd name="connsiteX7" fmla="*/ 1032388 w 1474839"/>
              <a:gd name="connsiteY7" fmla="*/ 2458 h 326922"/>
              <a:gd name="connsiteX8" fmla="*/ 1135626 w 1474839"/>
              <a:gd name="connsiteY8" fmla="*/ 61451 h 326922"/>
              <a:gd name="connsiteX9" fmla="*/ 1091381 w 1474839"/>
              <a:gd name="connsiteY9" fmla="*/ 179439 h 326922"/>
              <a:gd name="connsiteX10" fmla="*/ 1283110 w 1474839"/>
              <a:gd name="connsiteY10" fmla="*/ 223684 h 326922"/>
              <a:gd name="connsiteX11" fmla="*/ 1297859 w 1474839"/>
              <a:gd name="connsiteY11" fmla="*/ 179439 h 326922"/>
              <a:gd name="connsiteX12" fmla="*/ 1474839 w 1474839"/>
              <a:gd name="connsiteY12" fmla="*/ 105697 h 3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4839" h="326922">
                <a:moveTo>
                  <a:pt x="0" y="326922"/>
                </a:moveTo>
                <a:cubicBezTo>
                  <a:pt x="30726" y="266700"/>
                  <a:pt x="61452" y="206478"/>
                  <a:pt x="103239" y="179439"/>
                </a:cubicBezTo>
                <a:cubicBezTo>
                  <a:pt x="145026" y="152400"/>
                  <a:pt x="204020" y="157316"/>
                  <a:pt x="250723" y="164690"/>
                </a:cubicBezTo>
                <a:cubicBezTo>
                  <a:pt x="297426" y="172064"/>
                  <a:pt x="334298" y="213852"/>
                  <a:pt x="383459" y="223684"/>
                </a:cubicBezTo>
                <a:cubicBezTo>
                  <a:pt x="432620" y="233516"/>
                  <a:pt x="498988" y="250723"/>
                  <a:pt x="545691" y="223684"/>
                </a:cubicBezTo>
                <a:cubicBezTo>
                  <a:pt x="592394" y="196645"/>
                  <a:pt x="624349" y="86032"/>
                  <a:pt x="663678" y="61451"/>
                </a:cubicBezTo>
                <a:cubicBezTo>
                  <a:pt x="703007" y="36870"/>
                  <a:pt x="720213" y="86032"/>
                  <a:pt x="781665" y="76200"/>
                </a:cubicBezTo>
                <a:cubicBezTo>
                  <a:pt x="843117" y="66368"/>
                  <a:pt x="973395" y="4916"/>
                  <a:pt x="1032388" y="2458"/>
                </a:cubicBezTo>
                <a:cubicBezTo>
                  <a:pt x="1091381" y="0"/>
                  <a:pt x="1125794" y="31954"/>
                  <a:pt x="1135626" y="61451"/>
                </a:cubicBezTo>
                <a:cubicBezTo>
                  <a:pt x="1145458" y="90948"/>
                  <a:pt x="1066800" y="152400"/>
                  <a:pt x="1091381" y="179439"/>
                </a:cubicBezTo>
                <a:cubicBezTo>
                  <a:pt x="1115962" y="206478"/>
                  <a:pt x="1248697" y="223684"/>
                  <a:pt x="1283110" y="223684"/>
                </a:cubicBezTo>
                <a:cubicBezTo>
                  <a:pt x="1317523" y="223684"/>
                  <a:pt x="1265904" y="199103"/>
                  <a:pt x="1297859" y="179439"/>
                </a:cubicBezTo>
                <a:cubicBezTo>
                  <a:pt x="1329814" y="159775"/>
                  <a:pt x="1440426" y="115529"/>
                  <a:pt x="1474839" y="105697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rot="5400000" flipH="1" flipV="1">
            <a:off x="267860" y="3089670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rot="5400000" flipH="1" flipV="1">
            <a:off x="410737" y="3161107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rot="5400000" flipH="1" flipV="1">
            <a:off x="7697413" y="1375158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rot="5400000" flipH="1" flipV="1">
            <a:off x="7483099" y="1160844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rot="5400000" flipH="1" flipV="1">
            <a:off x="839365" y="517901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 rot="5400000" flipH="1" flipV="1">
            <a:off x="839365" y="732215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rot="5400000" flipH="1" flipV="1">
            <a:off x="625051" y="517901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rot="5400000" flipH="1" flipV="1">
            <a:off x="196423" y="2946793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 rot="5400000" flipH="1" flipV="1">
            <a:off x="1410869" y="6090066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rot="5400000" flipH="1" flipV="1">
            <a:off x="1339431" y="5947189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rot="5400000" flipH="1" flipV="1">
            <a:off x="1267993" y="5804313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rot="5400000" flipH="1" flipV="1">
            <a:off x="8126041" y="4161239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rot="5400000" flipH="1" flipV="1">
            <a:off x="7983165" y="3946927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 rot="5400000" flipH="1" flipV="1">
            <a:off x="7625975" y="1232282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rot="5400000" flipH="1" flipV="1">
            <a:off x="8126041" y="4018365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rot="5400000" flipH="1" flipV="1">
            <a:off x="8340355" y="5947190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 rot="5400000" flipH="1" flipV="1">
            <a:off x="8197479" y="5661438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 rot="5400000" flipH="1" flipV="1">
            <a:off x="8340355" y="5732876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2" name="Овал 91"/>
          <p:cNvSpPr/>
          <p:nvPr/>
        </p:nvSpPr>
        <p:spPr>
          <a:xfrm>
            <a:off x="500034" y="857232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571472" y="2928934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1071538" y="6215082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7358082" y="1500174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7786710" y="4357694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8001024" y="6072206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Мои рисунки\funk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142852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«Волшебные шары»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6" descr="щары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214942" y="428604"/>
            <a:ext cx="4214842" cy="6429396"/>
          </a:xfrm>
          <a:prstGeom prst="rect">
            <a:avLst/>
          </a:prstGeom>
          <a:noFill/>
        </p:spPr>
      </p:pic>
      <p:pic>
        <p:nvPicPr>
          <p:cNvPr id="8" name="Picture 16" descr="щары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14488"/>
            <a:ext cx="3357586" cy="4643470"/>
          </a:xfrm>
          <a:prstGeom prst="rect">
            <a:avLst/>
          </a:prstGeom>
          <a:noFill/>
        </p:spPr>
      </p:pic>
      <p:pic>
        <p:nvPicPr>
          <p:cNvPr id="6" name="Picture 16" descr="щары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357430"/>
            <a:ext cx="3229783" cy="450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28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Мои рисунки\abstract_0112_lightbo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357166"/>
            <a:ext cx="62865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4" name="Picture 4" descr="Reflection_in_a_soap_bubble_ed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52400" y="990600"/>
            <a:ext cx="8991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400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0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Здравствуй друг!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225689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Здравствуй друг! </a:t>
            </a: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(пожать руку соседу)</a:t>
            </a: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Как дела? </a:t>
            </a: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(похлопывание по плечу соседа)</a:t>
            </a: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Где ты был? </a:t>
            </a: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(подергать себя за ухо)</a:t>
            </a: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Я скучал! </a:t>
            </a: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(похлопать себя по груди)</a:t>
            </a: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Ты пришел? Хорошо! </a:t>
            </a: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(обнять соседа)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0"/>
            <a:ext cx="5569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ПЛАНЕТА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0"/>
            <a:ext cx="5569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ПЛАНЕТА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28" y="714356"/>
            <a:ext cx="6143668" cy="6000792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rgbClr val="142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142FF8"/>
                </a:solidFill>
              </a:ln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http://miranimashek.com/_ph/23/2/442437402.gif"/>
          <p:cNvPicPr>
            <a:picLocks noChangeAspect="1" noChangeArrowheads="1" noCrop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-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785794"/>
            <a:ext cx="5857916" cy="5857916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glow rad="1663700">
              <a:srgbClr val="0066FF">
                <a:alpha val="80000"/>
              </a:srgb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928794" y="0"/>
            <a:ext cx="5569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ПЛАНЕТА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28" y="714356"/>
            <a:ext cx="6143668" cy="6000792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rgbClr val="142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142FF8"/>
                </a:solidFill>
              </a:ln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http://miranimashek.com/_ph/23/2/442437402.gif"/>
          <p:cNvPicPr>
            <a:picLocks noChangeAspect="1" noChangeArrowheads="1" noCrop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-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785794"/>
            <a:ext cx="5857916" cy="5857916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glow rad="1663700">
              <a:srgbClr val="0066FF">
                <a:alpha val="80000"/>
              </a:srgb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928794" y="0"/>
            <a:ext cx="5569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ПЛАНЕТА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28" y="714356"/>
            <a:ext cx="6143668" cy="6000792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rgbClr val="142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142FF8"/>
                </a:solidFill>
              </a:ln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1857356" y="1000108"/>
            <a:ext cx="3786214" cy="2286016"/>
          </a:xfrm>
          <a:custGeom>
            <a:avLst/>
            <a:gdLst>
              <a:gd name="connsiteX0" fmla="*/ 258096 w 2421192"/>
              <a:gd name="connsiteY0" fmla="*/ 975851 h 1735392"/>
              <a:gd name="connsiteX1" fmla="*/ 22122 w 2421192"/>
              <a:gd name="connsiteY1" fmla="*/ 1285567 h 1735392"/>
              <a:gd name="connsiteX2" fmla="*/ 390831 w 2421192"/>
              <a:gd name="connsiteY2" fmla="*/ 1624780 h 1735392"/>
              <a:gd name="connsiteX3" fmla="*/ 1482212 w 2421192"/>
              <a:gd name="connsiteY3" fmla="*/ 1654276 h 1735392"/>
              <a:gd name="connsiteX4" fmla="*/ 2249128 w 2421192"/>
              <a:gd name="connsiteY4" fmla="*/ 1138083 h 1735392"/>
              <a:gd name="connsiteX5" fmla="*/ 2411360 w 2421192"/>
              <a:gd name="connsiteY5" fmla="*/ 548147 h 1735392"/>
              <a:gd name="connsiteX6" fmla="*/ 2190134 w 2421192"/>
              <a:gd name="connsiteY6" fmla="*/ 17206 h 1735392"/>
              <a:gd name="connsiteX7" fmla="*/ 1821425 w 2421192"/>
              <a:gd name="connsiteY7" fmla="*/ 444909 h 1735392"/>
              <a:gd name="connsiteX8" fmla="*/ 1393722 w 2421192"/>
              <a:gd name="connsiteY8" fmla="*/ 1093838 h 1735392"/>
              <a:gd name="connsiteX9" fmla="*/ 538315 w 2421192"/>
              <a:gd name="connsiteY9" fmla="*/ 1138083 h 1735392"/>
              <a:gd name="connsiteX10" fmla="*/ 258096 w 2421192"/>
              <a:gd name="connsiteY10" fmla="*/ 975851 h 173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21192" h="1735392">
                <a:moveTo>
                  <a:pt x="258096" y="975851"/>
                </a:moveTo>
                <a:cubicBezTo>
                  <a:pt x="172064" y="1000432"/>
                  <a:pt x="0" y="1177412"/>
                  <a:pt x="22122" y="1285567"/>
                </a:cubicBezTo>
                <a:cubicBezTo>
                  <a:pt x="44244" y="1393722"/>
                  <a:pt x="147483" y="1563329"/>
                  <a:pt x="390831" y="1624780"/>
                </a:cubicBezTo>
                <a:cubicBezTo>
                  <a:pt x="634179" y="1686231"/>
                  <a:pt x="1172496" y="1735392"/>
                  <a:pt x="1482212" y="1654276"/>
                </a:cubicBezTo>
                <a:cubicBezTo>
                  <a:pt x="1791928" y="1573160"/>
                  <a:pt x="2094270" y="1322438"/>
                  <a:pt x="2249128" y="1138083"/>
                </a:cubicBezTo>
                <a:cubicBezTo>
                  <a:pt x="2403986" y="953728"/>
                  <a:pt x="2421192" y="734960"/>
                  <a:pt x="2411360" y="548147"/>
                </a:cubicBezTo>
                <a:cubicBezTo>
                  <a:pt x="2401528" y="361334"/>
                  <a:pt x="2288456" y="34412"/>
                  <a:pt x="2190134" y="17206"/>
                </a:cubicBezTo>
                <a:cubicBezTo>
                  <a:pt x="2091812" y="0"/>
                  <a:pt x="1954160" y="265470"/>
                  <a:pt x="1821425" y="444909"/>
                </a:cubicBezTo>
                <a:cubicBezTo>
                  <a:pt x="1688690" y="624348"/>
                  <a:pt x="1607574" y="978309"/>
                  <a:pt x="1393722" y="1093838"/>
                </a:cubicBezTo>
                <a:cubicBezTo>
                  <a:pt x="1179870" y="1209367"/>
                  <a:pt x="730044" y="1160206"/>
                  <a:pt x="538315" y="1138083"/>
                </a:cubicBezTo>
                <a:cubicBezTo>
                  <a:pt x="346586" y="1115960"/>
                  <a:pt x="344128" y="951270"/>
                  <a:pt x="258096" y="975851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786182" y="1928802"/>
            <a:ext cx="3751007" cy="2531807"/>
          </a:xfrm>
          <a:custGeom>
            <a:avLst/>
            <a:gdLst>
              <a:gd name="connsiteX0" fmla="*/ 3023419 w 3751007"/>
              <a:gd name="connsiteY0" fmla="*/ 110613 h 2531807"/>
              <a:gd name="connsiteX1" fmla="*/ 1991032 w 3751007"/>
              <a:gd name="connsiteY1" fmla="*/ 980767 h 2531807"/>
              <a:gd name="connsiteX2" fmla="*/ 1651819 w 3751007"/>
              <a:gd name="connsiteY2" fmla="*/ 1865671 h 2531807"/>
              <a:gd name="connsiteX3" fmla="*/ 457200 w 3751007"/>
              <a:gd name="connsiteY3" fmla="*/ 1821425 h 2531807"/>
              <a:gd name="connsiteX4" fmla="*/ 14748 w 3751007"/>
              <a:gd name="connsiteY4" fmla="*/ 2072148 h 2531807"/>
              <a:gd name="connsiteX5" fmla="*/ 545690 w 3751007"/>
              <a:gd name="connsiteY5" fmla="*/ 2470355 h 2531807"/>
              <a:gd name="connsiteX6" fmla="*/ 1666567 w 3751007"/>
              <a:gd name="connsiteY6" fmla="*/ 2440858 h 2531807"/>
              <a:gd name="connsiteX7" fmla="*/ 2286000 w 3751007"/>
              <a:gd name="connsiteY7" fmla="*/ 2042651 h 2531807"/>
              <a:gd name="connsiteX8" fmla="*/ 3229897 w 3751007"/>
              <a:gd name="connsiteY8" fmla="*/ 1850922 h 2531807"/>
              <a:gd name="connsiteX9" fmla="*/ 3687097 w 3751007"/>
              <a:gd name="connsiteY9" fmla="*/ 1850922 h 2531807"/>
              <a:gd name="connsiteX10" fmla="*/ 3613355 w 3751007"/>
              <a:gd name="connsiteY10" fmla="*/ 1290484 h 2531807"/>
              <a:gd name="connsiteX11" fmla="*/ 3554361 w 3751007"/>
              <a:gd name="connsiteY11" fmla="*/ 995516 h 2531807"/>
              <a:gd name="connsiteX12" fmla="*/ 3392129 w 3751007"/>
              <a:gd name="connsiteY12" fmla="*/ 582561 h 2531807"/>
              <a:gd name="connsiteX13" fmla="*/ 3229897 w 3751007"/>
              <a:gd name="connsiteY13" fmla="*/ 317090 h 2531807"/>
              <a:gd name="connsiteX14" fmla="*/ 3023419 w 3751007"/>
              <a:gd name="connsiteY14" fmla="*/ 110613 h 253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51007" h="2531807">
                <a:moveTo>
                  <a:pt x="3023419" y="110613"/>
                </a:moveTo>
                <a:cubicBezTo>
                  <a:pt x="2816942" y="221226"/>
                  <a:pt x="2219632" y="688257"/>
                  <a:pt x="1991032" y="980767"/>
                </a:cubicBezTo>
                <a:cubicBezTo>
                  <a:pt x="1762432" y="1273277"/>
                  <a:pt x="1907458" y="1725561"/>
                  <a:pt x="1651819" y="1865671"/>
                </a:cubicBezTo>
                <a:cubicBezTo>
                  <a:pt x="1396180" y="2005781"/>
                  <a:pt x="730045" y="1787012"/>
                  <a:pt x="457200" y="1821425"/>
                </a:cubicBezTo>
                <a:cubicBezTo>
                  <a:pt x="184355" y="1855838"/>
                  <a:pt x="0" y="1963993"/>
                  <a:pt x="14748" y="2072148"/>
                </a:cubicBezTo>
                <a:cubicBezTo>
                  <a:pt x="29496" y="2180303"/>
                  <a:pt x="270387" y="2408903"/>
                  <a:pt x="545690" y="2470355"/>
                </a:cubicBezTo>
                <a:cubicBezTo>
                  <a:pt x="820993" y="2531807"/>
                  <a:pt x="1376515" y="2512142"/>
                  <a:pt x="1666567" y="2440858"/>
                </a:cubicBezTo>
                <a:cubicBezTo>
                  <a:pt x="1956619" y="2369574"/>
                  <a:pt x="2025445" y="2140974"/>
                  <a:pt x="2286000" y="2042651"/>
                </a:cubicBezTo>
                <a:cubicBezTo>
                  <a:pt x="2546555" y="1944328"/>
                  <a:pt x="2996381" y="1882877"/>
                  <a:pt x="3229897" y="1850922"/>
                </a:cubicBezTo>
                <a:cubicBezTo>
                  <a:pt x="3463413" y="1818967"/>
                  <a:pt x="3623187" y="1944328"/>
                  <a:pt x="3687097" y="1850922"/>
                </a:cubicBezTo>
                <a:cubicBezTo>
                  <a:pt x="3751007" y="1757516"/>
                  <a:pt x="3635478" y="1433052"/>
                  <a:pt x="3613355" y="1290484"/>
                </a:cubicBezTo>
                <a:cubicBezTo>
                  <a:pt x="3591232" y="1147916"/>
                  <a:pt x="3591232" y="1113503"/>
                  <a:pt x="3554361" y="995516"/>
                </a:cubicBezTo>
                <a:cubicBezTo>
                  <a:pt x="3517490" y="877529"/>
                  <a:pt x="3446206" y="695632"/>
                  <a:pt x="3392129" y="582561"/>
                </a:cubicBezTo>
                <a:cubicBezTo>
                  <a:pt x="3338052" y="469490"/>
                  <a:pt x="3288891" y="398206"/>
                  <a:pt x="3229897" y="317090"/>
                </a:cubicBezTo>
                <a:cubicBezTo>
                  <a:pt x="3170903" y="235974"/>
                  <a:pt x="3229897" y="0"/>
                  <a:pt x="3023419" y="110613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86116" y="3929066"/>
            <a:ext cx="4328651" cy="2418735"/>
          </a:xfrm>
          <a:custGeom>
            <a:avLst/>
            <a:gdLst>
              <a:gd name="connsiteX0" fmla="*/ 120445 w 4328651"/>
              <a:gd name="connsiteY0" fmla="*/ 2165555 h 2418735"/>
              <a:gd name="connsiteX1" fmla="*/ 1005348 w 4328651"/>
              <a:gd name="connsiteY1" fmla="*/ 1118420 h 2418735"/>
              <a:gd name="connsiteX2" fmla="*/ 3055374 w 4328651"/>
              <a:gd name="connsiteY2" fmla="*/ 705465 h 2418735"/>
              <a:gd name="connsiteX3" fmla="*/ 3055374 w 4328651"/>
              <a:gd name="connsiteY3" fmla="*/ 705465 h 2418735"/>
              <a:gd name="connsiteX4" fmla="*/ 4132006 w 4328651"/>
              <a:gd name="connsiteY4" fmla="*/ 71284 h 2418735"/>
              <a:gd name="connsiteX5" fmla="*/ 4235245 w 4328651"/>
              <a:gd name="connsiteY5" fmla="*/ 277762 h 2418735"/>
              <a:gd name="connsiteX6" fmla="*/ 4087761 w 4328651"/>
              <a:gd name="connsiteY6" fmla="*/ 705465 h 2418735"/>
              <a:gd name="connsiteX7" fmla="*/ 3143864 w 4328651"/>
              <a:gd name="connsiteY7" fmla="*/ 941439 h 2418735"/>
              <a:gd name="connsiteX8" fmla="*/ 2480187 w 4328651"/>
              <a:gd name="connsiteY8" fmla="*/ 1133168 h 2418735"/>
              <a:gd name="connsiteX9" fmla="*/ 2258961 w 4328651"/>
              <a:gd name="connsiteY9" fmla="*/ 1664110 h 2418735"/>
              <a:gd name="connsiteX10" fmla="*/ 2258961 w 4328651"/>
              <a:gd name="connsiteY10" fmla="*/ 1693607 h 2418735"/>
              <a:gd name="connsiteX11" fmla="*/ 2155722 w 4328651"/>
              <a:gd name="connsiteY11" fmla="*/ 1959078 h 2418735"/>
              <a:gd name="connsiteX12" fmla="*/ 1757516 w 4328651"/>
              <a:gd name="connsiteY12" fmla="*/ 2062316 h 2418735"/>
              <a:gd name="connsiteX13" fmla="*/ 902109 w 4328651"/>
              <a:gd name="connsiteY13" fmla="*/ 2077065 h 2418735"/>
              <a:gd name="connsiteX14" fmla="*/ 282677 w 4328651"/>
              <a:gd name="connsiteY14" fmla="*/ 2401529 h 2418735"/>
              <a:gd name="connsiteX15" fmla="*/ 120445 w 4328651"/>
              <a:gd name="connsiteY15" fmla="*/ 2165555 h 24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328651" h="2418735">
                <a:moveTo>
                  <a:pt x="120445" y="2165555"/>
                </a:moveTo>
                <a:cubicBezTo>
                  <a:pt x="240890" y="1951704"/>
                  <a:pt x="516193" y="1361768"/>
                  <a:pt x="1005348" y="1118420"/>
                </a:cubicBezTo>
                <a:cubicBezTo>
                  <a:pt x="1494503" y="875072"/>
                  <a:pt x="3055374" y="705465"/>
                  <a:pt x="3055374" y="705465"/>
                </a:cubicBezTo>
                <a:lnTo>
                  <a:pt x="3055374" y="705465"/>
                </a:lnTo>
                <a:cubicBezTo>
                  <a:pt x="3234813" y="599768"/>
                  <a:pt x="3935361" y="142568"/>
                  <a:pt x="4132006" y="71284"/>
                </a:cubicBezTo>
                <a:cubicBezTo>
                  <a:pt x="4328651" y="0"/>
                  <a:pt x="4242619" y="172065"/>
                  <a:pt x="4235245" y="277762"/>
                </a:cubicBezTo>
                <a:cubicBezTo>
                  <a:pt x="4227871" y="383459"/>
                  <a:pt x="4269658" y="594852"/>
                  <a:pt x="4087761" y="705465"/>
                </a:cubicBezTo>
                <a:cubicBezTo>
                  <a:pt x="3905864" y="816078"/>
                  <a:pt x="3411793" y="870155"/>
                  <a:pt x="3143864" y="941439"/>
                </a:cubicBezTo>
                <a:cubicBezTo>
                  <a:pt x="2875935" y="1012723"/>
                  <a:pt x="2627671" y="1012723"/>
                  <a:pt x="2480187" y="1133168"/>
                </a:cubicBezTo>
                <a:cubicBezTo>
                  <a:pt x="2332703" y="1253613"/>
                  <a:pt x="2295832" y="1570704"/>
                  <a:pt x="2258961" y="1664110"/>
                </a:cubicBezTo>
                <a:cubicBezTo>
                  <a:pt x="2222090" y="1757516"/>
                  <a:pt x="2276168" y="1644446"/>
                  <a:pt x="2258961" y="1693607"/>
                </a:cubicBezTo>
                <a:cubicBezTo>
                  <a:pt x="2241755" y="1742768"/>
                  <a:pt x="2239296" y="1897626"/>
                  <a:pt x="2155722" y="1959078"/>
                </a:cubicBezTo>
                <a:cubicBezTo>
                  <a:pt x="2072148" y="2020530"/>
                  <a:pt x="1966452" y="2042651"/>
                  <a:pt x="1757516" y="2062316"/>
                </a:cubicBezTo>
                <a:cubicBezTo>
                  <a:pt x="1548580" y="2081981"/>
                  <a:pt x="1147916" y="2020530"/>
                  <a:pt x="902109" y="2077065"/>
                </a:cubicBezTo>
                <a:cubicBezTo>
                  <a:pt x="656303" y="2133601"/>
                  <a:pt x="412954" y="2384323"/>
                  <a:pt x="282677" y="2401529"/>
                </a:cubicBezTo>
                <a:cubicBezTo>
                  <a:pt x="152400" y="2418735"/>
                  <a:pt x="0" y="2379406"/>
                  <a:pt x="120445" y="216555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rot="418824">
            <a:off x="1592648" y="3172946"/>
            <a:ext cx="1835731" cy="2809567"/>
          </a:xfrm>
          <a:custGeom>
            <a:avLst/>
            <a:gdLst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125197 w 1366224"/>
              <a:gd name="connsiteY0" fmla="*/ 248265 h 2809567"/>
              <a:gd name="connsiteX1" fmla="*/ 446908 w 1366224"/>
              <a:gd name="connsiteY1" fmla="*/ 351503 h 2809567"/>
              <a:gd name="connsiteX2" fmla="*/ 594392 w 1366224"/>
              <a:gd name="connsiteY2" fmla="*/ 926690 h 2809567"/>
              <a:gd name="connsiteX3" fmla="*/ 1095837 w 1366224"/>
              <a:gd name="connsiteY3" fmla="*/ 1044677 h 2809567"/>
              <a:gd name="connsiteX4" fmla="*/ 977850 w 1366224"/>
              <a:gd name="connsiteY4" fmla="*/ 1752600 h 2809567"/>
              <a:gd name="connsiteX5" fmla="*/ 1125334 w 1366224"/>
              <a:gd name="connsiteY5" fmla="*/ 1973826 h 2809567"/>
              <a:gd name="connsiteX6" fmla="*/ 1346560 w 1366224"/>
              <a:gd name="connsiteY6" fmla="*/ 2224548 h 2809567"/>
              <a:gd name="connsiteX7" fmla="*/ 1243321 w 1366224"/>
              <a:gd name="connsiteY7" fmla="*/ 2534264 h 2809567"/>
              <a:gd name="connsiteX8" fmla="*/ 1317063 w 1366224"/>
              <a:gd name="connsiteY8" fmla="*/ 2770239 h 2809567"/>
              <a:gd name="connsiteX9" fmla="*/ 1125334 w 1366224"/>
              <a:gd name="connsiteY9" fmla="*/ 2725993 h 2809567"/>
              <a:gd name="connsiteX10" fmla="*/ 623889 w 1366224"/>
              <a:gd name="connsiteY10" fmla="*/ 2268793 h 2809567"/>
              <a:gd name="connsiteX11" fmla="*/ 151941 w 1366224"/>
              <a:gd name="connsiteY11" fmla="*/ 1472380 h 2809567"/>
              <a:gd name="connsiteX12" fmla="*/ 4457 w 1366224"/>
              <a:gd name="connsiteY12" fmla="*/ 204019 h 2809567"/>
              <a:gd name="connsiteX13" fmla="*/ 125197 w 1366224"/>
              <a:gd name="connsiteY13" fmla="*/ 248265 h 2809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66224" h="2809567">
                <a:moveTo>
                  <a:pt x="125197" y="248265"/>
                </a:moveTo>
                <a:cubicBezTo>
                  <a:pt x="198939" y="272846"/>
                  <a:pt x="368709" y="238432"/>
                  <a:pt x="446908" y="351503"/>
                </a:cubicBezTo>
                <a:cubicBezTo>
                  <a:pt x="525107" y="464574"/>
                  <a:pt x="486237" y="811161"/>
                  <a:pt x="594392" y="926690"/>
                </a:cubicBezTo>
                <a:cubicBezTo>
                  <a:pt x="702547" y="1042219"/>
                  <a:pt x="1031927" y="907025"/>
                  <a:pt x="1095837" y="1044677"/>
                </a:cubicBezTo>
                <a:cubicBezTo>
                  <a:pt x="1159747" y="1182329"/>
                  <a:pt x="972934" y="1597742"/>
                  <a:pt x="977850" y="1752600"/>
                </a:cubicBezTo>
                <a:cubicBezTo>
                  <a:pt x="982766" y="1907458"/>
                  <a:pt x="1063882" y="1895168"/>
                  <a:pt x="1125334" y="1973826"/>
                </a:cubicBezTo>
                <a:cubicBezTo>
                  <a:pt x="1186786" y="2052484"/>
                  <a:pt x="1326896" y="2131142"/>
                  <a:pt x="1346560" y="2224548"/>
                </a:cubicBezTo>
                <a:cubicBezTo>
                  <a:pt x="1366224" y="2317954"/>
                  <a:pt x="1248237" y="2443316"/>
                  <a:pt x="1243321" y="2534264"/>
                </a:cubicBezTo>
                <a:cubicBezTo>
                  <a:pt x="1238405" y="2625212"/>
                  <a:pt x="1336727" y="2738284"/>
                  <a:pt x="1317063" y="2770239"/>
                </a:cubicBezTo>
                <a:cubicBezTo>
                  <a:pt x="1297399" y="2802194"/>
                  <a:pt x="1240863" y="2809567"/>
                  <a:pt x="1125334" y="2725993"/>
                </a:cubicBezTo>
                <a:cubicBezTo>
                  <a:pt x="1009805" y="2642419"/>
                  <a:pt x="786121" y="2477728"/>
                  <a:pt x="623889" y="2268793"/>
                </a:cubicBezTo>
                <a:cubicBezTo>
                  <a:pt x="461657" y="2059858"/>
                  <a:pt x="255180" y="1816509"/>
                  <a:pt x="151941" y="1472380"/>
                </a:cubicBezTo>
                <a:cubicBezTo>
                  <a:pt x="48702" y="1128251"/>
                  <a:pt x="8914" y="408038"/>
                  <a:pt x="4457" y="204019"/>
                </a:cubicBezTo>
                <a:cubicBezTo>
                  <a:pt x="0" y="0"/>
                  <a:pt x="51455" y="223684"/>
                  <a:pt x="125197" y="24826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5286388"/>
            <a:ext cx="752648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Материки – </a:t>
            </a:r>
          </a:p>
          <a:p>
            <a:pPr algn="ctr"/>
            <a:r>
              <a:rPr lang="ru-RU" sz="4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виды деятельности</a:t>
            </a:r>
            <a:endParaRPr lang="ru-RU" sz="4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http://miranimashek.com/_ph/23/2/442437402.gif"/>
          <p:cNvPicPr>
            <a:picLocks noChangeAspect="1" noChangeArrowheads="1" noCrop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-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785794"/>
            <a:ext cx="5857916" cy="5857916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glow rad="1663700">
              <a:srgbClr val="0066FF">
                <a:alpha val="80000"/>
              </a:srgb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928794" y="0"/>
            <a:ext cx="5569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ПЛАНЕТА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28" y="714356"/>
            <a:ext cx="6143668" cy="6000792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rgbClr val="142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142FF8"/>
                </a:solidFill>
              </a:ln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1857356" y="1000108"/>
            <a:ext cx="3786214" cy="2286016"/>
          </a:xfrm>
          <a:custGeom>
            <a:avLst/>
            <a:gdLst>
              <a:gd name="connsiteX0" fmla="*/ 258096 w 2421192"/>
              <a:gd name="connsiteY0" fmla="*/ 975851 h 1735392"/>
              <a:gd name="connsiteX1" fmla="*/ 22122 w 2421192"/>
              <a:gd name="connsiteY1" fmla="*/ 1285567 h 1735392"/>
              <a:gd name="connsiteX2" fmla="*/ 390831 w 2421192"/>
              <a:gd name="connsiteY2" fmla="*/ 1624780 h 1735392"/>
              <a:gd name="connsiteX3" fmla="*/ 1482212 w 2421192"/>
              <a:gd name="connsiteY3" fmla="*/ 1654276 h 1735392"/>
              <a:gd name="connsiteX4" fmla="*/ 2249128 w 2421192"/>
              <a:gd name="connsiteY4" fmla="*/ 1138083 h 1735392"/>
              <a:gd name="connsiteX5" fmla="*/ 2411360 w 2421192"/>
              <a:gd name="connsiteY5" fmla="*/ 548147 h 1735392"/>
              <a:gd name="connsiteX6" fmla="*/ 2190134 w 2421192"/>
              <a:gd name="connsiteY6" fmla="*/ 17206 h 1735392"/>
              <a:gd name="connsiteX7" fmla="*/ 1821425 w 2421192"/>
              <a:gd name="connsiteY7" fmla="*/ 444909 h 1735392"/>
              <a:gd name="connsiteX8" fmla="*/ 1393722 w 2421192"/>
              <a:gd name="connsiteY8" fmla="*/ 1093838 h 1735392"/>
              <a:gd name="connsiteX9" fmla="*/ 538315 w 2421192"/>
              <a:gd name="connsiteY9" fmla="*/ 1138083 h 1735392"/>
              <a:gd name="connsiteX10" fmla="*/ 258096 w 2421192"/>
              <a:gd name="connsiteY10" fmla="*/ 975851 h 173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21192" h="1735392">
                <a:moveTo>
                  <a:pt x="258096" y="975851"/>
                </a:moveTo>
                <a:cubicBezTo>
                  <a:pt x="172064" y="1000432"/>
                  <a:pt x="0" y="1177412"/>
                  <a:pt x="22122" y="1285567"/>
                </a:cubicBezTo>
                <a:cubicBezTo>
                  <a:pt x="44244" y="1393722"/>
                  <a:pt x="147483" y="1563329"/>
                  <a:pt x="390831" y="1624780"/>
                </a:cubicBezTo>
                <a:cubicBezTo>
                  <a:pt x="634179" y="1686231"/>
                  <a:pt x="1172496" y="1735392"/>
                  <a:pt x="1482212" y="1654276"/>
                </a:cubicBezTo>
                <a:cubicBezTo>
                  <a:pt x="1791928" y="1573160"/>
                  <a:pt x="2094270" y="1322438"/>
                  <a:pt x="2249128" y="1138083"/>
                </a:cubicBezTo>
                <a:cubicBezTo>
                  <a:pt x="2403986" y="953728"/>
                  <a:pt x="2421192" y="734960"/>
                  <a:pt x="2411360" y="548147"/>
                </a:cubicBezTo>
                <a:cubicBezTo>
                  <a:pt x="2401528" y="361334"/>
                  <a:pt x="2288456" y="34412"/>
                  <a:pt x="2190134" y="17206"/>
                </a:cubicBezTo>
                <a:cubicBezTo>
                  <a:pt x="2091812" y="0"/>
                  <a:pt x="1954160" y="265470"/>
                  <a:pt x="1821425" y="444909"/>
                </a:cubicBezTo>
                <a:cubicBezTo>
                  <a:pt x="1688690" y="624348"/>
                  <a:pt x="1607574" y="978309"/>
                  <a:pt x="1393722" y="1093838"/>
                </a:cubicBezTo>
                <a:cubicBezTo>
                  <a:pt x="1179870" y="1209367"/>
                  <a:pt x="730044" y="1160206"/>
                  <a:pt x="538315" y="1138083"/>
                </a:cubicBezTo>
                <a:cubicBezTo>
                  <a:pt x="346586" y="1115960"/>
                  <a:pt x="344128" y="951270"/>
                  <a:pt x="258096" y="975851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786182" y="1928802"/>
            <a:ext cx="3751007" cy="2531807"/>
          </a:xfrm>
          <a:custGeom>
            <a:avLst/>
            <a:gdLst>
              <a:gd name="connsiteX0" fmla="*/ 3023419 w 3751007"/>
              <a:gd name="connsiteY0" fmla="*/ 110613 h 2531807"/>
              <a:gd name="connsiteX1" fmla="*/ 1991032 w 3751007"/>
              <a:gd name="connsiteY1" fmla="*/ 980767 h 2531807"/>
              <a:gd name="connsiteX2" fmla="*/ 1651819 w 3751007"/>
              <a:gd name="connsiteY2" fmla="*/ 1865671 h 2531807"/>
              <a:gd name="connsiteX3" fmla="*/ 457200 w 3751007"/>
              <a:gd name="connsiteY3" fmla="*/ 1821425 h 2531807"/>
              <a:gd name="connsiteX4" fmla="*/ 14748 w 3751007"/>
              <a:gd name="connsiteY4" fmla="*/ 2072148 h 2531807"/>
              <a:gd name="connsiteX5" fmla="*/ 545690 w 3751007"/>
              <a:gd name="connsiteY5" fmla="*/ 2470355 h 2531807"/>
              <a:gd name="connsiteX6" fmla="*/ 1666567 w 3751007"/>
              <a:gd name="connsiteY6" fmla="*/ 2440858 h 2531807"/>
              <a:gd name="connsiteX7" fmla="*/ 2286000 w 3751007"/>
              <a:gd name="connsiteY7" fmla="*/ 2042651 h 2531807"/>
              <a:gd name="connsiteX8" fmla="*/ 3229897 w 3751007"/>
              <a:gd name="connsiteY8" fmla="*/ 1850922 h 2531807"/>
              <a:gd name="connsiteX9" fmla="*/ 3687097 w 3751007"/>
              <a:gd name="connsiteY9" fmla="*/ 1850922 h 2531807"/>
              <a:gd name="connsiteX10" fmla="*/ 3613355 w 3751007"/>
              <a:gd name="connsiteY10" fmla="*/ 1290484 h 2531807"/>
              <a:gd name="connsiteX11" fmla="*/ 3554361 w 3751007"/>
              <a:gd name="connsiteY11" fmla="*/ 995516 h 2531807"/>
              <a:gd name="connsiteX12" fmla="*/ 3392129 w 3751007"/>
              <a:gd name="connsiteY12" fmla="*/ 582561 h 2531807"/>
              <a:gd name="connsiteX13" fmla="*/ 3229897 w 3751007"/>
              <a:gd name="connsiteY13" fmla="*/ 317090 h 2531807"/>
              <a:gd name="connsiteX14" fmla="*/ 3023419 w 3751007"/>
              <a:gd name="connsiteY14" fmla="*/ 110613 h 253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51007" h="2531807">
                <a:moveTo>
                  <a:pt x="3023419" y="110613"/>
                </a:moveTo>
                <a:cubicBezTo>
                  <a:pt x="2816942" y="221226"/>
                  <a:pt x="2219632" y="688257"/>
                  <a:pt x="1991032" y="980767"/>
                </a:cubicBezTo>
                <a:cubicBezTo>
                  <a:pt x="1762432" y="1273277"/>
                  <a:pt x="1907458" y="1725561"/>
                  <a:pt x="1651819" y="1865671"/>
                </a:cubicBezTo>
                <a:cubicBezTo>
                  <a:pt x="1396180" y="2005781"/>
                  <a:pt x="730045" y="1787012"/>
                  <a:pt x="457200" y="1821425"/>
                </a:cubicBezTo>
                <a:cubicBezTo>
                  <a:pt x="184355" y="1855838"/>
                  <a:pt x="0" y="1963993"/>
                  <a:pt x="14748" y="2072148"/>
                </a:cubicBezTo>
                <a:cubicBezTo>
                  <a:pt x="29496" y="2180303"/>
                  <a:pt x="270387" y="2408903"/>
                  <a:pt x="545690" y="2470355"/>
                </a:cubicBezTo>
                <a:cubicBezTo>
                  <a:pt x="820993" y="2531807"/>
                  <a:pt x="1376515" y="2512142"/>
                  <a:pt x="1666567" y="2440858"/>
                </a:cubicBezTo>
                <a:cubicBezTo>
                  <a:pt x="1956619" y="2369574"/>
                  <a:pt x="2025445" y="2140974"/>
                  <a:pt x="2286000" y="2042651"/>
                </a:cubicBezTo>
                <a:cubicBezTo>
                  <a:pt x="2546555" y="1944328"/>
                  <a:pt x="2996381" y="1882877"/>
                  <a:pt x="3229897" y="1850922"/>
                </a:cubicBezTo>
                <a:cubicBezTo>
                  <a:pt x="3463413" y="1818967"/>
                  <a:pt x="3623187" y="1944328"/>
                  <a:pt x="3687097" y="1850922"/>
                </a:cubicBezTo>
                <a:cubicBezTo>
                  <a:pt x="3751007" y="1757516"/>
                  <a:pt x="3635478" y="1433052"/>
                  <a:pt x="3613355" y="1290484"/>
                </a:cubicBezTo>
                <a:cubicBezTo>
                  <a:pt x="3591232" y="1147916"/>
                  <a:pt x="3591232" y="1113503"/>
                  <a:pt x="3554361" y="995516"/>
                </a:cubicBezTo>
                <a:cubicBezTo>
                  <a:pt x="3517490" y="877529"/>
                  <a:pt x="3446206" y="695632"/>
                  <a:pt x="3392129" y="582561"/>
                </a:cubicBezTo>
                <a:cubicBezTo>
                  <a:pt x="3338052" y="469490"/>
                  <a:pt x="3288891" y="398206"/>
                  <a:pt x="3229897" y="317090"/>
                </a:cubicBezTo>
                <a:cubicBezTo>
                  <a:pt x="3170903" y="235974"/>
                  <a:pt x="3229897" y="0"/>
                  <a:pt x="3023419" y="110613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86116" y="3929066"/>
            <a:ext cx="4328651" cy="2418735"/>
          </a:xfrm>
          <a:custGeom>
            <a:avLst/>
            <a:gdLst>
              <a:gd name="connsiteX0" fmla="*/ 120445 w 4328651"/>
              <a:gd name="connsiteY0" fmla="*/ 2165555 h 2418735"/>
              <a:gd name="connsiteX1" fmla="*/ 1005348 w 4328651"/>
              <a:gd name="connsiteY1" fmla="*/ 1118420 h 2418735"/>
              <a:gd name="connsiteX2" fmla="*/ 3055374 w 4328651"/>
              <a:gd name="connsiteY2" fmla="*/ 705465 h 2418735"/>
              <a:gd name="connsiteX3" fmla="*/ 3055374 w 4328651"/>
              <a:gd name="connsiteY3" fmla="*/ 705465 h 2418735"/>
              <a:gd name="connsiteX4" fmla="*/ 4132006 w 4328651"/>
              <a:gd name="connsiteY4" fmla="*/ 71284 h 2418735"/>
              <a:gd name="connsiteX5" fmla="*/ 4235245 w 4328651"/>
              <a:gd name="connsiteY5" fmla="*/ 277762 h 2418735"/>
              <a:gd name="connsiteX6" fmla="*/ 4087761 w 4328651"/>
              <a:gd name="connsiteY6" fmla="*/ 705465 h 2418735"/>
              <a:gd name="connsiteX7" fmla="*/ 3143864 w 4328651"/>
              <a:gd name="connsiteY7" fmla="*/ 941439 h 2418735"/>
              <a:gd name="connsiteX8" fmla="*/ 2480187 w 4328651"/>
              <a:gd name="connsiteY8" fmla="*/ 1133168 h 2418735"/>
              <a:gd name="connsiteX9" fmla="*/ 2258961 w 4328651"/>
              <a:gd name="connsiteY9" fmla="*/ 1664110 h 2418735"/>
              <a:gd name="connsiteX10" fmla="*/ 2258961 w 4328651"/>
              <a:gd name="connsiteY10" fmla="*/ 1693607 h 2418735"/>
              <a:gd name="connsiteX11" fmla="*/ 2155722 w 4328651"/>
              <a:gd name="connsiteY11" fmla="*/ 1959078 h 2418735"/>
              <a:gd name="connsiteX12" fmla="*/ 1757516 w 4328651"/>
              <a:gd name="connsiteY12" fmla="*/ 2062316 h 2418735"/>
              <a:gd name="connsiteX13" fmla="*/ 902109 w 4328651"/>
              <a:gd name="connsiteY13" fmla="*/ 2077065 h 2418735"/>
              <a:gd name="connsiteX14" fmla="*/ 282677 w 4328651"/>
              <a:gd name="connsiteY14" fmla="*/ 2401529 h 2418735"/>
              <a:gd name="connsiteX15" fmla="*/ 120445 w 4328651"/>
              <a:gd name="connsiteY15" fmla="*/ 2165555 h 24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328651" h="2418735">
                <a:moveTo>
                  <a:pt x="120445" y="2165555"/>
                </a:moveTo>
                <a:cubicBezTo>
                  <a:pt x="240890" y="1951704"/>
                  <a:pt x="516193" y="1361768"/>
                  <a:pt x="1005348" y="1118420"/>
                </a:cubicBezTo>
                <a:cubicBezTo>
                  <a:pt x="1494503" y="875072"/>
                  <a:pt x="3055374" y="705465"/>
                  <a:pt x="3055374" y="705465"/>
                </a:cubicBezTo>
                <a:lnTo>
                  <a:pt x="3055374" y="705465"/>
                </a:lnTo>
                <a:cubicBezTo>
                  <a:pt x="3234813" y="599768"/>
                  <a:pt x="3935361" y="142568"/>
                  <a:pt x="4132006" y="71284"/>
                </a:cubicBezTo>
                <a:cubicBezTo>
                  <a:pt x="4328651" y="0"/>
                  <a:pt x="4242619" y="172065"/>
                  <a:pt x="4235245" y="277762"/>
                </a:cubicBezTo>
                <a:cubicBezTo>
                  <a:pt x="4227871" y="383459"/>
                  <a:pt x="4269658" y="594852"/>
                  <a:pt x="4087761" y="705465"/>
                </a:cubicBezTo>
                <a:cubicBezTo>
                  <a:pt x="3905864" y="816078"/>
                  <a:pt x="3411793" y="870155"/>
                  <a:pt x="3143864" y="941439"/>
                </a:cubicBezTo>
                <a:cubicBezTo>
                  <a:pt x="2875935" y="1012723"/>
                  <a:pt x="2627671" y="1012723"/>
                  <a:pt x="2480187" y="1133168"/>
                </a:cubicBezTo>
                <a:cubicBezTo>
                  <a:pt x="2332703" y="1253613"/>
                  <a:pt x="2295832" y="1570704"/>
                  <a:pt x="2258961" y="1664110"/>
                </a:cubicBezTo>
                <a:cubicBezTo>
                  <a:pt x="2222090" y="1757516"/>
                  <a:pt x="2276168" y="1644446"/>
                  <a:pt x="2258961" y="1693607"/>
                </a:cubicBezTo>
                <a:cubicBezTo>
                  <a:pt x="2241755" y="1742768"/>
                  <a:pt x="2239296" y="1897626"/>
                  <a:pt x="2155722" y="1959078"/>
                </a:cubicBezTo>
                <a:cubicBezTo>
                  <a:pt x="2072148" y="2020530"/>
                  <a:pt x="1966452" y="2042651"/>
                  <a:pt x="1757516" y="2062316"/>
                </a:cubicBezTo>
                <a:cubicBezTo>
                  <a:pt x="1548580" y="2081981"/>
                  <a:pt x="1147916" y="2020530"/>
                  <a:pt x="902109" y="2077065"/>
                </a:cubicBezTo>
                <a:cubicBezTo>
                  <a:pt x="656303" y="2133601"/>
                  <a:pt x="412954" y="2384323"/>
                  <a:pt x="282677" y="2401529"/>
                </a:cubicBezTo>
                <a:cubicBezTo>
                  <a:pt x="152400" y="2418735"/>
                  <a:pt x="0" y="2379406"/>
                  <a:pt x="120445" y="216555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rot="418824">
            <a:off x="1521210" y="3172945"/>
            <a:ext cx="1835731" cy="2809567"/>
          </a:xfrm>
          <a:custGeom>
            <a:avLst/>
            <a:gdLst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125197 w 1366224"/>
              <a:gd name="connsiteY0" fmla="*/ 248265 h 2809567"/>
              <a:gd name="connsiteX1" fmla="*/ 446908 w 1366224"/>
              <a:gd name="connsiteY1" fmla="*/ 351503 h 2809567"/>
              <a:gd name="connsiteX2" fmla="*/ 594392 w 1366224"/>
              <a:gd name="connsiteY2" fmla="*/ 926690 h 2809567"/>
              <a:gd name="connsiteX3" fmla="*/ 1095837 w 1366224"/>
              <a:gd name="connsiteY3" fmla="*/ 1044677 h 2809567"/>
              <a:gd name="connsiteX4" fmla="*/ 977850 w 1366224"/>
              <a:gd name="connsiteY4" fmla="*/ 1752600 h 2809567"/>
              <a:gd name="connsiteX5" fmla="*/ 1125334 w 1366224"/>
              <a:gd name="connsiteY5" fmla="*/ 1973826 h 2809567"/>
              <a:gd name="connsiteX6" fmla="*/ 1346560 w 1366224"/>
              <a:gd name="connsiteY6" fmla="*/ 2224548 h 2809567"/>
              <a:gd name="connsiteX7" fmla="*/ 1243321 w 1366224"/>
              <a:gd name="connsiteY7" fmla="*/ 2534264 h 2809567"/>
              <a:gd name="connsiteX8" fmla="*/ 1317063 w 1366224"/>
              <a:gd name="connsiteY8" fmla="*/ 2770239 h 2809567"/>
              <a:gd name="connsiteX9" fmla="*/ 1125334 w 1366224"/>
              <a:gd name="connsiteY9" fmla="*/ 2725993 h 2809567"/>
              <a:gd name="connsiteX10" fmla="*/ 623889 w 1366224"/>
              <a:gd name="connsiteY10" fmla="*/ 2268793 h 2809567"/>
              <a:gd name="connsiteX11" fmla="*/ 151941 w 1366224"/>
              <a:gd name="connsiteY11" fmla="*/ 1472380 h 2809567"/>
              <a:gd name="connsiteX12" fmla="*/ 4457 w 1366224"/>
              <a:gd name="connsiteY12" fmla="*/ 204019 h 2809567"/>
              <a:gd name="connsiteX13" fmla="*/ 125197 w 1366224"/>
              <a:gd name="connsiteY13" fmla="*/ 248265 h 2809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66224" h="2809567">
                <a:moveTo>
                  <a:pt x="125197" y="248265"/>
                </a:moveTo>
                <a:cubicBezTo>
                  <a:pt x="198939" y="272846"/>
                  <a:pt x="368709" y="238432"/>
                  <a:pt x="446908" y="351503"/>
                </a:cubicBezTo>
                <a:cubicBezTo>
                  <a:pt x="525107" y="464574"/>
                  <a:pt x="486237" y="811161"/>
                  <a:pt x="594392" y="926690"/>
                </a:cubicBezTo>
                <a:cubicBezTo>
                  <a:pt x="702547" y="1042219"/>
                  <a:pt x="1031927" y="907025"/>
                  <a:pt x="1095837" y="1044677"/>
                </a:cubicBezTo>
                <a:cubicBezTo>
                  <a:pt x="1159747" y="1182329"/>
                  <a:pt x="972934" y="1597742"/>
                  <a:pt x="977850" y="1752600"/>
                </a:cubicBezTo>
                <a:cubicBezTo>
                  <a:pt x="982766" y="1907458"/>
                  <a:pt x="1063882" y="1895168"/>
                  <a:pt x="1125334" y="1973826"/>
                </a:cubicBezTo>
                <a:cubicBezTo>
                  <a:pt x="1186786" y="2052484"/>
                  <a:pt x="1326896" y="2131142"/>
                  <a:pt x="1346560" y="2224548"/>
                </a:cubicBezTo>
                <a:cubicBezTo>
                  <a:pt x="1366224" y="2317954"/>
                  <a:pt x="1248237" y="2443316"/>
                  <a:pt x="1243321" y="2534264"/>
                </a:cubicBezTo>
                <a:cubicBezTo>
                  <a:pt x="1238405" y="2625212"/>
                  <a:pt x="1336727" y="2738284"/>
                  <a:pt x="1317063" y="2770239"/>
                </a:cubicBezTo>
                <a:cubicBezTo>
                  <a:pt x="1297399" y="2802194"/>
                  <a:pt x="1240863" y="2809567"/>
                  <a:pt x="1125334" y="2725993"/>
                </a:cubicBezTo>
                <a:cubicBezTo>
                  <a:pt x="1009805" y="2642419"/>
                  <a:pt x="786121" y="2477728"/>
                  <a:pt x="623889" y="2268793"/>
                </a:cubicBezTo>
                <a:cubicBezTo>
                  <a:pt x="461657" y="2059858"/>
                  <a:pt x="255180" y="1816509"/>
                  <a:pt x="151941" y="1472380"/>
                </a:cubicBezTo>
                <a:cubicBezTo>
                  <a:pt x="48702" y="1128251"/>
                  <a:pt x="8914" y="408038"/>
                  <a:pt x="4457" y="204019"/>
                </a:cubicBezTo>
                <a:cubicBezTo>
                  <a:pt x="0" y="0"/>
                  <a:pt x="51455" y="223684"/>
                  <a:pt x="125197" y="24826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Полилиния 11"/>
          <p:cNvSpPr/>
          <p:nvPr/>
        </p:nvSpPr>
        <p:spPr>
          <a:xfrm rot="14359966">
            <a:off x="4083159" y="2247229"/>
            <a:ext cx="376083" cy="780061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643284" y="1533832"/>
            <a:ext cx="621890" cy="1076633"/>
          </a:xfrm>
          <a:custGeom>
            <a:avLst/>
            <a:gdLst>
              <a:gd name="connsiteX0" fmla="*/ 135193 w 621890"/>
              <a:gd name="connsiteY0" fmla="*/ 0 h 1076633"/>
              <a:gd name="connsiteX1" fmla="*/ 297426 w 621890"/>
              <a:gd name="connsiteY1" fmla="*/ 324465 h 1076633"/>
              <a:gd name="connsiteX2" fmla="*/ 76200 w 621890"/>
              <a:gd name="connsiteY2" fmla="*/ 560439 h 1076633"/>
              <a:gd name="connsiteX3" fmla="*/ 31955 w 621890"/>
              <a:gd name="connsiteY3" fmla="*/ 840658 h 1076633"/>
              <a:gd name="connsiteX4" fmla="*/ 267929 w 621890"/>
              <a:gd name="connsiteY4" fmla="*/ 929149 h 1076633"/>
              <a:gd name="connsiteX5" fmla="*/ 548148 w 621890"/>
              <a:gd name="connsiteY5" fmla="*/ 914400 h 1076633"/>
              <a:gd name="connsiteX6" fmla="*/ 562897 w 621890"/>
              <a:gd name="connsiteY6" fmla="*/ 1032387 h 1076633"/>
              <a:gd name="connsiteX7" fmla="*/ 562897 w 621890"/>
              <a:gd name="connsiteY7" fmla="*/ 1076633 h 1076633"/>
              <a:gd name="connsiteX8" fmla="*/ 621890 w 621890"/>
              <a:gd name="connsiteY8" fmla="*/ 1032387 h 1076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1890" h="1076633">
                <a:moveTo>
                  <a:pt x="135193" y="0"/>
                </a:moveTo>
                <a:cubicBezTo>
                  <a:pt x="221225" y="115529"/>
                  <a:pt x="307258" y="231058"/>
                  <a:pt x="297426" y="324465"/>
                </a:cubicBezTo>
                <a:cubicBezTo>
                  <a:pt x="287594" y="417872"/>
                  <a:pt x="120445" y="474407"/>
                  <a:pt x="76200" y="560439"/>
                </a:cubicBezTo>
                <a:cubicBezTo>
                  <a:pt x="31955" y="646471"/>
                  <a:pt x="0" y="779206"/>
                  <a:pt x="31955" y="840658"/>
                </a:cubicBezTo>
                <a:cubicBezTo>
                  <a:pt x="63910" y="902110"/>
                  <a:pt x="181897" y="916859"/>
                  <a:pt x="267929" y="929149"/>
                </a:cubicBezTo>
                <a:cubicBezTo>
                  <a:pt x="353961" y="941439"/>
                  <a:pt x="498987" y="897194"/>
                  <a:pt x="548148" y="914400"/>
                </a:cubicBezTo>
                <a:cubicBezTo>
                  <a:pt x="597309" y="931606"/>
                  <a:pt x="560439" y="1005348"/>
                  <a:pt x="562897" y="1032387"/>
                </a:cubicBezTo>
                <a:cubicBezTo>
                  <a:pt x="565355" y="1059426"/>
                  <a:pt x="553065" y="1076633"/>
                  <a:pt x="562897" y="1076633"/>
                </a:cubicBezTo>
                <a:cubicBezTo>
                  <a:pt x="572729" y="1076633"/>
                  <a:pt x="597309" y="1054510"/>
                  <a:pt x="621890" y="1032387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2123768" y="2691581"/>
            <a:ext cx="1283109" cy="267928"/>
          </a:xfrm>
          <a:custGeom>
            <a:avLst/>
            <a:gdLst>
              <a:gd name="connsiteX0" fmla="*/ 0 w 1283109"/>
              <a:gd name="connsiteY0" fmla="*/ 258096 h 267928"/>
              <a:gd name="connsiteX1" fmla="*/ 176980 w 1283109"/>
              <a:gd name="connsiteY1" fmla="*/ 95864 h 267928"/>
              <a:gd name="connsiteX2" fmla="*/ 383458 w 1283109"/>
              <a:gd name="connsiteY2" fmla="*/ 184354 h 267928"/>
              <a:gd name="connsiteX3" fmla="*/ 560438 w 1283109"/>
              <a:gd name="connsiteY3" fmla="*/ 243348 h 267928"/>
              <a:gd name="connsiteX4" fmla="*/ 634180 w 1283109"/>
              <a:gd name="connsiteY4" fmla="*/ 36871 h 267928"/>
              <a:gd name="connsiteX5" fmla="*/ 988142 w 1283109"/>
              <a:gd name="connsiteY5" fmla="*/ 22122 h 267928"/>
              <a:gd name="connsiteX6" fmla="*/ 1017638 w 1283109"/>
              <a:gd name="connsiteY6" fmla="*/ 140109 h 267928"/>
              <a:gd name="connsiteX7" fmla="*/ 1268361 w 1283109"/>
              <a:gd name="connsiteY7" fmla="*/ 140109 h 267928"/>
              <a:gd name="connsiteX8" fmla="*/ 1283109 w 1283109"/>
              <a:gd name="connsiteY8" fmla="*/ 140109 h 267928"/>
              <a:gd name="connsiteX9" fmla="*/ 1268361 w 1283109"/>
              <a:gd name="connsiteY9" fmla="*/ 140109 h 267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3109" h="267928">
                <a:moveTo>
                  <a:pt x="0" y="258096"/>
                </a:moveTo>
                <a:cubicBezTo>
                  <a:pt x="56535" y="183125"/>
                  <a:pt x="113070" y="108154"/>
                  <a:pt x="176980" y="95864"/>
                </a:cubicBezTo>
                <a:cubicBezTo>
                  <a:pt x="240890" y="83574"/>
                  <a:pt x="319548" y="159773"/>
                  <a:pt x="383458" y="184354"/>
                </a:cubicBezTo>
                <a:cubicBezTo>
                  <a:pt x="447368" y="208935"/>
                  <a:pt x="518651" y="267928"/>
                  <a:pt x="560438" y="243348"/>
                </a:cubicBezTo>
                <a:cubicBezTo>
                  <a:pt x="602225" y="218768"/>
                  <a:pt x="562896" y="73742"/>
                  <a:pt x="634180" y="36871"/>
                </a:cubicBezTo>
                <a:cubicBezTo>
                  <a:pt x="705464" y="0"/>
                  <a:pt x="924232" y="4916"/>
                  <a:pt x="988142" y="22122"/>
                </a:cubicBezTo>
                <a:cubicBezTo>
                  <a:pt x="1052052" y="39328"/>
                  <a:pt x="970935" y="120445"/>
                  <a:pt x="1017638" y="140109"/>
                </a:cubicBezTo>
                <a:cubicBezTo>
                  <a:pt x="1064341" y="159773"/>
                  <a:pt x="1268361" y="140109"/>
                  <a:pt x="1268361" y="140109"/>
                </a:cubicBezTo>
                <a:lnTo>
                  <a:pt x="1283109" y="140109"/>
                </a:lnTo>
                <a:lnTo>
                  <a:pt x="1268361" y="140109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715140" y="2786058"/>
            <a:ext cx="449824" cy="255639"/>
          </a:xfrm>
          <a:custGeom>
            <a:avLst/>
            <a:gdLst>
              <a:gd name="connsiteX0" fmla="*/ 120444 w 449824"/>
              <a:gd name="connsiteY0" fmla="*/ 115529 h 255639"/>
              <a:gd name="connsiteX1" fmla="*/ 371167 w 449824"/>
              <a:gd name="connsiteY1" fmla="*/ 12290 h 255639"/>
              <a:gd name="connsiteX2" fmla="*/ 430160 w 449824"/>
              <a:gd name="connsiteY2" fmla="*/ 189271 h 255639"/>
              <a:gd name="connsiteX3" fmla="*/ 253180 w 449824"/>
              <a:gd name="connsiteY3" fmla="*/ 233516 h 255639"/>
              <a:gd name="connsiteX4" fmla="*/ 17206 w 449824"/>
              <a:gd name="connsiteY4" fmla="*/ 233516 h 255639"/>
              <a:gd name="connsiteX5" fmla="*/ 120444 w 449824"/>
              <a:gd name="connsiteY5" fmla="*/ 115529 h 25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24" h="255639">
                <a:moveTo>
                  <a:pt x="120444" y="115529"/>
                </a:moveTo>
                <a:cubicBezTo>
                  <a:pt x="179437" y="78658"/>
                  <a:pt x="319548" y="0"/>
                  <a:pt x="371167" y="12290"/>
                </a:cubicBezTo>
                <a:cubicBezTo>
                  <a:pt x="422786" y="24580"/>
                  <a:pt x="449824" y="152400"/>
                  <a:pt x="430160" y="189271"/>
                </a:cubicBezTo>
                <a:cubicBezTo>
                  <a:pt x="410496" y="226142"/>
                  <a:pt x="322006" y="226142"/>
                  <a:pt x="253180" y="233516"/>
                </a:cubicBezTo>
                <a:cubicBezTo>
                  <a:pt x="184354" y="240890"/>
                  <a:pt x="34412" y="255639"/>
                  <a:pt x="17206" y="233516"/>
                </a:cubicBezTo>
                <a:cubicBezTo>
                  <a:pt x="0" y="211393"/>
                  <a:pt x="61451" y="152400"/>
                  <a:pt x="120444" y="115529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5453199" y="3066384"/>
            <a:ext cx="1084205" cy="856687"/>
          </a:xfrm>
          <a:custGeom>
            <a:avLst/>
            <a:gdLst>
              <a:gd name="connsiteX0" fmla="*/ 800117 w 1084205"/>
              <a:gd name="connsiteY0" fmla="*/ 841939 h 856687"/>
              <a:gd name="connsiteX1" fmla="*/ 755872 w 1084205"/>
              <a:gd name="connsiteY1" fmla="*/ 723951 h 856687"/>
              <a:gd name="connsiteX2" fmla="*/ 711627 w 1084205"/>
              <a:gd name="connsiteY2" fmla="*/ 694455 h 856687"/>
              <a:gd name="connsiteX3" fmla="*/ 652633 w 1084205"/>
              <a:gd name="connsiteY3" fmla="*/ 605964 h 856687"/>
              <a:gd name="connsiteX4" fmla="*/ 623136 w 1084205"/>
              <a:gd name="connsiteY4" fmla="*/ 561719 h 856687"/>
              <a:gd name="connsiteX5" fmla="*/ 637885 w 1084205"/>
              <a:gd name="connsiteY5" fmla="*/ 443732 h 856687"/>
              <a:gd name="connsiteX6" fmla="*/ 711627 w 1084205"/>
              <a:gd name="connsiteY6" fmla="*/ 369990 h 856687"/>
              <a:gd name="connsiteX7" fmla="*/ 770620 w 1084205"/>
              <a:gd name="connsiteY7" fmla="*/ 355242 h 856687"/>
              <a:gd name="connsiteX8" fmla="*/ 1050840 w 1084205"/>
              <a:gd name="connsiteY8" fmla="*/ 325745 h 856687"/>
              <a:gd name="connsiteX9" fmla="*/ 1080336 w 1084205"/>
              <a:gd name="connsiteY9" fmla="*/ 281500 h 856687"/>
              <a:gd name="connsiteX10" fmla="*/ 1065588 w 1084205"/>
              <a:gd name="connsiteY10" fmla="*/ 119268 h 856687"/>
              <a:gd name="connsiteX11" fmla="*/ 991846 w 1084205"/>
              <a:gd name="connsiteY11" fmla="*/ 45526 h 856687"/>
              <a:gd name="connsiteX12" fmla="*/ 947601 w 1084205"/>
              <a:gd name="connsiteY12" fmla="*/ 30777 h 856687"/>
              <a:gd name="connsiteX13" fmla="*/ 903356 w 1084205"/>
              <a:gd name="connsiteY13" fmla="*/ 1281 h 856687"/>
              <a:gd name="connsiteX14" fmla="*/ 711627 w 1084205"/>
              <a:gd name="connsiteY14" fmla="*/ 45526 h 856687"/>
              <a:gd name="connsiteX15" fmla="*/ 711627 w 1084205"/>
              <a:gd name="connsiteY15" fmla="*/ 45526 h 856687"/>
              <a:gd name="connsiteX16" fmla="*/ 637885 w 1084205"/>
              <a:gd name="connsiteY16" fmla="*/ 60274 h 856687"/>
              <a:gd name="connsiteX17" fmla="*/ 549395 w 1084205"/>
              <a:gd name="connsiteY17" fmla="*/ 89771 h 856687"/>
              <a:gd name="connsiteX18" fmla="*/ 505149 w 1084205"/>
              <a:gd name="connsiteY18" fmla="*/ 237255 h 856687"/>
              <a:gd name="connsiteX19" fmla="*/ 460904 w 1084205"/>
              <a:gd name="connsiteY19" fmla="*/ 281500 h 856687"/>
              <a:gd name="connsiteX20" fmla="*/ 387162 w 1084205"/>
              <a:gd name="connsiteY20" fmla="*/ 369990 h 856687"/>
              <a:gd name="connsiteX21" fmla="*/ 372414 w 1084205"/>
              <a:gd name="connsiteY21" fmla="*/ 650210 h 856687"/>
              <a:gd name="connsiteX22" fmla="*/ 298672 w 1084205"/>
              <a:gd name="connsiteY22" fmla="*/ 694455 h 856687"/>
              <a:gd name="connsiteX23" fmla="*/ 254427 w 1084205"/>
              <a:gd name="connsiteY23" fmla="*/ 841939 h 856687"/>
              <a:gd name="connsiteX24" fmla="*/ 195433 w 1084205"/>
              <a:gd name="connsiteY24" fmla="*/ 856687 h 856687"/>
              <a:gd name="connsiteX25" fmla="*/ 18453 w 1084205"/>
              <a:gd name="connsiteY25" fmla="*/ 841939 h 856687"/>
              <a:gd name="connsiteX26" fmla="*/ 33201 w 1084205"/>
              <a:gd name="connsiteY26" fmla="*/ 782945 h 856687"/>
              <a:gd name="connsiteX27" fmla="*/ 47949 w 1084205"/>
              <a:gd name="connsiteY27" fmla="*/ 738700 h 856687"/>
              <a:gd name="connsiteX28" fmla="*/ 62698 w 1084205"/>
              <a:gd name="connsiteY28" fmla="*/ 679706 h 856687"/>
              <a:gd name="connsiteX29" fmla="*/ 77446 w 1084205"/>
              <a:gd name="connsiteY29" fmla="*/ 679706 h 856687"/>
              <a:gd name="connsiteX30" fmla="*/ 92195 w 1084205"/>
              <a:gd name="connsiteY30" fmla="*/ 650210 h 85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84205" h="856687">
                <a:moveTo>
                  <a:pt x="800117" y="841939"/>
                </a:moveTo>
                <a:cubicBezTo>
                  <a:pt x="789565" y="789178"/>
                  <a:pt x="793849" y="761928"/>
                  <a:pt x="755872" y="723951"/>
                </a:cubicBezTo>
                <a:cubicBezTo>
                  <a:pt x="743338" y="711417"/>
                  <a:pt x="726375" y="704287"/>
                  <a:pt x="711627" y="694455"/>
                </a:cubicBezTo>
                <a:lnTo>
                  <a:pt x="652633" y="605964"/>
                </a:lnTo>
                <a:lnTo>
                  <a:pt x="623136" y="561719"/>
                </a:lnTo>
                <a:cubicBezTo>
                  <a:pt x="628052" y="522390"/>
                  <a:pt x="627456" y="481970"/>
                  <a:pt x="637885" y="443732"/>
                </a:cubicBezTo>
                <a:cubicBezTo>
                  <a:pt x="646561" y="411922"/>
                  <a:pt x="683287" y="382136"/>
                  <a:pt x="711627" y="369990"/>
                </a:cubicBezTo>
                <a:cubicBezTo>
                  <a:pt x="730258" y="362005"/>
                  <a:pt x="751130" y="360810"/>
                  <a:pt x="770620" y="355242"/>
                </a:cubicBezTo>
                <a:cubicBezTo>
                  <a:pt x="915025" y="313983"/>
                  <a:pt x="670626" y="349508"/>
                  <a:pt x="1050840" y="325745"/>
                </a:cubicBezTo>
                <a:cubicBezTo>
                  <a:pt x="1060672" y="310997"/>
                  <a:pt x="1079073" y="299180"/>
                  <a:pt x="1080336" y="281500"/>
                </a:cubicBezTo>
                <a:cubicBezTo>
                  <a:pt x="1084205" y="227338"/>
                  <a:pt x="1076965" y="172363"/>
                  <a:pt x="1065588" y="119268"/>
                </a:cubicBezTo>
                <a:cubicBezTo>
                  <a:pt x="1058509" y="86230"/>
                  <a:pt x="1018591" y="58898"/>
                  <a:pt x="991846" y="45526"/>
                </a:cubicBezTo>
                <a:cubicBezTo>
                  <a:pt x="977941" y="38574"/>
                  <a:pt x="961506" y="37729"/>
                  <a:pt x="947601" y="30777"/>
                </a:cubicBezTo>
                <a:cubicBezTo>
                  <a:pt x="931747" y="22850"/>
                  <a:pt x="918104" y="11113"/>
                  <a:pt x="903356" y="1281"/>
                </a:cubicBezTo>
                <a:cubicBezTo>
                  <a:pt x="769337" y="20426"/>
                  <a:pt x="833095" y="5036"/>
                  <a:pt x="711627" y="45526"/>
                </a:cubicBezTo>
                <a:lnTo>
                  <a:pt x="711627" y="45526"/>
                </a:lnTo>
                <a:cubicBezTo>
                  <a:pt x="687046" y="50442"/>
                  <a:pt x="662069" y="53678"/>
                  <a:pt x="637885" y="60274"/>
                </a:cubicBezTo>
                <a:cubicBezTo>
                  <a:pt x="607888" y="68455"/>
                  <a:pt x="549395" y="89771"/>
                  <a:pt x="549395" y="89771"/>
                </a:cubicBezTo>
                <a:cubicBezTo>
                  <a:pt x="461023" y="222328"/>
                  <a:pt x="600052" y="0"/>
                  <a:pt x="505149" y="237255"/>
                </a:cubicBezTo>
                <a:cubicBezTo>
                  <a:pt x="497403" y="256620"/>
                  <a:pt x="474257" y="265477"/>
                  <a:pt x="460904" y="281500"/>
                </a:cubicBezTo>
                <a:cubicBezTo>
                  <a:pt x="358238" y="404699"/>
                  <a:pt x="516424" y="240728"/>
                  <a:pt x="387162" y="369990"/>
                </a:cubicBezTo>
                <a:cubicBezTo>
                  <a:pt x="382246" y="463397"/>
                  <a:pt x="410798" y="564912"/>
                  <a:pt x="372414" y="650210"/>
                </a:cubicBezTo>
                <a:cubicBezTo>
                  <a:pt x="335261" y="732772"/>
                  <a:pt x="177433" y="613628"/>
                  <a:pt x="298672" y="694455"/>
                </a:cubicBezTo>
                <a:cubicBezTo>
                  <a:pt x="293476" y="725632"/>
                  <a:pt x="287617" y="814281"/>
                  <a:pt x="254427" y="841939"/>
                </a:cubicBezTo>
                <a:cubicBezTo>
                  <a:pt x="238855" y="854915"/>
                  <a:pt x="215098" y="851771"/>
                  <a:pt x="195433" y="856687"/>
                </a:cubicBezTo>
                <a:lnTo>
                  <a:pt x="18453" y="841939"/>
                </a:lnTo>
                <a:cubicBezTo>
                  <a:pt x="0" y="833551"/>
                  <a:pt x="27633" y="802435"/>
                  <a:pt x="33201" y="782945"/>
                </a:cubicBezTo>
                <a:cubicBezTo>
                  <a:pt x="37472" y="767997"/>
                  <a:pt x="43678" y="753648"/>
                  <a:pt x="47949" y="738700"/>
                </a:cubicBezTo>
                <a:cubicBezTo>
                  <a:pt x="53518" y="719210"/>
                  <a:pt x="53633" y="697836"/>
                  <a:pt x="62698" y="679706"/>
                </a:cubicBezTo>
                <a:cubicBezTo>
                  <a:pt x="64897" y="675309"/>
                  <a:pt x="72530" y="679706"/>
                  <a:pt x="77446" y="679706"/>
                </a:cubicBezTo>
                <a:lnTo>
                  <a:pt x="92195" y="650210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214810" y="4000504"/>
            <a:ext cx="1474839" cy="326922"/>
          </a:xfrm>
          <a:custGeom>
            <a:avLst/>
            <a:gdLst>
              <a:gd name="connsiteX0" fmla="*/ 0 w 1474839"/>
              <a:gd name="connsiteY0" fmla="*/ 326922 h 326922"/>
              <a:gd name="connsiteX1" fmla="*/ 103239 w 1474839"/>
              <a:gd name="connsiteY1" fmla="*/ 179439 h 326922"/>
              <a:gd name="connsiteX2" fmla="*/ 250723 w 1474839"/>
              <a:gd name="connsiteY2" fmla="*/ 164690 h 326922"/>
              <a:gd name="connsiteX3" fmla="*/ 383459 w 1474839"/>
              <a:gd name="connsiteY3" fmla="*/ 223684 h 326922"/>
              <a:gd name="connsiteX4" fmla="*/ 545691 w 1474839"/>
              <a:gd name="connsiteY4" fmla="*/ 223684 h 326922"/>
              <a:gd name="connsiteX5" fmla="*/ 663678 w 1474839"/>
              <a:gd name="connsiteY5" fmla="*/ 61451 h 326922"/>
              <a:gd name="connsiteX6" fmla="*/ 781665 w 1474839"/>
              <a:gd name="connsiteY6" fmla="*/ 76200 h 326922"/>
              <a:gd name="connsiteX7" fmla="*/ 1032388 w 1474839"/>
              <a:gd name="connsiteY7" fmla="*/ 2458 h 326922"/>
              <a:gd name="connsiteX8" fmla="*/ 1135626 w 1474839"/>
              <a:gd name="connsiteY8" fmla="*/ 61451 h 326922"/>
              <a:gd name="connsiteX9" fmla="*/ 1091381 w 1474839"/>
              <a:gd name="connsiteY9" fmla="*/ 179439 h 326922"/>
              <a:gd name="connsiteX10" fmla="*/ 1283110 w 1474839"/>
              <a:gd name="connsiteY10" fmla="*/ 223684 h 326922"/>
              <a:gd name="connsiteX11" fmla="*/ 1297859 w 1474839"/>
              <a:gd name="connsiteY11" fmla="*/ 179439 h 326922"/>
              <a:gd name="connsiteX12" fmla="*/ 1474839 w 1474839"/>
              <a:gd name="connsiteY12" fmla="*/ 105697 h 3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4839" h="326922">
                <a:moveTo>
                  <a:pt x="0" y="326922"/>
                </a:moveTo>
                <a:cubicBezTo>
                  <a:pt x="30726" y="266700"/>
                  <a:pt x="61452" y="206478"/>
                  <a:pt x="103239" y="179439"/>
                </a:cubicBezTo>
                <a:cubicBezTo>
                  <a:pt x="145026" y="152400"/>
                  <a:pt x="204020" y="157316"/>
                  <a:pt x="250723" y="164690"/>
                </a:cubicBezTo>
                <a:cubicBezTo>
                  <a:pt x="297426" y="172064"/>
                  <a:pt x="334298" y="213852"/>
                  <a:pt x="383459" y="223684"/>
                </a:cubicBezTo>
                <a:cubicBezTo>
                  <a:pt x="432620" y="233516"/>
                  <a:pt x="498988" y="250723"/>
                  <a:pt x="545691" y="223684"/>
                </a:cubicBezTo>
                <a:cubicBezTo>
                  <a:pt x="592394" y="196645"/>
                  <a:pt x="624349" y="86032"/>
                  <a:pt x="663678" y="61451"/>
                </a:cubicBezTo>
                <a:cubicBezTo>
                  <a:pt x="703007" y="36870"/>
                  <a:pt x="720213" y="86032"/>
                  <a:pt x="781665" y="76200"/>
                </a:cubicBezTo>
                <a:cubicBezTo>
                  <a:pt x="843117" y="66368"/>
                  <a:pt x="973395" y="4916"/>
                  <a:pt x="1032388" y="2458"/>
                </a:cubicBezTo>
                <a:cubicBezTo>
                  <a:pt x="1091381" y="0"/>
                  <a:pt x="1125794" y="31954"/>
                  <a:pt x="1135626" y="61451"/>
                </a:cubicBezTo>
                <a:cubicBezTo>
                  <a:pt x="1145458" y="90948"/>
                  <a:pt x="1066800" y="152400"/>
                  <a:pt x="1091381" y="179439"/>
                </a:cubicBezTo>
                <a:cubicBezTo>
                  <a:pt x="1115962" y="206478"/>
                  <a:pt x="1248697" y="223684"/>
                  <a:pt x="1283110" y="223684"/>
                </a:cubicBezTo>
                <a:cubicBezTo>
                  <a:pt x="1317523" y="223684"/>
                  <a:pt x="1265904" y="199103"/>
                  <a:pt x="1297859" y="179439"/>
                </a:cubicBezTo>
                <a:cubicBezTo>
                  <a:pt x="1329814" y="159775"/>
                  <a:pt x="1440426" y="115529"/>
                  <a:pt x="1474839" y="105697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3671938" y="4647635"/>
            <a:ext cx="2094681" cy="1561436"/>
          </a:xfrm>
          <a:custGeom>
            <a:avLst/>
            <a:gdLst>
              <a:gd name="connsiteX0" fmla="*/ 29907 w 2094681"/>
              <a:gd name="connsiteY0" fmla="*/ 1561436 h 1561436"/>
              <a:gd name="connsiteX1" fmla="*/ 29907 w 2094681"/>
              <a:gd name="connsiteY1" fmla="*/ 1295965 h 1561436"/>
              <a:gd name="connsiteX2" fmla="*/ 162643 w 2094681"/>
              <a:gd name="connsiteY2" fmla="*/ 1222223 h 1561436"/>
              <a:gd name="connsiteX3" fmla="*/ 206888 w 2094681"/>
              <a:gd name="connsiteY3" fmla="*/ 1207475 h 1561436"/>
              <a:gd name="connsiteX4" fmla="*/ 251133 w 2094681"/>
              <a:gd name="connsiteY4" fmla="*/ 1192726 h 1561436"/>
              <a:gd name="connsiteX5" fmla="*/ 369120 w 2094681"/>
              <a:gd name="connsiteY5" fmla="*/ 1177978 h 1561436"/>
              <a:gd name="connsiteX6" fmla="*/ 324875 w 2094681"/>
              <a:gd name="connsiteY6" fmla="*/ 897759 h 1561436"/>
              <a:gd name="connsiteX7" fmla="*/ 280630 w 2094681"/>
              <a:gd name="connsiteY7" fmla="*/ 868262 h 1561436"/>
              <a:gd name="connsiteX8" fmla="*/ 280630 w 2094681"/>
              <a:gd name="connsiteY8" fmla="*/ 779771 h 1561436"/>
              <a:gd name="connsiteX9" fmla="*/ 369120 w 2094681"/>
              <a:gd name="connsiteY9" fmla="*/ 750275 h 1561436"/>
              <a:gd name="connsiteX10" fmla="*/ 413365 w 2094681"/>
              <a:gd name="connsiteY10" fmla="*/ 720778 h 1561436"/>
              <a:gd name="connsiteX11" fmla="*/ 472359 w 2094681"/>
              <a:gd name="connsiteY11" fmla="*/ 706030 h 1561436"/>
              <a:gd name="connsiteX12" fmla="*/ 487107 w 2094681"/>
              <a:gd name="connsiteY12" fmla="*/ 602791 h 1561436"/>
              <a:gd name="connsiteX13" fmla="*/ 605094 w 2094681"/>
              <a:gd name="connsiteY13" fmla="*/ 529049 h 1561436"/>
              <a:gd name="connsiteX14" fmla="*/ 664088 w 2094681"/>
              <a:gd name="connsiteY14" fmla="*/ 514300 h 1561436"/>
              <a:gd name="connsiteX15" fmla="*/ 973804 w 2094681"/>
              <a:gd name="connsiteY15" fmla="*/ 529049 h 1561436"/>
              <a:gd name="connsiteX16" fmla="*/ 988552 w 2094681"/>
              <a:gd name="connsiteY16" fmla="*/ 588042 h 1561436"/>
              <a:gd name="connsiteX17" fmla="*/ 1032797 w 2094681"/>
              <a:gd name="connsiteY17" fmla="*/ 602791 h 1561436"/>
              <a:gd name="connsiteX18" fmla="*/ 1195030 w 2094681"/>
              <a:gd name="connsiteY18" fmla="*/ 588042 h 1561436"/>
              <a:gd name="connsiteX19" fmla="*/ 1239275 w 2094681"/>
              <a:gd name="connsiteY19" fmla="*/ 573294 h 1561436"/>
              <a:gd name="connsiteX20" fmla="*/ 1268772 w 2094681"/>
              <a:gd name="connsiteY20" fmla="*/ 529049 h 1561436"/>
              <a:gd name="connsiteX21" fmla="*/ 1327765 w 2094681"/>
              <a:gd name="connsiteY21" fmla="*/ 499552 h 1561436"/>
              <a:gd name="connsiteX22" fmla="*/ 1416256 w 2094681"/>
              <a:gd name="connsiteY22" fmla="*/ 470055 h 1561436"/>
              <a:gd name="connsiteX23" fmla="*/ 1475249 w 2094681"/>
              <a:gd name="connsiteY23" fmla="*/ 529049 h 1561436"/>
              <a:gd name="connsiteX24" fmla="*/ 1519494 w 2094681"/>
              <a:gd name="connsiteY24" fmla="*/ 558546 h 1561436"/>
              <a:gd name="connsiteX25" fmla="*/ 1563739 w 2094681"/>
              <a:gd name="connsiteY25" fmla="*/ 543797 h 1561436"/>
              <a:gd name="connsiteX26" fmla="*/ 1578488 w 2094681"/>
              <a:gd name="connsiteY26" fmla="*/ 499552 h 1561436"/>
              <a:gd name="connsiteX27" fmla="*/ 1622733 w 2094681"/>
              <a:gd name="connsiteY27" fmla="*/ 366817 h 1561436"/>
              <a:gd name="connsiteX28" fmla="*/ 1740720 w 2094681"/>
              <a:gd name="connsiteY28" fmla="*/ 322571 h 1561436"/>
              <a:gd name="connsiteX29" fmla="*/ 1784965 w 2094681"/>
              <a:gd name="connsiteY29" fmla="*/ 307823 h 1561436"/>
              <a:gd name="connsiteX30" fmla="*/ 1799714 w 2094681"/>
              <a:gd name="connsiteY30" fmla="*/ 352068 h 1561436"/>
              <a:gd name="connsiteX31" fmla="*/ 2006191 w 2094681"/>
              <a:gd name="connsiteY31" fmla="*/ 366817 h 1561436"/>
              <a:gd name="connsiteX32" fmla="*/ 2050436 w 2094681"/>
              <a:gd name="connsiteY32" fmla="*/ 175088 h 1561436"/>
              <a:gd name="connsiteX33" fmla="*/ 2079933 w 2094681"/>
              <a:gd name="connsiteY33" fmla="*/ 71849 h 1561436"/>
              <a:gd name="connsiteX34" fmla="*/ 2094681 w 2094681"/>
              <a:gd name="connsiteY34" fmla="*/ 71849 h 1561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094681" h="1561436">
                <a:moveTo>
                  <a:pt x="29907" y="1561436"/>
                </a:moveTo>
                <a:cubicBezTo>
                  <a:pt x="18028" y="1466403"/>
                  <a:pt x="0" y="1393163"/>
                  <a:pt x="29907" y="1295965"/>
                </a:cubicBezTo>
                <a:cubicBezTo>
                  <a:pt x="45045" y="1246765"/>
                  <a:pt x="130530" y="1232927"/>
                  <a:pt x="162643" y="1222223"/>
                </a:cubicBezTo>
                <a:lnTo>
                  <a:pt x="206888" y="1207475"/>
                </a:lnTo>
                <a:cubicBezTo>
                  <a:pt x="221636" y="1202559"/>
                  <a:pt x="235707" y="1194654"/>
                  <a:pt x="251133" y="1192726"/>
                </a:cubicBezTo>
                <a:lnTo>
                  <a:pt x="369120" y="1177978"/>
                </a:lnTo>
                <a:cubicBezTo>
                  <a:pt x="364117" y="1097922"/>
                  <a:pt x="395649" y="968533"/>
                  <a:pt x="324875" y="897759"/>
                </a:cubicBezTo>
                <a:cubicBezTo>
                  <a:pt x="312341" y="885225"/>
                  <a:pt x="295378" y="878094"/>
                  <a:pt x="280630" y="868262"/>
                </a:cubicBezTo>
                <a:cubicBezTo>
                  <a:pt x="273066" y="845571"/>
                  <a:pt x="248863" y="802462"/>
                  <a:pt x="280630" y="779771"/>
                </a:cubicBezTo>
                <a:cubicBezTo>
                  <a:pt x="305931" y="761699"/>
                  <a:pt x="369120" y="750275"/>
                  <a:pt x="369120" y="750275"/>
                </a:cubicBezTo>
                <a:cubicBezTo>
                  <a:pt x="383868" y="740443"/>
                  <a:pt x="397073" y="727760"/>
                  <a:pt x="413365" y="720778"/>
                </a:cubicBezTo>
                <a:cubicBezTo>
                  <a:pt x="431996" y="712793"/>
                  <a:pt x="461616" y="723219"/>
                  <a:pt x="472359" y="706030"/>
                </a:cubicBezTo>
                <a:cubicBezTo>
                  <a:pt x="490783" y="676552"/>
                  <a:pt x="477118" y="636087"/>
                  <a:pt x="487107" y="602791"/>
                </a:cubicBezTo>
                <a:cubicBezTo>
                  <a:pt x="504434" y="545033"/>
                  <a:pt x="551388" y="542476"/>
                  <a:pt x="605094" y="529049"/>
                </a:cubicBezTo>
                <a:lnTo>
                  <a:pt x="664088" y="514300"/>
                </a:lnTo>
                <a:lnTo>
                  <a:pt x="973804" y="529049"/>
                </a:lnTo>
                <a:cubicBezTo>
                  <a:pt x="993569" y="533541"/>
                  <a:pt x="975890" y="572214"/>
                  <a:pt x="988552" y="588042"/>
                </a:cubicBezTo>
                <a:cubicBezTo>
                  <a:pt x="998264" y="600182"/>
                  <a:pt x="1018049" y="597875"/>
                  <a:pt x="1032797" y="602791"/>
                </a:cubicBezTo>
                <a:cubicBezTo>
                  <a:pt x="1086875" y="597875"/>
                  <a:pt x="1141275" y="595721"/>
                  <a:pt x="1195030" y="588042"/>
                </a:cubicBezTo>
                <a:cubicBezTo>
                  <a:pt x="1210420" y="585843"/>
                  <a:pt x="1227136" y="583005"/>
                  <a:pt x="1239275" y="573294"/>
                </a:cubicBezTo>
                <a:cubicBezTo>
                  <a:pt x="1253116" y="562221"/>
                  <a:pt x="1255155" y="540397"/>
                  <a:pt x="1268772" y="529049"/>
                </a:cubicBezTo>
                <a:cubicBezTo>
                  <a:pt x="1285662" y="514974"/>
                  <a:pt x="1307352" y="507717"/>
                  <a:pt x="1327765" y="499552"/>
                </a:cubicBezTo>
                <a:cubicBezTo>
                  <a:pt x="1356634" y="488004"/>
                  <a:pt x="1416256" y="470055"/>
                  <a:pt x="1416256" y="470055"/>
                </a:cubicBezTo>
                <a:cubicBezTo>
                  <a:pt x="1512791" y="502235"/>
                  <a:pt x="1418043" y="457541"/>
                  <a:pt x="1475249" y="529049"/>
                </a:cubicBezTo>
                <a:cubicBezTo>
                  <a:pt x="1486322" y="542890"/>
                  <a:pt x="1504746" y="548714"/>
                  <a:pt x="1519494" y="558546"/>
                </a:cubicBezTo>
                <a:cubicBezTo>
                  <a:pt x="1534242" y="553630"/>
                  <a:pt x="1552746" y="554790"/>
                  <a:pt x="1563739" y="543797"/>
                </a:cubicBezTo>
                <a:cubicBezTo>
                  <a:pt x="1574732" y="532804"/>
                  <a:pt x="1575116" y="514728"/>
                  <a:pt x="1578488" y="499552"/>
                </a:cubicBezTo>
                <a:cubicBezTo>
                  <a:pt x="1592614" y="435986"/>
                  <a:pt x="1578744" y="410806"/>
                  <a:pt x="1622733" y="366817"/>
                </a:cubicBezTo>
                <a:cubicBezTo>
                  <a:pt x="1663197" y="326353"/>
                  <a:pt x="1684441" y="336641"/>
                  <a:pt x="1740720" y="322571"/>
                </a:cubicBezTo>
                <a:cubicBezTo>
                  <a:pt x="1755802" y="318800"/>
                  <a:pt x="1770217" y="312739"/>
                  <a:pt x="1784965" y="307823"/>
                </a:cubicBezTo>
                <a:cubicBezTo>
                  <a:pt x="1789881" y="322571"/>
                  <a:pt x="1790002" y="339929"/>
                  <a:pt x="1799714" y="352068"/>
                </a:cubicBezTo>
                <a:cubicBezTo>
                  <a:pt x="1850238" y="415222"/>
                  <a:pt x="1945479" y="372336"/>
                  <a:pt x="2006191" y="366817"/>
                </a:cubicBezTo>
                <a:cubicBezTo>
                  <a:pt x="2074942" y="263690"/>
                  <a:pt x="2000900" y="389746"/>
                  <a:pt x="2050436" y="175088"/>
                </a:cubicBezTo>
                <a:cubicBezTo>
                  <a:pt x="2090841" y="0"/>
                  <a:pt x="2079933" y="275569"/>
                  <a:pt x="2079933" y="71849"/>
                </a:cubicBezTo>
                <a:lnTo>
                  <a:pt x="2094681" y="71849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4214810" y="5286388"/>
            <a:ext cx="1000132" cy="403431"/>
          </a:xfrm>
          <a:custGeom>
            <a:avLst/>
            <a:gdLst>
              <a:gd name="connsiteX0" fmla="*/ 4916 w 334297"/>
              <a:gd name="connsiteY0" fmla="*/ 93407 h 260555"/>
              <a:gd name="connsiteX1" fmla="*/ 167148 w 334297"/>
              <a:gd name="connsiteY1" fmla="*/ 19665 h 260555"/>
              <a:gd name="connsiteX2" fmla="*/ 329381 w 334297"/>
              <a:gd name="connsiteY2" fmla="*/ 211394 h 260555"/>
              <a:gd name="connsiteX3" fmla="*/ 196645 w 334297"/>
              <a:gd name="connsiteY3" fmla="*/ 255639 h 260555"/>
              <a:gd name="connsiteX4" fmla="*/ 137652 w 334297"/>
              <a:gd name="connsiteY4" fmla="*/ 181897 h 260555"/>
              <a:gd name="connsiteX5" fmla="*/ 4916 w 334297"/>
              <a:gd name="connsiteY5" fmla="*/ 93407 h 26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4297" h="260555">
                <a:moveTo>
                  <a:pt x="4916" y="93407"/>
                </a:moveTo>
                <a:cubicBezTo>
                  <a:pt x="9832" y="66368"/>
                  <a:pt x="113070" y="0"/>
                  <a:pt x="167148" y="19665"/>
                </a:cubicBezTo>
                <a:cubicBezTo>
                  <a:pt x="221226" y="39330"/>
                  <a:pt x="324465" y="172065"/>
                  <a:pt x="329381" y="211394"/>
                </a:cubicBezTo>
                <a:cubicBezTo>
                  <a:pt x="334297" y="250723"/>
                  <a:pt x="228600" y="260555"/>
                  <a:pt x="196645" y="255639"/>
                </a:cubicBezTo>
                <a:cubicBezTo>
                  <a:pt x="164690" y="250723"/>
                  <a:pt x="169607" y="204020"/>
                  <a:pt x="137652" y="181897"/>
                </a:cubicBezTo>
                <a:cubicBezTo>
                  <a:pt x="105697" y="159774"/>
                  <a:pt x="0" y="120446"/>
                  <a:pt x="4916" y="93407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938318" y="4152904"/>
            <a:ext cx="730045" cy="648929"/>
          </a:xfrm>
          <a:custGeom>
            <a:avLst/>
            <a:gdLst>
              <a:gd name="connsiteX0" fmla="*/ 614516 w 730045"/>
              <a:gd name="connsiteY0" fmla="*/ 0 h 648929"/>
              <a:gd name="connsiteX1" fmla="*/ 717755 w 730045"/>
              <a:gd name="connsiteY1" fmla="*/ 132735 h 648929"/>
              <a:gd name="connsiteX2" fmla="*/ 540774 w 730045"/>
              <a:gd name="connsiteY2" fmla="*/ 162232 h 648929"/>
              <a:gd name="connsiteX3" fmla="*/ 437535 w 730045"/>
              <a:gd name="connsiteY3" fmla="*/ 176980 h 648929"/>
              <a:gd name="connsiteX4" fmla="*/ 408038 w 730045"/>
              <a:gd name="connsiteY4" fmla="*/ 368709 h 648929"/>
              <a:gd name="connsiteX5" fmla="*/ 555522 w 730045"/>
              <a:gd name="connsiteY5" fmla="*/ 457200 h 648929"/>
              <a:gd name="connsiteX6" fmla="*/ 378542 w 730045"/>
              <a:gd name="connsiteY6" fmla="*/ 471948 h 648929"/>
              <a:gd name="connsiteX7" fmla="*/ 54077 w 730045"/>
              <a:gd name="connsiteY7" fmla="*/ 575187 h 648929"/>
              <a:gd name="connsiteX8" fmla="*/ 54077 w 730045"/>
              <a:gd name="connsiteY8" fmla="*/ 648929 h 64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045" h="648929">
                <a:moveTo>
                  <a:pt x="614516" y="0"/>
                </a:moveTo>
                <a:cubicBezTo>
                  <a:pt x="672280" y="52848"/>
                  <a:pt x="730045" y="105696"/>
                  <a:pt x="717755" y="132735"/>
                </a:cubicBezTo>
                <a:cubicBezTo>
                  <a:pt x="705465" y="159774"/>
                  <a:pt x="587477" y="154858"/>
                  <a:pt x="540774" y="162232"/>
                </a:cubicBezTo>
                <a:cubicBezTo>
                  <a:pt x="494071" y="169606"/>
                  <a:pt x="459658" y="142567"/>
                  <a:pt x="437535" y="176980"/>
                </a:cubicBezTo>
                <a:cubicBezTo>
                  <a:pt x="415412" y="211393"/>
                  <a:pt x="388374" y="322006"/>
                  <a:pt x="408038" y="368709"/>
                </a:cubicBezTo>
                <a:cubicBezTo>
                  <a:pt x="427702" y="415412"/>
                  <a:pt x="560438" y="439994"/>
                  <a:pt x="555522" y="457200"/>
                </a:cubicBezTo>
                <a:cubicBezTo>
                  <a:pt x="550606" y="474407"/>
                  <a:pt x="462116" y="452284"/>
                  <a:pt x="378542" y="471948"/>
                </a:cubicBezTo>
                <a:cubicBezTo>
                  <a:pt x="294968" y="491612"/>
                  <a:pt x="108154" y="545690"/>
                  <a:pt x="54077" y="575187"/>
                </a:cubicBezTo>
                <a:cubicBezTo>
                  <a:pt x="0" y="604684"/>
                  <a:pt x="49161" y="636639"/>
                  <a:pt x="54077" y="648929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 rot="3248553">
            <a:off x="2438481" y="5230979"/>
            <a:ext cx="785818" cy="425368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4919008"/>
            <a:ext cx="928690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Океаны, моря – </a:t>
            </a:r>
          </a:p>
          <a:p>
            <a:pPr algn="ctr"/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увства, которые мы чаще всего испытываем</a:t>
            </a:r>
            <a:endParaRPr lang="ru-RU" sz="4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http://miranimashek.com/_ph/23/2/442437402.gif"/>
          <p:cNvPicPr>
            <a:picLocks noChangeAspect="1" noChangeArrowheads="1" noCrop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-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785794"/>
            <a:ext cx="5857916" cy="5857916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glow rad="1663700">
              <a:srgbClr val="0066FF">
                <a:alpha val="80000"/>
              </a:srgb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928794" y="0"/>
            <a:ext cx="5569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ПЛАНЕТА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28" y="714356"/>
            <a:ext cx="6143668" cy="6000792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rgbClr val="142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142FF8"/>
                </a:solidFill>
              </a:ln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1857356" y="1000108"/>
            <a:ext cx="3786214" cy="2286016"/>
          </a:xfrm>
          <a:custGeom>
            <a:avLst/>
            <a:gdLst>
              <a:gd name="connsiteX0" fmla="*/ 258096 w 2421192"/>
              <a:gd name="connsiteY0" fmla="*/ 975851 h 1735392"/>
              <a:gd name="connsiteX1" fmla="*/ 22122 w 2421192"/>
              <a:gd name="connsiteY1" fmla="*/ 1285567 h 1735392"/>
              <a:gd name="connsiteX2" fmla="*/ 390831 w 2421192"/>
              <a:gd name="connsiteY2" fmla="*/ 1624780 h 1735392"/>
              <a:gd name="connsiteX3" fmla="*/ 1482212 w 2421192"/>
              <a:gd name="connsiteY3" fmla="*/ 1654276 h 1735392"/>
              <a:gd name="connsiteX4" fmla="*/ 2249128 w 2421192"/>
              <a:gd name="connsiteY4" fmla="*/ 1138083 h 1735392"/>
              <a:gd name="connsiteX5" fmla="*/ 2411360 w 2421192"/>
              <a:gd name="connsiteY5" fmla="*/ 548147 h 1735392"/>
              <a:gd name="connsiteX6" fmla="*/ 2190134 w 2421192"/>
              <a:gd name="connsiteY6" fmla="*/ 17206 h 1735392"/>
              <a:gd name="connsiteX7" fmla="*/ 1821425 w 2421192"/>
              <a:gd name="connsiteY7" fmla="*/ 444909 h 1735392"/>
              <a:gd name="connsiteX8" fmla="*/ 1393722 w 2421192"/>
              <a:gd name="connsiteY8" fmla="*/ 1093838 h 1735392"/>
              <a:gd name="connsiteX9" fmla="*/ 538315 w 2421192"/>
              <a:gd name="connsiteY9" fmla="*/ 1138083 h 1735392"/>
              <a:gd name="connsiteX10" fmla="*/ 258096 w 2421192"/>
              <a:gd name="connsiteY10" fmla="*/ 975851 h 173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21192" h="1735392">
                <a:moveTo>
                  <a:pt x="258096" y="975851"/>
                </a:moveTo>
                <a:cubicBezTo>
                  <a:pt x="172064" y="1000432"/>
                  <a:pt x="0" y="1177412"/>
                  <a:pt x="22122" y="1285567"/>
                </a:cubicBezTo>
                <a:cubicBezTo>
                  <a:pt x="44244" y="1393722"/>
                  <a:pt x="147483" y="1563329"/>
                  <a:pt x="390831" y="1624780"/>
                </a:cubicBezTo>
                <a:cubicBezTo>
                  <a:pt x="634179" y="1686231"/>
                  <a:pt x="1172496" y="1735392"/>
                  <a:pt x="1482212" y="1654276"/>
                </a:cubicBezTo>
                <a:cubicBezTo>
                  <a:pt x="1791928" y="1573160"/>
                  <a:pt x="2094270" y="1322438"/>
                  <a:pt x="2249128" y="1138083"/>
                </a:cubicBezTo>
                <a:cubicBezTo>
                  <a:pt x="2403986" y="953728"/>
                  <a:pt x="2421192" y="734960"/>
                  <a:pt x="2411360" y="548147"/>
                </a:cubicBezTo>
                <a:cubicBezTo>
                  <a:pt x="2401528" y="361334"/>
                  <a:pt x="2288456" y="34412"/>
                  <a:pt x="2190134" y="17206"/>
                </a:cubicBezTo>
                <a:cubicBezTo>
                  <a:pt x="2091812" y="0"/>
                  <a:pt x="1954160" y="265470"/>
                  <a:pt x="1821425" y="444909"/>
                </a:cubicBezTo>
                <a:cubicBezTo>
                  <a:pt x="1688690" y="624348"/>
                  <a:pt x="1607574" y="978309"/>
                  <a:pt x="1393722" y="1093838"/>
                </a:cubicBezTo>
                <a:cubicBezTo>
                  <a:pt x="1179870" y="1209367"/>
                  <a:pt x="730044" y="1160206"/>
                  <a:pt x="538315" y="1138083"/>
                </a:cubicBezTo>
                <a:cubicBezTo>
                  <a:pt x="346586" y="1115960"/>
                  <a:pt x="344128" y="951270"/>
                  <a:pt x="258096" y="975851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786182" y="1928802"/>
            <a:ext cx="3751007" cy="2531807"/>
          </a:xfrm>
          <a:custGeom>
            <a:avLst/>
            <a:gdLst>
              <a:gd name="connsiteX0" fmla="*/ 3023419 w 3751007"/>
              <a:gd name="connsiteY0" fmla="*/ 110613 h 2531807"/>
              <a:gd name="connsiteX1" fmla="*/ 1991032 w 3751007"/>
              <a:gd name="connsiteY1" fmla="*/ 980767 h 2531807"/>
              <a:gd name="connsiteX2" fmla="*/ 1651819 w 3751007"/>
              <a:gd name="connsiteY2" fmla="*/ 1865671 h 2531807"/>
              <a:gd name="connsiteX3" fmla="*/ 457200 w 3751007"/>
              <a:gd name="connsiteY3" fmla="*/ 1821425 h 2531807"/>
              <a:gd name="connsiteX4" fmla="*/ 14748 w 3751007"/>
              <a:gd name="connsiteY4" fmla="*/ 2072148 h 2531807"/>
              <a:gd name="connsiteX5" fmla="*/ 545690 w 3751007"/>
              <a:gd name="connsiteY5" fmla="*/ 2470355 h 2531807"/>
              <a:gd name="connsiteX6" fmla="*/ 1666567 w 3751007"/>
              <a:gd name="connsiteY6" fmla="*/ 2440858 h 2531807"/>
              <a:gd name="connsiteX7" fmla="*/ 2286000 w 3751007"/>
              <a:gd name="connsiteY7" fmla="*/ 2042651 h 2531807"/>
              <a:gd name="connsiteX8" fmla="*/ 3229897 w 3751007"/>
              <a:gd name="connsiteY8" fmla="*/ 1850922 h 2531807"/>
              <a:gd name="connsiteX9" fmla="*/ 3687097 w 3751007"/>
              <a:gd name="connsiteY9" fmla="*/ 1850922 h 2531807"/>
              <a:gd name="connsiteX10" fmla="*/ 3613355 w 3751007"/>
              <a:gd name="connsiteY10" fmla="*/ 1290484 h 2531807"/>
              <a:gd name="connsiteX11" fmla="*/ 3554361 w 3751007"/>
              <a:gd name="connsiteY11" fmla="*/ 995516 h 2531807"/>
              <a:gd name="connsiteX12" fmla="*/ 3392129 w 3751007"/>
              <a:gd name="connsiteY12" fmla="*/ 582561 h 2531807"/>
              <a:gd name="connsiteX13" fmla="*/ 3229897 w 3751007"/>
              <a:gd name="connsiteY13" fmla="*/ 317090 h 2531807"/>
              <a:gd name="connsiteX14" fmla="*/ 3023419 w 3751007"/>
              <a:gd name="connsiteY14" fmla="*/ 110613 h 253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51007" h="2531807">
                <a:moveTo>
                  <a:pt x="3023419" y="110613"/>
                </a:moveTo>
                <a:cubicBezTo>
                  <a:pt x="2816942" y="221226"/>
                  <a:pt x="2219632" y="688257"/>
                  <a:pt x="1991032" y="980767"/>
                </a:cubicBezTo>
                <a:cubicBezTo>
                  <a:pt x="1762432" y="1273277"/>
                  <a:pt x="1907458" y="1725561"/>
                  <a:pt x="1651819" y="1865671"/>
                </a:cubicBezTo>
                <a:cubicBezTo>
                  <a:pt x="1396180" y="2005781"/>
                  <a:pt x="730045" y="1787012"/>
                  <a:pt x="457200" y="1821425"/>
                </a:cubicBezTo>
                <a:cubicBezTo>
                  <a:pt x="184355" y="1855838"/>
                  <a:pt x="0" y="1963993"/>
                  <a:pt x="14748" y="2072148"/>
                </a:cubicBezTo>
                <a:cubicBezTo>
                  <a:pt x="29496" y="2180303"/>
                  <a:pt x="270387" y="2408903"/>
                  <a:pt x="545690" y="2470355"/>
                </a:cubicBezTo>
                <a:cubicBezTo>
                  <a:pt x="820993" y="2531807"/>
                  <a:pt x="1376515" y="2512142"/>
                  <a:pt x="1666567" y="2440858"/>
                </a:cubicBezTo>
                <a:cubicBezTo>
                  <a:pt x="1956619" y="2369574"/>
                  <a:pt x="2025445" y="2140974"/>
                  <a:pt x="2286000" y="2042651"/>
                </a:cubicBezTo>
                <a:cubicBezTo>
                  <a:pt x="2546555" y="1944328"/>
                  <a:pt x="2996381" y="1882877"/>
                  <a:pt x="3229897" y="1850922"/>
                </a:cubicBezTo>
                <a:cubicBezTo>
                  <a:pt x="3463413" y="1818967"/>
                  <a:pt x="3623187" y="1944328"/>
                  <a:pt x="3687097" y="1850922"/>
                </a:cubicBezTo>
                <a:cubicBezTo>
                  <a:pt x="3751007" y="1757516"/>
                  <a:pt x="3635478" y="1433052"/>
                  <a:pt x="3613355" y="1290484"/>
                </a:cubicBezTo>
                <a:cubicBezTo>
                  <a:pt x="3591232" y="1147916"/>
                  <a:pt x="3591232" y="1113503"/>
                  <a:pt x="3554361" y="995516"/>
                </a:cubicBezTo>
                <a:cubicBezTo>
                  <a:pt x="3517490" y="877529"/>
                  <a:pt x="3446206" y="695632"/>
                  <a:pt x="3392129" y="582561"/>
                </a:cubicBezTo>
                <a:cubicBezTo>
                  <a:pt x="3338052" y="469490"/>
                  <a:pt x="3288891" y="398206"/>
                  <a:pt x="3229897" y="317090"/>
                </a:cubicBezTo>
                <a:cubicBezTo>
                  <a:pt x="3170903" y="235974"/>
                  <a:pt x="3229897" y="0"/>
                  <a:pt x="3023419" y="110613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86116" y="3929066"/>
            <a:ext cx="4328651" cy="2418735"/>
          </a:xfrm>
          <a:custGeom>
            <a:avLst/>
            <a:gdLst>
              <a:gd name="connsiteX0" fmla="*/ 120445 w 4328651"/>
              <a:gd name="connsiteY0" fmla="*/ 2165555 h 2418735"/>
              <a:gd name="connsiteX1" fmla="*/ 1005348 w 4328651"/>
              <a:gd name="connsiteY1" fmla="*/ 1118420 h 2418735"/>
              <a:gd name="connsiteX2" fmla="*/ 3055374 w 4328651"/>
              <a:gd name="connsiteY2" fmla="*/ 705465 h 2418735"/>
              <a:gd name="connsiteX3" fmla="*/ 3055374 w 4328651"/>
              <a:gd name="connsiteY3" fmla="*/ 705465 h 2418735"/>
              <a:gd name="connsiteX4" fmla="*/ 4132006 w 4328651"/>
              <a:gd name="connsiteY4" fmla="*/ 71284 h 2418735"/>
              <a:gd name="connsiteX5" fmla="*/ 4235245 w 4328651"/>
              <a:gd name="connsiteY5" fmla="*/ 277762 h 2418735"/>
              <a:gd name="connsiteX6" fmla="*/ 4087761 w 4328651"/>
              <a:gd name="connsiteY6" fmla="*/ 705465 h 2418735"/>
              <a:gd name="connsiteX7" fmla="*/ 3143864 w 4328651"/>
              <a:gd name="connsiteY7" fmla="*/ 941439 h 2418735"/>
              <a:gd name="connsiteX8" fmla="*/ 2480187 w 4328651"/>
              <a:gd name="connsiteY8" fmla="*/ 1133168 h 2418735"/>
              <a:gd name="connsiteX9" fmla="*/ 2258961 w 4328651"/>
              <a:gd name="connsiteY9" fmla="*/ 1664110 h 2418735"/>
              <a:gd name="connsiteX10" fmla="*/ 2258961 w 4328651"/>
              <a:gd name="connsiteY10" fmla="*/ 1693607 h 2418735"/>
              <a:gd name="connsiteX11" fmla="*/ 2155722 w 4328651"/>
              <a:gd name="connsiteY11" fmla="*/ 1959078 h 2418735"/>
              <a:gd name="connsiteX12" fmla="*/ 1757516 w 4328651"/>
              <a:gd name="connsiteY12" fmla="*/ 2062316 h 2418735"/>
              <a:gd name="connsiteX13" fmla="*/ 902109 w 4328651"/>
              <a:gd name="connsiteY13" fmla="*/ 2077065 h 2418735"/>
              <a:gd name="connsiteX14" fmla="*/ 282677 w 4328651"/>
              <a:gd name="connsiteY14" fmla="*/ 2401529 h 2418735"/>
              <a:gd name="connsiteX15" fmla="*/ 120445 w 4328651"/>
              <a:gd name="connsiteY15" fmla="*/ 2165555 h 24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328651" h="2418735">
                <a:moveTo>
                  <a:pt x="120445" y="2165555"/>
                </a:moveTo>
                <a:cubicBezTo>
                  <a:pt x="240890" y="1951704"/>
                  <a:pt x="516193" y="1361768"/>
                  <a:pt x="1005348" y="1118420"/>
                </a:cubicBezTo>
                <a:cubicBezTo>
                  <a:pt x="1494503" y="875072"/>
                  <a:pt x="3055374" y="705465"/>
                  <a:pt x="3055374" y="705465"/>
                </a:cubicBezTo>
                <a:lnTo>
                  <a:pt x="3055374" y="705465"/>
                </a:lnTo>
                <a:cubicBezTo>
                  <a:pt x="3234813" y="599768"/>
                  <a:pt x="3935361" y="142568"/>
                  <a:pt x="4132006" y="71284"/>
                </a:cubicBezTo>
                <a:cubicBezTo>
                  <a:pt x="4328651" y="0"/>
                  <a:pt x="4242619" y="172065"/>
                  <a:pt x="4235245" y="277762"/>
                </a:cubicBezTo>
                <a:cubicBezTo>
                  <a:pt x="4227871" y="383459"/>
                  <a:pt x="4269658" y="594852"/>
                  <a:pt x="4087761" y="705465"/>
                </a:cubicBezTo>
                <a:cubicBezTo>
                  <a:pt x="3905864" y="816078"/>
                  <a:pt x="3411793" y="870155"/>
                  <a:pt x="3143864" y="941439"/>
                </a:cubicBezTo>
                <a:cubicBezTo>
                  <a:pt x="2875935" y="1012723"/>
                  <a:pt x="2627671" y="1012723"/>
                  <a:pt x="2480187" y="1133168"/>
                </a:cubicBezTo>
                <a:cubicBezTo>
                  <a:pt x="2332703" y="1253613"/>
                  <a:pt x="2295832" y="1570704"/>
                  <a:pt x="2258961" y="1664110"/>
                </a:cubicBezTo>
                <a:cubicBezTo>
                  <a:pt x="2222090" y="1757516"/>
                  <a:pt x="2276168" y="1644446"/>
                  <a:pt x="2258961" y="1693607"/>
                </a:cubicBezTo>
                <a:cubicBezTo>
                  <a:pt x="2241755" y="1742768"/>
                  <a:pt x="2239296" y="1897626"/>
                  <a:pt x="2155722" y="1959078"/>
                </a:cubicBezTo>
                <a:cubicBezTo>
                  <a:pt x="2072148" y="2020530"/>
                  <a:pt x="1966452" y="2042651"/>
                  <a:pt x="1757516" y="2062316"/>
                </a:cubicBezTo>
                <a:cubicBezTo>
                  <a:pt x="1548580" y="2081981"/>
                  <a:pt x="1147916" y="2020530"/>
                  <a:pt x="902109" y="2077065"/>
                </a:cubicBezTo>
                <a:cubicBezTo>
                  <a:pt x="656303" y="2133601"/>
                  <a:pt x="412954" y="2384323"/>
                  <a:pt x="282677" y="2401529"/>
                </a:cubicBezTo>
                <a:cubicBezTo>
                  <a:pt x="152400" y="2418735"/>
                  <a:pt x="0" y="2379406"/>
                  <a:pt x="120445" y="216555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rot="418824">
            <a:off x="1521210" y="3172945"/>
            <a:ext cx="1835731" cy="2809567"/>
          </a:xfrm>
          <a:custGeom>
            <a:avLst/>
            <a:gdLst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125197 w 1366224"/>
              <a:gd name="connsiteY0" fmla="*/ 248265 h 2809567"/>
              <a:gd name="connsiteX1" fmla="*/ 446908 w 1366224"/>
              <a:gd name="connsiteY1" fmla="*/ 351503 h 2809567"/>
              <a:gd name="connsiteX2" fmla="*/ 594392 w 1366224"/>
              <a:gd name="connsiteY2" fmla="*/ 926690 h 2809567"/>
              <a:gd name="connsiteX3" fmla="*/ 1095837 w 1366224"/>
              <a:gd name="connsiteY3" fmla="*/ 1044677 h 2809567"/>
              <a:gd name="connsiteX4" fmla="*/ 977850 w 1366224"/>
              <a:gd name="connsiteY4" fmla="*/ 1752600 h 2809567"/>
              <a:gd name="connsiteX5" fmla="*/ 1125334 w 1366224"/>
              <a:gd name="connsiteY5" fmla="*/ 1973826 h 2809567"/>
              <a:gd name="connsiteX6" fmla="*/ 1346560 w 1366224"/>
              <a:gd name="connsiteY6" fmla="*/ 2224548 h 2809567"/>
              <a:gd name="connsiteX7" fmla="*/ 1243321 w 1366224"/>
              <a:gd name="connsiteY7" fmla="*/ 2534264 h 2809567"/>
              <a:gd name="connsiteX8" fmla="*/ 1317063 w 1366224"/>
              <a:gd name="connsiteY8" fmla="*/ 2770239 h 2809567"/>
              <a:gd name="connsiteX9" fmla="*/ 1125334 w 1366224"/>
              <a:gd name="connsiteY9" fmla="*/ 2725993 h 2809567"/>
              <a:gd name="connsiteX10" fmla="*/ 623889 w 1366224"/>
              <a:gd name="connsiteY10" fmla="*/ 2268793 h 2809567"/>
              <a:gd name="connsiteX11" fmla="*/ 151941 w 1366224"/>
              <a:gd name="connsiteY11" fmla="*/ 1472380 h 2809567"/>
              <a:gd name="connsiteX12" fmla="*/ 4457 w 1366224"/>
              <a:gd name="connsiteY12" fmla="*/ 204019 h 2809567"/>
              <a:gd name="connsiteX13" fmla="*/ 125197 w 1366224"/>
              <a:gd name="connsiteY13" fmla="*/ 248265 h 2809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66224" h="2809567">
                <a:moveTo>
                  <a:pt x="125197" y="248265"/>
                </a:moveTo>
                <a:cubicBezTo>
                  <a:pt x="198939" y="272846"/>
                  <a:pt x="368709" y="238432"/>
                  <a:pt x="446908" y="351503"/>
                </a:cubicBezTo>
                <a:cubicBezTo>
                  <a:pt x="525107" y="464574"/>
                  <a:pt x="486237" y="811161"/>
                  <a:pt x="594392" y="926690"/>
                </a:cubicBezTo>
                <a:cubicBezTo>
                  <a:pt x="702547" y="1042219"/>
                  <a:pt x="1031927" y="907025"/>
                  <a:pt x="1095837" y="1044677"/>
                </a:cubicBezTo>
                <a:cubicBezTo>
                  <a:pt x="1159747" y="1182329"/>
                  <a:pt x="972934" y="1597742"/>
                  <a:pt x="977850" y="1752600"/>
                </a:cubicBezTo>
                <a:cubicBezTo>
                  <a:pt x="982766" y="1907458"/>
                  <a:pt x="1063882" y="1895168"/>
                  <a:pt x="1125334" y="1973826"/>
                </a:cubicBezTo>
                <a:cubicBezTo>
                  <a:pt x="1186786" y="2052484"/>
                  <a:pt x="1326896" y="2131142"/>
                  <a:pt x="1346560" y="2224548"/>
                </a:cubicBezTo>
                <a:cubicBezTo>
                  <a:pt x="1366224" y="2317954"/>
                  <a:pt x="1248237" y="2443316"/>
                  <a:pt x="1243321" y="2534264"/>
                </a:cubicBezTo>
                <a:cubicBezTo>
                  <a:pt x="1238405" y="2625212"/>
                  <a:pt x="1336727" y="2738284"/>
                  <a:pt x="1317063" y="2770239"/>
                </a:cubicBezTo>
                <a:cubicBezTo>
                  <a:pt x="1297399" y="2802194"/>
                  <a:pt x="1240863" y="2809567"/>
                  <a:pt x="1125334" y="2725993"/>
                </a:cubicBezTo>
                <a:cubicBezTo>
                  <a:pt x="1009805" y="2642419"/>
                  <a:pt x="786121" y="2477728"/>
                  <a:pt x="623889" y="2268793"/>
                </a:cubicBezTo>
                <a:cubicBezTo>
                  <a:pt x="461657" y="2059858"/>
                  <a:pt x="255180" y="1816509"/>
                  <a:pt x="151941" y="1472380"/>
                </a:cubicBezTo>
                <a:cubicBezTo>
                  <a:pt x="48702" y="1128251"/>
                  <a:pt x="8914" y="408038"/>
                  <a:pt x="4457" y="204019"/>
                </a:cubicBezTo>
                <a:cubicBezTo>
                  <a:pt x="0" y="0"/>
                  <a:pt x="51455" y="223684"/>
                  <a:pt x="125197" y="24826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Полилиния 11"/>
          <p:cNvSpPr/>
          <p:nvPr/>
        </p:nvSpPr>
        <p:spPr>
          <a:xfrm rot="14359966">
            <a:off x="4083159" y="2247229"/>
            <a:ext cx="376083" cy="780061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643284" y="1533832"/>
            <a:ext cx="621890" cy="1076633"/>
          </a:xfrm>
          <a:custGeom>
            <a:avLst/>
            <a:gdLst>
              <a:gd name="connsiteX0" fmla="*/ 135193 w 621890"/>
              <a:gd name="connsiteY0" fmla="*/ 0 h 1076633"/>
              <a:gd name="connsiteX1" fmla="*/ 297426 w 621890"/>
              <a:gd name="connsiteY1" fmla="*/ 324465 h 1076633"/>
              <a:gd name="connsiteX2" fmla="*/ 76200 w 621890"/>
              <a:gd name="connsiteY2" fmla="*/ 560439 h 1076633"/>
              <a:gd name="connsiteX3" fmla="*/ 31955 w 621890"/>
              <a:gd name="connsiteY3" fmla="*/ 840658 h 1076633"/>
              <a:gd name="connsiteX4" fmla="*/ 267929 w 621890"/>
              <a:gd name="connsiteY4" fmla="*/ 929149 h 1076633"/>
              <a:gd name="connsiteX5" fmla="*/ 548148 w 621890"/>
              <a:gd name="connsiteY5" fmla="*/ 914400 h 1076633"/>
              <a:gd name="connsiteX6" fmla="*/ 562897 w 621890"/>
              <a:gd name="connsiteY6" fmla="*/ 1032387 h 1076633"/>
              <a:gd name="connsiteX7" fmla="*/ 562897 w 621890"/>
              <a:gd name="connsiteY7" fmla="*/ 1076633 h 1076633"/>
              <a:gd name="connsiteX8" fmla="*/ 621890 w 621890"/>
              <a:gd name="connsiteY8" fmla="*/ 1032387 h 1076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1890" h="1076633">
                <a:moveTo>
                  <a:pt x="135193" y="0"/>
                </a:moveTo>
                <a:cubicBezTo>
                  <a:pt x="221225" y="115529"/>
                  <a:pt x="307258" y="231058"/>
                  <a:pt x="297426" y="324465"/>
                </a:cubicBezTo>
                <a:cubicBezTo>
                  <a:pt x="287594" y="417872"/>
                  <a:pt x="120445" y="474407"/>
                  <a:pt x="76200" y="560439"/>
                </a:cubicBezTo>
                <a:cubicBezTo>
                  <a:pt x="31955" y="646471"/>
                  <a:pt x="0" y="779206"/>
                  <a:pt x="31955" y="840658"/>
                </a:cubicBezTo>
                <a:cubicBezTo>
                  <a:pt x="63910" y="902110"/>
                  <a:pt x="181897" y="916859"/>
                  <a:pt x="267929" y="929149"/>
                </a:cubicBezTo>
                <a:cubicBezTo>
                  <a:pt x="353961" y="941439"/>
                  <a:pt x="498987" y="897194"/>
                  <a:pt x="548148" y="914400"/>
                </a:cubicBezTo>
                <a:cubicBezTo>
                  <a:pt x="597309" y="931606"/>
                  <a:pt x="560439" y="1005348"/>
                  <a:pt x="562897" y="1032387"/>
                </a:cubicBezTo>
                <a:cubicBezTo>
                  <a:pt x="565355" y="1059426"/>
                  <a:pt x="553065" y="1076633"/>
                  <a:pt x="562897" y="1076633"/>
                </a:cubicBezTo>
                <a:cubicBezTo>
                  <a:pt x="572729" y="1076633"/>
                  <a:pt x="597309" y="1054510"/>
                  <a:pt x="621890" y="1032387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2123768" y="2691581"/>
            <a:ext cx="1283109" cy="267928"/>
          </a:xfrm>
          <a:custGeom>
            <a:avLst/>
            <a:gdLst>
              <a:gd name="connsiteX0" fmla="*/ 0 w 1283109"/>
              <a:gd name="connsiteY0" fmla="*/ 258096 h 267928"/>
              <a:gd name="connsiteX1" fmla="*/ 176980 w 1283109"/>
              <a:gd name="connsiteY1" fmla="*/ 95864 h 267928"/>
              <a:gd name="connsiteX2" fmla="*/ 383458 w 1283109"/>
              <a:gd name="connsiteY2" fmla="*/ 184354 h 267928"/>
              <a:gd name="connsiteX3" fmla="*/ 560438 w 1283109"/>
              <a:gd name="connsiteY3" fmla="*/ 243348 h 267928"/>
              <a:gd name="connsiteX4" fmla="*/ 634180 w 1283109"/>
              <a:gd name="connsiteY4" fmla="*/ 36871 h 267928"/>
              <a:gd name="connsiteX5" fmla="*/ 988142 w 1283109"/>
              <a:gd name="connsiteY5" fmla="*/ 22122 h 267928"/>
              <a:gd name="connsiteX6" fmla="*/ 1017638 w 1283109"/>
              <a:gd name="connsiteY6" fmla="*/ 140109 h 267928"/>
              <a:gd name="connsiteX7" fmla="*/ 1268361 w 1283109"/>
              <a:gd name="connsiteY7" fmla="*/ 140109 h 267928"/>
              <a:gd name="connsiteX8" fmla="*/ 1283109 w 1283109"/>
              <a:gd name="connsiteY8" fmla="*/ 140109 h 267928"/>
              <a:gd name="connsiteX9" fmla="*/ 1268361 w 1283109"/>
              <a:gd name="connsiteY9" fmla="*/ 140109 h 267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3109" h="267928">
                <a:moveTo>
                  <a:pt x="0" y="258096"/>
                </a:moveTo>
                <a:cubicBezTo>
                  <a:pt x="56535" y="183125"/>
                  <a:pt x="113070" y="108154"/>
                  <a:pt x="176980" y="95864"/>
                </a:cubicBezTo>
                <a:cubicBezTo>
                  <a:pt x="240890" y="83574"/>
                  <a:pt x="319548" y="159773"/>
                  <a:pt x="383458" y="184354"/>
                </a:cubicBezTo>
                <a:cubicBezTo>
                  <a:pt x="447368" y="208935"/>
                  <a:pt x="518651" y="267928"/>
                  <a:pt x="560438" y="243348"/>
                </a:cubicBezTo>
                <a:cubicBezTo>
                  <a:pt x="602225" y="218768"/>
                  <a:pt x="562896" y="73742"/>
                  <a:pt x="634180" y="36871"/>
                </a:cubicBezTo>
                <a:cubicBezTo>
                  <a:pt x="705464" y="0"/>
                  <a:pt x="924232" y="4916"/>
                  <a:pt x="988142" y="22122"/>
                </a:cubicBezTo>
                <a:cubicBezTo>
                  <a:pt x="1052052" y="39328"/>
                  <a:pt x="970935" y="120445"/>
                  <a:pt x="1017638" y="140109"/>
                </a:cubicBezTo>
                <a:cubicBezTo>
                  <a:pt x="1064341" y="159773"/>
                  <a:pt x="1268361" y="140109"/>
                  <a:pt x="1268361" y="140109"/>
                </a:cubicBezTo>
                <a:lnTo>
                  <a:pt x="1283109" y="140109"/>
                </a:lnTo>
                <a:lnTo>
                  <a:pt x="1268361" y="140109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715140" y="2786058"/>
            <a:ext cx="449824" cy="255639"/>
          </a:xfrm>
          <a:custGeom>
            <a:avLst/>
            <a:gdLst>
              <a:gd name="connsiteX0" fmla="*/ 120444 w 449824"/>
              <a:gd name="connsiteY0" fmla="*/ 115529 h 255639"/>
              <a:gd name="connsiteX1" fmla="*/ 371167 w 449824"/>
              <a:gd name="connsiteY1" fmla="*/ 12290 h 255639"/>
              <a:gd name="connsiteX2" fmla="*/ 430160 w 449824"/>
              <a:gd name="connsiteY2" fmla="*/ 189271 h 255639"/>
              <a:gd name="connsiteX3" fmla="*/ 253180 w 449824"/>
              <a:gd name="connsiteY3" fmla="*/ 233516 h 255639"/>
              <a:gd name="connsiteX4" fmla="*/ 17206 w 449824"/>
              <a:gd name="connsiteY4" fmla="*/ 233516 h 255639"/>
              <a:gd name="connsiteX5" fmla="*/ 120444 w 449824"/>
              <a:gd name="connsiteY5" fmla="*/ 115529 h 25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24" h="255639">
                <a:moveTo>
                  <a:pt x="120444" y="115529"/>
                </a:moveTo>
                <a:cubicBezTo>
                  <a:pt x="179437" y="78658"/>
                  <a:pt x="319548" y="0"/>
                  <a:pt x="371167" y="12290"/>
                </a:cubicBezTo>
                <a:cubicBezTo>
                  <a:pt x="422786" y="24580"/>
                  <a:pt x="449824" y="152400"/>
                  <a:pt x="430160" y="189271"/>
                </a:cubicBezTo>
                <a:cubicBezTo>
                  <a:pt x="410496" y="226142"/>
                  <a:pt x="322006" y="226142"/>
                  <a:pt x="253180" y="233516"/>
                </a:cubicBezTo>
                <a:cubicBezTo>
                  <a:pt x="184354" y="240890"/>
                  <a:pt x="34412" y="255639"/>
                  <a:pt x="17206" y="233516"/>
                </a:cubicBezTo>
                <a:cubicBezTo>
                  <a:pt x="0" y="211393"/>
                  <a:pt x="61451" y="152400"/>
                  <a:pt x="120444" y="115529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5453199" y="3066384"/>
            <a:ext cx="1084205" cy="856687"/>
          </a:xfrm>
          <a:custGeom>
            <a:avLst/>
            <a:gdLst>
              <a:gd name="connsiteX0" fmla="*/ 800117 w 1084205"/>
              <a:gd name="connsiteY0" fmla="*/ 841939 h 856687"/>
              <a:gd name="connsiteX1" fmla="*/ 755872 w 1084205"/>
              <a:gd name="connsiteY1" fmla="*/ 723951 h 856687"/>
              <a:gd name="connsiteX2" fmla="*/ 711627 w 1084205"/>
              <a:gd name="connsiteY2" fmla="*/ 694455 h 856687"/>
              <a:gd name="connsiteX3" fmla="*/ 652633 w 1084205"/>
              <a:gd name="connsiteY3" fmla="*/ 605964 h 856687"/>
              <a:gd name="connsiteX4" fmla="*/ 623136 w 1084205"/>
              <a:gd name="connsiteY4" fmla="*/ 561719 h 856687"/>
              <a:gd name="connsiteX5" fmla="*/ 637885 w 1084205"/>
              <a:gd name="connsiteY5" fmla="*/ 443732 h 856687"/>
              <a:gd name="connsiteX6" fmla="*/ 711627 w 1084205"/>
              <a:gd name="connsiteY6" fmla="*/ 369990 h 856687"/>
              <a:gd name="connsiteX7" fmla="*/ 770620 w 1084205"/>
              <a:gd name="connsiteY7" fmla="*/ 355242 h 856687"/>
              <a:gd name="connsiteX8" fmla="*/ 1050840 w 1084205"/>
              <a:gd name="connsiteY8" fmla="*/ 325745 h 856687"/>
              <a:gd name="connsiteX9" fmla="*/ 1080336 w 1084205"/>
              <a:gd name="connsiteY9" fmla="*/ 281500 h 856687"/>
              <a:gd name="connsiteX10" fmla="*/ 1065588 w 1084205"/>
              <a:gd name="connsiteY10" fmla="*/ 119268 h 856687"/>
              <a:gd name="connsiteX11" fmla="*/ 991846 w 1084205"/>
              <a:gd name="connsiteY11" fmla="*/ 45526 h 856687"/>
              <a:gd name="connsiteX12" fmla="*/ 947601 w 1084205"/>
              <a:gd name="connsiteY12" fmla="*/ 30777 h 856687"/>
              <a:gd name="connsiteX13" fmla="*/ 903356 w 1084205"/>
              <a:gd name="connsiteY13" fmla="*/ 1281 h 856687"/>
              <a:gd name="connsiteX14" fmla="*/ 711627 w 1084205"/>
              <a:gd name="connsiteY14" fmla="*/ 45526 h 856687"/>
              <a:gd name="connsiteX15" fmla="*/ 711627 w 1084205"/>
              <a:gd name="connsiteY15" fmla="*/ 45526 h 856687"/>
              <a:gd name="connsiteX16" fmla="*/ 637885 w 1084205"/>
              <a:gd name="connsiteY16" fmla="*/ 60274 h 856687"/>
              <a:gd name="connsiteX17" fmla="*/ 549395 w 1084205"/>
              <a:gd name="connsiteY17" fmla="*/ 89771 h 856687"/>
              <a:gd name="connsiteX18" fmla="*/ 505149 w 1084205"/>
              <a:gd name="connsiteY18" fmla="*/ 237255 h 856687"/>
              <a:gd name="connsiteX19" fmla="*/ 460904 w 1084205"/>
              <a:gd name="connsiteY19" fmla="*/ 281500 h 856687"/>
              <a:gd name="connsiteX20" fmla="*/ 387162 w 1084205"/>
              <a:gd name="connsiteY20" fmla="*/ 369990 h 856687"/>
              <a:gd name="connsiteX21" fmla="*/ 372414 w 1084205"/>
              <a:gd name="connsiteY21" fmla="*/ 650210 h 856687"/>
              <a:gd name="connsiteX22" fmla="*/ 298672 w 1084205"/>
              <a:gd name="connsiteY22" fmla="*/ 694455 h 856687"/>
              <a:gd name="connsiteX23" fmla="*/ 254427 w 1084205"/>
              <a:gd name="connsiteY23" fmla="*/ 841939 h 856687"/>
              <a:gd name="connsiteX24" fmla="*/ 195433 w 1084205"/>
              <a:gd name="connsiteY24" fmla="*/ 856687 h 856687"/>
              <a:gd name="connsiteX25" fmla="*/ 18453 w 1084205"/>
              <a:gd name="connsiteY25" fmla="*/ 841939 h 856687"/>
              <a:gd name="connsiteX26" fmla="*/ 33201 w 1084205"/>
              <a:gd name="connsiteY26" fmla="*/ 782945 h 856687"/>
              <a:gd name="connsiteX27" fmla="*/ 47949 w 1084205"/>
              <a:gd name="connsiteY27" fmla="*/ 738700 h 856687"/>
              <a:gd name="connsiteX28" fmla="*/ 62698 w 1084205"/>
              <a:gd name="connsiteY28" fmla="*/ 679706 h 856687"/>
              <a:gd name="connsiteX29" fmla="*/ 77446 w 1084205"/>
              <a:gd name="connsiteY29" fmla="*/ 679706 h 856687"/>
              <a:gd name="connsiteX30" fmla="*/ 92195 w 1084205"/>
              <a:gd name="connsiteY30" fmla="*/ 650210 h 85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84205" h="856687">
                <a:moveTo>
                  <a:pt x="800117" y="841939"/>
                </a:moveTo>
                <a:cubicBezTo>
                  <a:pt x="789565" y="789178"/>
                  <a:pt x="793849" y="761928"/>
                  <a:pt x="755872" y="723951"/>
                </a:cubicBezTo>
                <a:cubicBezTo>
                  <a:pt x="743338" y="711417"/>
                  <a:pt x="726375" y="704287"/>
                  <a:pt x="711627" y="694455"/>
                </a:cubicBezTo>
                <a:lnTo>
                  <a:pt x="652633" y="605964"/>
                </a:lnTo>
                <a:lnTo>
                  <a:pt x="623136" y="561719"/>
                </a:lnTo>
                <a:cubicBezTo>
                  <a:pt x="628052" y="522390"/>
                  <a:pt x="627456" y="481970"/>
                  <a:pt x="637885" y="443732"/>
                </a:cubicBezTo>
                <a:cubicBezTo>
                  <a:pt x="646561" y="411922"/>
                  <a:pt x="683287" y="382136"/>
                  <a:pt x="711627" y="369990"/>
                </a:cubicBezTo>
                <a:cubicBezTo>
                  <a:pt x="730258" y="362005"/>
                  <a:pt x="751130" y="360810"/>
                  <a:pt x="770620" y="355242"/>
                </a:cubicBezTo>
                <a:cubicBezTo>
                  <a:pt x="915025" y="313983"/>
                  <a:pt x="670626" y="349508"/>
                  <a:pt x="1050840" y="325745"/>
                </a:cubicBezTo>
                <a:cubicBezTo>
                  <a:pt x="1060672" y="310997"/>
                  <a:pt x="1079073" y="299180"/>
                  <a:pt x="1080336" y="281500"/>
                </a:cubicBezTo>
                <a:cubicBezTo>
                  <a:pt x="1084205" y="227338"/>
                  <a:pt x="1076965" y="172363"/>
                  <a:pt x="1065588" y="119268"/>
                </a:cubicBezTo>
                <a:cubicBezTo>
                  <a:pt x="1058509" y="86230"/>
                  <a:pt x="1018591" y="58898"/>
                  <a:pt x="991846" y="45526"/>
                </a:cubicBezTo>
                <a:cubicBezTo>
                  <a:pt x="977941" y="38574"/>
                  <a:pt x="961506" y="37729"/>
                  <a:pt x="947601" y="30777"/>
                </a:cubicBezTo>
                <a:cubicBezTo>
                  <a:pt x="931747" y="22850"/>
                  <a:pt x="918104" y="11113"/>
                  <a:pt x="903356" y="1281"/>
                </a:cubicBezTo>
                <a:cubicBezTo>
                  <a:pt x="769337" y="20426"/>
                  <a:pt x="833095" y="5036"/>
                  <a:pt x="711627" y="45526"/>
                </a:cubicBezTo>
                <a:lnTo>
                  <a:pt x="711627" y="45526"/>
                </a:lnTo>
                <a:cubicBezTo>
                  <a:pt x="687046" y="50442"/>
                  <a:pt x="662069" y="53678"/>
                  <a:pt x="637885" y="60274"/>
                </a:cubicBezTo>
                <a:cubicBezTo>
                  <a:pt x="607888" y="68455"/>
                  <a:pt x="549395" y="89771"/>
                  <a:pt x="549395" y="89771"/>
                </a:cubicBezTo>
                <a:cubicBezTo>
                  <a:pt x="461023" y="222328"/>
                  <a:pt x="600052" y="0"/>
                  <a:pt x="505149" y="237255"/>
                </a:cubicBezTo>
                <a:cubicBezTo>
                  <a:pt x="497403" y="256620"/>
                  <a:pt x="474257" y="265477"/>
                  <a:pt x="460904" y="281500"/>
                </a:cubicBezTo>
                <a:cubicBezTo>
                  <a:pt x="358238" y="404699"/>
                  <a:pt x="516424" y="240728"/>
                  <a:pt x="387162" y="369990"/>
                </a:cubicBezTo>
                <a:cubicBezTo>
                  <a:pt x="382246" y="463397"/>
                  <a:pt x="410798" y="564912"/>
                  <a:pt x="372414" y="650210"/>
                </a:cubicBezTo>
                <a:cubicBezTo>
                  <a:pt x="335261" y="732772"/>
                  <a:pt x="177433" y="613628"/>
                  <a:pt x="298672" y="694455"/>
                </a:cubicBezTo>
                <a:cubicBezTo>
                  <a:pt x="293476" y="725632"/>
                  <a:pt x="287617" y="814281"/>
                  <a:pt x="254427" y="841939"/>
                </a:cubicBezTo>
                <a:cubicBezTo>
                  <a:pt x="238855" y="854915"/>
                  <a:pt x="215098" y="851771"/>
                  <a:pt x="195433" y="856687"/>
                </a:cubicBezTo>
                <a:lnTo>
                  <a:pt x="18453" y="841939"/>
                </a:lnTo>
                <a:cubicBezTo>
                  <a:pt x="0" y="833551"/>
                  <a:pt x="27633" y="802435"/>
                  <a:pt x="33201" y="782945"/>
                </a:cubicBezTo>
                <a:cubicBezTo>
                  <a:pt x="37472" y="767997"/>
                  <a:pt x="43678" y="753648"/>
                  <a:pt x="47949" y="738700"/>
                </a:cubicBezTo>
                <a:cubicBezTo>
                  <a:pt x="53518" y="719210"/>
                  <a:pt x="53633" y="697836"/>
                  <a:pt x="62698" y="679706"/>
                </a:cubicBezTo>
                <a:cubicBezTo>
                  <a:pt x="64897" y="675309"/>
                  <a:pt x="72530" y="679706"/>
                  <a:pt x="77446" y="679706"/>
                </a:cubicBezTo>
                <a:lnTo>
                  <a:pt x="92195" y="650210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214810" y="4000504"/>
            <a:ext cx="1474839" cy="326922"/>
          </a:xfrm>
          <a:custGeom>
            <a:avLst/>
            <a:gdLst>
              <a:gd name="connsiteX0" fmla="*/ 0 w 1474839"/>
              <a:gd name="connsiteY0" fmla="*/ 326922 h 326922"/>
              <a:gd name="connsiteX1" fmla="*/ 103239 w 1474839"/>
              <a:gd name="connsiteY1" fmla="*/ 179439 h 326922"/>
              <a:gd name="connsiteX2" fmla="*/ 250723 w 1474839"/>
              <a:gd name="connsiteY2" fmla="*/ 164690 h 326922"/>
              <a:gd name="connsiteX3" fmla="*/ 383459 w 1474839"/>
              <a:gd name="connsiteY3" fmla="*/ 223684 h 326922"/>
              <a:gd name="connsiteX4" fmla="*/ 545691 w 1474839"/>
              <a:gd name="connsiteY4" fmla="*/ 223684 h 326922"/>
              <a:gd name="connsiteX5" fmla="*/ 663678 w 1474839"/>
              <a:gd name="connsiteY5" fmla="*/ 61451 h 326922"/>
              <a:gd name="connsiteX6" fmla="*/ 781665 w 1474839"/>
              <a:gd name="connsiteY6" fmla="*/ 76200 h 326922"/>
              <a:gd name="connsiteX7" fmla="*/ 1032388 w 1474839"/>
              <a:gd name="connsiteY7" fmla="*/ 2458 h 326922"/>
              <a:gd name="connsiteX8" fmla="*/ 1135626 w 1474839"/>
              <a:gd name="connsiteY8" fmla="*/ 61451 h 326922"/>
              <a:gd name="connsiteX9" fmla="*/ 1091381 w 1474839"/>
              <a:gd name="connsiteY9" fmla="*/ 179439 h 326922"/>
              <a:gd name="connsiteX10" fmla="*/ 1283110 w 1474839"/>
              <a:gd name="connsiteY10" fmla="*/ 223684 h 326922"/>
              <a:gd name="connsiteX11" fmla="*/ 1297859 w 1474839"/>
              <a:gd name="connsiteY11" fmla="*/ 179439 h 326922"/>
              <a:gd name="connsiteX12" fmla="*/ 1474839 w 1474839"/>
              <a:gd name="connsiteY12" fmla="*/ 105697 h 3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4839" h="326922">
                <a:moveTo>
                  <a:pt x="0" y="326922"/>
                </a:moveTo>
                <a:cubicBezTo>
                  <a:pt x="30726" y="266700"/>
                  <a:pt x="61452" y="206478"/>
                  <a:pt x="103239" y="179439"/>
                </a:cubicBezTo>
                <a:cubicBezTo>
                  <a:pt x="145026" y="152400"/>
                  <a:pt x="204020" y="157316"/>
                  <a:pt x="250723" y="164690"/>
                </a:cubicBezTo>
                <a:cubicBezTo>
                  <a:pt x="297426" y="172064"/>
                  <a:pt x="334298" y="213852"/>
                  <a:pt x="383459" y="223684"/>
                </a:cubicBezTo>
                <a:cubicBezTo>
                  <a:pt x="432620" y="233516"/>
                  <a:pt x="498988" y="250723"/>
                  <a:pt x="545691" y="223684"/>
                </a:cubicBezTo>
                <a:cubicBezTo>
                  <a:pt x="592394" y="196645"/>
                  <a:pt x="624349" y="86032"/>
                  <a:pt x="663678" y="61451"/>
                </a:cubicBezTo>
                <a:cubicBezTo>
                  <a:pt x="703007" y="36870"/>
                  <a:pt x="720213" y="86032"/>
                  <a:pt x="781665" y="76200"/>
                </a:cubicBezTo>
                <a:cubicBezTo>
                  <a:pt x="843117" y="66368"/>
                  <a:pt x="973395" y="4916"/>
                  <a:pt x="1032388" y="2458"/>
                </a:cubicBezTo>
                <a:cubicBezTo>
                  <a:pt x="1091381" y="0"/>
                  <a:pt x="1125794" y="31954"/>
                  <a:pt x="1135626" y="61451"/>
                </a:cubicBezTo>
                <a:cubicBezTo>
                  <a:pt x="1145458" y="90948"/>
                  <a:pt x="1066800" y="152400"/>
                  <a:pt x="1091381" y="179439"/>
                </a:cubicBezTo>
                <a:cubicBezTo>
                  <a:pt x="1115962" y="206478"/>
                  <a:pt x="1248697" y="223684"/>
                  <a:pt x="1283110" y="223684"/>
                </a:cubicBezTo>
                <a:cubicBezTo>
                  <a:pt x="1317523" y="223684"/>
                  <a:pt x="1265904" y="199103"/>
                  <a:pt x="1297859" y="179439"/>
                </a:cubicBezTo>
                <a:cubicBezTo>
                  <a:pt x="1329814" y="159775"/>
                  <a:pt x="1440426" y="115529"/>
                  <a:pt x="1474839" y="105697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3671938" y="4647635"/>
            <a:ext cx="2094681" cy="1561436"/>
          </a:xfrm>
          <a:custGeom>
            <a:avLst/>
            <a:gdLst>
              <a:gd name="connsiteX0" fmla="*/ 29907 w 2094681"/>
              <a:gd name="connsiteY0" fmla="*/ 1561436 h 1561436"/>
              <a:gd name="connsiteX1" fmla="*/ 29907 w 2094681"/>
              <a:gd name="connsiteY1" fmla="*/ 1295965 h 1561436"/>
              <a:gd name="connsiteX2" fmla="*/ 162643 w 2094681"/>
              <a:gd name="connsiteY2" fmla="*/ 1222223 h 1561436"/>
              <a:gd name="connsiteX3" fmla="*/ 206888 w 2094681"/>
              <a:gd name="connsiteY3" fmla="*/ 1207475 h 1561436"/>
              <a:gd name="connsiteX4" fmla="*/ 251133 w 2094681"/>
              <a:gd name="connsiteY4" fmla="*/ 1192726 h 1561436"/>
              <a:gd name="connsiteX5" fmla="*/ 369120 w 2094681"/>
              <a:gd name="connsiteY5" fmla="*/ 1177978 h 1561436"/>
              <a:gd name="connsiteX6" fmla="*/ 324875 w 2094681"/>
              <a:gd name="connsiteY6" fmla="*/ 897759 h 1561436"/>
              <a:gd name="connsiteX7" fmla="*/ 280630 w 2094681"/>
              <a:gd name="connsiteY7" fmla="*/ 868262 h 1561436"/>
              <a:gd name="connsiteX8" fmla="*/ 280630 w 2094681"/>
              <a:gd name="connsiteY8" fmla="*/ 779771 h 1561436"/>
              <a:gd name="connsiteX9" fmla="*/ 369120 w 2094681"/>
              <a:gd name="connsiteY9" fmla="*/ 750275 h 1561436"/>
              <a:gd name="connsiteX10" fmla="*/ 413365 w 2094681"/>
              <a:gd name="connsiteY10" fmla="*/ 720778 h 1561436"/>
              <a:gd name="connsiteX11" fmla="*/ 472359 w 2094681"/>
              <a:gd name="connsiteY11" fmla="*/ 706030 h 1561436"/>
              <a:gd name="connsiteX12" fmla="*/ 487107 w 2094681"/>
              <a:gd name="connsiteY12" fmla="*/ 602791 h 1561436"/>
              <a:gd name="connsiteX13" fmla="*/ 605094 w 2094681"/>
              <a:gd name="connsiteY13" fmla="*/ 529049 h 1561436"/>
              <a:gd name="connsiteX14" fmla="*/ 664088 w 2094681"/>
              <a:gd name="connsiteY14" fmla="*/ 514300 h 1561436"/>
              <a:gd name="connsiteX15" fmla="*/ 973804 w 2094681"/>
              <a:gd name="connsiteY15" fmla="*/ 529049 h 1561436"/>
              <a:gd name="connsiteX16" fmla="*/ 988552 w 2094681"/>
              <a:gd name="connsiteY16" fmla="*/ 588042 h 1561436"/>
              <a:gd name="connsiteX17" fmla="*/ 1032797 w 2094681"/>
              <a:gd name="connsiteY17" fmla="*/ 602791 h 1561436"/>
              <a:gd name="connsiteX18" fmla="*/ 1195030 w 2094681"/>
              <a:gd name="connsiteY18" fmla="*/ 588042 h 1561436"/>
              <a:gd name="connsiteX19" fmla="*/ 1239275 w 2094681"/>
              <a:gd name="connsiteY19" fmla="*/ 573294 h 1561436"/>
              <a:gd name="connsiteX20" fmla="*/ 1268772 w 2094681"/>
              <a:gd name="connsiteY20" fmla="*/ 529049 h 1561436"/>
              <a:gd name="connsiteX21" fmla="*/ 1327765 w 2094681"/>
              <a:gd name="connsiteY21" fmla="*/ 499552 h 1561436"/>
              <a:gd name="connsiteX22" fmla="*/ 1416256 w 2094681"/>
              <a:gd name="connsiteY22" fmla="*/ 470055 h 1561436"/>
              <a:gd name="connsiteX23" fmla="*/ 1475249 w 2094681"/>
              <a:gd name="connsiteY23" fmla="*/ 529049 h 1561436"/>
              <a:gd name="connsiteX24" fmla="*/ 1519494 w 2094681"/>
              <a:gd name="connsiteY24" fmla="*/ 558546 h 1561436"/>
              <a:gd name="connsiteX25" fmla="*/ 1563739 w 2094681"/>
              <a:gd name="connsiteY25" fmla="*/ 543797 h 1561436"/>
              <a:gd name="connsiteX26" fmla="*/ 1578488 w 2094681"/>
              <a:gd name="connsiteY26" fmla="*/ 499552 h 1561436"/>
              <a:gd name="connsiteX27" fmla="*/ 1622733 w 2094681"/>
              <a:gd name="connsiteY27" fmla="*/ 366817 h 1561436"/>
              <a:gd name="connsiteX28" fmla="*/ 1740720 w 2094681"/>
              <a:gd name="connsiteY28" fmla="*/ 322571 h 1561436"/>
              <a:gd name="connsiteX29" fmla="*/ 1784965 w 2094681"/>
              <a:gd name="connsiteY29" fmla="*/ 307823 h 1561436"/>
              <a:gd name="connsiteX30" fmla="*/ 1799714 w 2094681"/>
              <a:gd name="connsiteY30" fmla="*/ 352068 h 1561436"/>
              <a:gd name="connsiteX31" fmla="*/ 2006191 w 2094681"/>
              <a:gd name="connsiteY31" fmla="*/ 366817 h 1561436"/>
              <a:gd name="connsiteX32" fmla="*/ 2050436 w 2094681"/>
              <a:gd name="connsiteY32" fmla="*/ 175088 h 1561436"/>
              <a:gd name="connsiteX33" fmla="*/ 2079933 w 2094681"/>
              <a:gd name="connsiteY33" fmla="*/ 71849 h 1561436"/>
              <a:gd name="connsiteX34" fmla="*/ 2094681 w 2094681"/>
              <a:gd name="connsiteY34" fmla="*/ 71849 h 1561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094681" h="1561436">
                <a:moveTo>
                  <a:pt x="29907" y="1561436"/>
                </a:moveTo>
                <a:cubicBezTo>
                  <a:pt x="18028" y="1466403"/>
                  <a:pt x="0" y="1393163"/>
                  <a:pt x="29907" y="1295965"/>
                </a:cubicBezTo>
                <a:cubicBezTo>
                  <a:pt x="45045" y="1246765"/>
                  <a:pt x="130530" y="1232927"/>
                  <a:pt x="162643" y="1222223"/>
                </a:cubicBezTo>
                <a:lnTo>
                  <a:pt x="206888" y="1207475"/>
                </a:lnTo>
                <a:cubicBezTo>
                  <a:pt x="221636" y="1202559"/>
                  <a:pt x="235707" y="1194654"/>
                  <a:pt x="251133" y="1192726"/>
                </a:cubicBezTo>
                <a:lnTo>
                  <a:pt x="369120" y="1177978"/>
                </a:lnTo>
                <a:cubicBezTo>
                  <a:pt x="364117" y="1097922"/>
                  <a:pt x="395649" y="968533"/>
                  <a:pt x="324875" y="897759"/>
                </a:cubicBezTo>
                <a:cubicBezTo>
                  <a:pt x="312341" y="885225"/>
                  <a:pt x="295378" y="878094"/>
                  <a:pt x="280630" y="868262"/>
                </a:cubicBezTo>
                <a:cubicBezTo>
                  <a:pt x="273066" y="845571"/>
                  <a:pt x="248863" y="802462"/>
                  <a:pt x="280630" y="779771"/>
                </a:cubicBezTo>
                <a:cubicBezTo>
                  <a:pt x="305931" y="761699"/>
                  <a:pt x="369120" y="750275"/>
                  <a:pt x="369120" y="750275"/>
                </a:cubicBezTo>
                <a:cubicBezTo>
                  <a:pt x="383868" y="740443"/>
                  <a:pt x="397073" y="727760"/>
                  <a:pt x="413365" y="720778"/>
                </a:cubicBezTo>
                <a:cubicBezTo>
                  <a:pt x="431996" y="712793"/>
                  <a:pt x="461616" y="723219"/>
                  <a:pt x="472359" y="706030"/>
                </a:cubicBezTo>
                <a:cubicBezTo>
                  <a:pt x="490783" y="676552"/>
                  <a:pt x="477118" y="636087"/>
                  <a:pt x="487107" y="602791"/>
                </a:cubicBezTo>
                <a:cubicBezTo>
                  <a:pt x="504434" y="545033"/>
                  <a:pt x="551388" y="542476"/>
                  <a:pt x="605094" y="529049"/>
                </a:cubicBezTo>
                <a:lnTo>
                  <a:pt x="664088" y="514300"/>
                </a:lnTo>
                <a:lnTo>
                  <a:pt x="973804" y="529049"/>
                </a:lnTo>
                <a:cubicBezTo>
                  <a:pt x="993569" y="533541"/>
                  <a:pt x="975890" y="572214"/>
                  <a:pt x="988552" y="588042"/>
                </a:cubicBezTo>
                <a:cubicBezTo>
                  <a:pt x="998264" y="600182"/>
                  <a:pt x="1018049" y="597875"/>
                  <a:pt x="1032797" y="602791"/>
                </a:cubicBezTo>
                <a:cubicBezTo>
                  <a:pt x="1086875" y="597875"/>
                  <a:pt x="1141275" y="595721"/>
                  <a:pt x="1195030" y="588042"/>
                </a:cubicBezTo>
                <a:cubicBezTo>
                  <a:pt x="1210420" y="585843"/>
                  <a:pt x="1227136" y="583005"/>
                  <a:pt x="1239275" y="573294"/>
                </a:cubicBezTo>
                <a:cubicBezTo>
                  <a:pt x="1253116" y="562221"/>
                  <a:pt x="1255155" y="540397"/>
                  <a:pt x="1268772" y="529049"/>
                </a:cubicBezTo>
                <a:cubicBezTo>
                  <a:pt x="1285662" y="514974"/>
                  <a:pt x="1307352" y="507717"/>
                  <a:pt x="1327765" y="499552"/>
                </a:cubicBezTo>
                <a:cubicBezTo>
                  <a:pt x="1356634" y="488004"/>
                  <a:pt x="1416256" y="470055"/>
                  <a:pt x="1416256" y="470055"/>
                </a:cubicBezTo>
                <a:cubicBezTo>
                  <a:pt x="1512791" y="502235"/>
                  <a:pt x="1418043" y="457541"/>
                  <a:pt x="1475249" y="529049"/>
                </a:cubicBezTo>
                <a:cubicBezTo>
                  <a:pt x="1486322" y="542890"/>
                  <a:pt x="1504746" y="548714"/>
                  <a:pt x="1519494" y="558546"/>
                </a:cubicBezTo>
                <a:cubicBezTo>
                  <a:pt x="1534242" y="553630"/>
                  <a:pt x="1552746" y="554790"/>
                  <a:pt x="1563739" y="543797"/>
                </a:cubicBezTo>
                <a:cubicBezTo>
                  <a:pt x="1574732" y="532804"/>
                  <a:pt x="1575116" y="514728"/>
                  <a:pt x="1578488" y="499552"/>
                </a:cubicBezTo>
                <a:cubicBezTo>
                  <a:pt x="1592614" y="435986"/>
                  <a:pt x="1578744" y="410806"/>
                  <a:pt x="1622733" y="366817"/>
                </a:cubicBezTo>
                <a:cubicBezTo>
                  <a:pt x="1663197" y="326353"/>
                  <a:pt x="1684441" y="336641"/>
                  <a:pt x="1740720" y="322571"/>
                </a:cubicBezTo>
                <a:cubicBezTo>
                  <a:pt x="1755802" y="318800"/>
                  <a:pt x="1770217" y="312739"/>
                  <a:pt x="1784965" y="307823"/>
                </a:cubicBezTo>
                <a:cubicBezTo>
                  <a:pt x="1789881" y="322571"/>
                  <a:pt x="1790002" y="339929"/>
                  <a:pt x="1799714" y="352068"/>
                </a:cubicBezTo>
                <a:cubicBezTo>
                  <a:pt x="1850238" y="415222"/>
                  <a:pt x="1945479" y="372336"/>
                  <a:pt x="2006191" y="366817"/>
                </a:cubicBezTo>
                <a:cubicBezTo>
                  <a:pt x="2074942" y="263690"/>
                  <a:pt x="2000900" y="389746"/>
                  <a:pt x="2050436" y="175088"/>
                </a:cubicBezTo>
                <a:cubicBezTo>
                  <a:pt x="2090841" y="0"/>
                  <a:pt x="2079933" y="275569"/>
                  <a:pt x="2079933" y="71849"/>
                </a:cubicBezTo>
                <a:lnTo>
                  <a:pt x="2094681" y="71849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4214810" y="5286388"/>
            <a:ext cx="1000132" cy="403431"/>
          </a:xfrm>
          <a:custGeom>
            <a:avLst/>
            <a:gdLst>
              <a:gd name="connsiteX0" fmla="*/ 4916 w 334297"/>
              <a:gd name="connsiteY0" fmla="*/ 93407 h 260555"/>
              <a:gd name="connsiteX1" fmla="*/ 167148 w 334297"/>
              <a:gd name="connsiteY1" fmla="*/ 19665 h 260555"/>
              <a:gd name="connsiteX2" fmla="*/ 329381 w 334297"/>
              <a:gd name="connsiteY2" fmla="*/ 211394 h 260555"/>
              <a:gd name="connsiteX3" fmla="*/ 196645 w 334297"/>
              <a:gd name="connsiteY3" fmla="*/ 255639 h 260555"/>
              <a:gd name="connsiteX4" fmla="*/ 137652 w 334297"/>
              <a:gd name="connsiteY4" fmla="*/ 181897 h 260555"/>
              <a:gd name="connsiteX5" fmla="*/ 4916 w 334297"/>
              <a:gd name="connsiteY5" fmla="*/ 93407 h 26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4297" h="260555">
                <a:moveTo>
                  <a:pt x="4916" y="93407"/>
                </a:moveTo>
                <a:cubicBezTo>
                  <a:pt x="9832" y="66368"/>
                  <a:pt x="113070" y="0"/>
                  <a:pt x="167148" y="19665"/>
                </a:cubicBezTo>
                <a:cubicBezTo>
                  <a:pt x="221226" y="39330"/>
                  <a:pt x="324465" y="172065"/>
                  <a:pt x="329381" y="211394"/>
                </a:cubicBezTo>
                <a:cubicBezTo>
                  <a:pt x="334297" y="250723"/>
                  <a:pt x="228600" y="260555"/>
                  <a:pt x="196645" y="255639"/>
                </a:cubicBezTo>
                <a:cubicBezTo>
                  <a:pt x="164690" y="250723"/>
                  <a:pt x="169607" y="204020"/>
                  <a:pt x="137652" y="181897"/>
                </a:cubicBezTo>
                <a:cubicBezTo>
                  <a:pt x="105697" y="159774"/>
                  <a:pt x="0" y="120446"/>
                  <a:pt x="4916" y="93407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938318" y="4152904"/>
            <a:ext cx="730045" cy="648929"/>
          </a:xfrm>
          <a:custGeom>
            <a:avLst/>
            <a:gdLst>
              <a:gd name="connsiteX0" fmla="*/ 614516 w 730045"/>
              <a:gd name="connsiteY0" fmla="*/ 0 h 648929"/>
              <a:gd name="connsiteX1" fmla="*/ 717755 w 730045"/>
              <a:gd name="connsiteY1" fmla="*/ 132735 h 648929"/>
              <a:gd name="connsiteX2" fmla="*/ 540774 w 730045"/>
              <a:gd name="connsiteY2" fmla="*/ 162232 h 648929"/>
              <a:gd name="connsiteX3" fmla="*/ 437535 w 730045"/>
              <a:gd name="connsiteY3" fmla="*/ 176980 h 648929"/>
              <a:gd name="connsiteX4" fmla="*/ 408038 w 730045"/>
              <a:gd name="connsiteY4" fmla="*/ 368709 h 648929"/>
              <a:gd name="connsiteX5" fmla="*/ 555522 w 730045"/>
              <a:gd name="connsiteY5" fmla="*/ 457200 h 648929"/>
              <a:gd name="connsiteX6" fmla="*/ 378542 w 730045"/>
              <a:gd name="connsiteY6" fmla="*/ 471948 h 648929"/>
              <a:gd name="connsiteX7" fmla="*/ 54077 w 730045"/>
              <a:gd name="connsiteY7" fmla="*/ 575187 h 648929"/>
              <a:gd name="connsiteX8" fmla="*/ 54077 w 730045"/>
              <a:gd name="connsiteY8" fmla="*/ 648929 h 64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045" h="648929">
                <a:moveTo>
                  <a:pt x="614516" y="0"/>
                </a:moveTo>
                <a:cubicBezTo>
                  <a:pt x="672280" y="52848"/>
                  <a:pt x="730045" y="105696"/>
                  <a:pt x="717755" y="132735"/>
                </a:cubicBezTo>
                <a:cubicBezTo>
                  <a:pt x="705465" y="159774"/>
                  <a:pt x="587477" y="154858"/>
                  <a:pt x="540774" y="162232"/>
                </a:cubicBezTo>
                <a:cubicBezTo>
                  <a:pt x="494071" y="169606"/>
                  <a:pt x="459658" y="142567"/>
                  <a:pt x="437535" y="176980"/>
                </a:cubicBezTo>
                <a:cubicBezTo>
                  <a:pt x="415412" y="211393"/>
                  <a:pt x="388374" y="322006"/>
                  <a:pt x="408038" y="368709"/>
                </a:cubicBezTo>
                <a:cubicBezTo>
                  <a:pt x="427702" y="415412"/>
                  <a:pt x="560438" y="439994"/>
                  <a:pt x="555522" y="457200"/>
                </a:cubicBezTo>
                <a:cubicBezTo>
                  <a:pt x="550606" y="474407"/>
                  <a:pt x="462116" y="452284"/>
                  <a:pt x="378542" y="471948"/>
                </a:cubicBezTo>
                <a:cubicBezTo>
                  <a:pt x="294968" y="491612"/>
                  <a:pt x="108154" y="545690"/>
                  <a:pt x="54077" y="575187"/>
                </a:cubicBezTo>
                <a:cubicBezTo>
                  <a:pt x="0" y="604684"/>
                  <a:pt x="49161" y="636639"/>
                  <a:pt x="54077" y="648929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 rot="3248553">
            <a:off x="2438481" y="5230979"/>
            <a:ext cx="785818" cy="425368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142908" y="5357826"/>
            <a:ext cx="92869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Острова – </a:t>
            </a:r>
          </a:p>
          <a:p>
            <a:pPr algn="ctr"/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остоинства, умения, способности</a:t>
            </a:r>
            <a:endParaRPr lang="ru-RU" sz="4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олилиния 21"/>
          <p:cNvSpPr/>
          <p:nvPr/>
        </p:nvSpPr>
        <p:spPr>
          <a:xfrm>
            <a:off x="3340510" y="1524000"/>
            <a:ext cx="294967" cy="228600"/>
          </a:xfrm>
          <a:custGeom>
            <a:avLst/>
            <a:gdLst>
              <a:gd name="connsiteX0" fmla="*/ 154858 w 294967"/>
              <a:gd name="connsiteY0" fmla="*/ 24581 h 228600"/>
              <a:gd name="connsiteX1" fmla="*/ 287593 w 294967"/>
              <a:gd name="connsiteY1" fmla="*/ 54077 h 228600"/>
              <a:gd name="connsiteX2" fmla="*/ 199103 w 294967"/>
              <a:gd name="connsiteY2" fmla="*/ 186813 h 228600"/>
              <a:gd name="connsiteX3" fmla="*/ 7374 w 294967"/>
              <a:gd name="connsiteY3" fmla="*/ 201561 h 228600"/>
              <a:gd name="connsiteX4" fmla="*/ 154858 w 294967"/>
              <a:gd name="connsiteY4" fmla="*/ 245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67" h="228600">
                <a:moveTo>
                  <a:pt x="154858" y="24581"/>
                </a:moveTo>
                <a:cubicBezTo>
                  <a:pt x="201561" y="0"/>
                  <a:pt x="280219" y="27038"/>
                  <a:pt x="287593" y="54077"/>
                </a:cubicBezTo>
                <a:cubicBezTo>
                  <a:pt x="294967" y="81116"/>
                  <a:pt x="245806" y="162232"/>
                  <a:pt x="199103" y="186813"/>
                </a:cubicBezTo>
                <a:cubicBezTo>
                  <a:pt x="152400" y="211394"/>
                  <a:pt x="14748" y="228600"/>
                  <a:pt x="7374" y="201561"/>
                </a:cubicBezTo>
                <a:cubicBezTo>
                  <a:pt x="0" y="174522"/>
                  <a:pt x="108155" y="49162"/>
                  <a:pt x="154858" y="24581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3891117" y="1254971"/>
            <a:ext cx="449824" cy="255639"/>
          </a:xfrm>
          <a:custGeom>
            <a:avLst/>
            <a:gdLst>
              <a:gd name="connsiteX0" fmla="*/ 120444 w 449824"/>
              <a:gd name="connsiteY0" fmla="*/ 115529 h 255639"/>
              <a:gd name="connsiteX1" fmla="*/ 371167 w 449824"/>
              <a:gd name="connsiteY1" fmla="*/ 12290 h 255639"/>
              <a:gd name="connsiteX2" fmla="*/ 430160 w 449824"/>
              <a:gd name="connsiteY2" fmla="*/ 189271 h 255639"/>
              <a:gd name="connsiteX3" fmla="*/ 253180 w 449824"/>
              <a:gd name="connsiteY3" fmla="*/ 233516 h 255639"/>
              <a:gd name="connsiteX4" fmla="*/ 17206 w 449824"/>
              <a:gd name="connsiteY4" fmla="*/ 233516 h 255639"/>
              <a:gd name="connsiteX5" fmla="*/ 120444 w 449824"/>
              <a:gd name="connsiteY5" fmla="*/ 115529 h 25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24" h="255639">
                <a:moveTo>
                  <a:pt x="120444" y="115529"/>
                </a:moveTo>
                <a:cubicBezTo>
                  <a:pt x="179437" y="78658"/>
                  <a:pt x="319548" y="0"/>
                  <a:pt x="371167" y="12290"/>
                </a:cubicBezTo>
                <a:cubicBezTo>
                  <a:pt x="422786" y="24580"/>
                  <a:pt x="449824" y="152400"/>
                  <a:pt x="430160" y="189271"/>
                </a:cubicBezTo>
                <a:cubicBezTo>
                  <a:pt x="410496" y="226142"/>
                  <a:pt x="322006" y="226142"/>
                  <a:pt x="253180" y="233516"/>
                </a:cubicBezTo>
                <a:cubicBezTo>
                  <a:pt x="184354" y="240890"/>
                  <a:pt x="34412" y="255639"/>
                  <a:pt x="17206" y="233516"/>
                </a:cubicBezTo>
                <a:cubicBezTo>
                  <a:pt x="0" y="211393"/>
                  <a:pt x="61451" y="152400"/>
                  <a:pt x="120444" y="115529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3687097" y="1578077"/>
            <a:ext cx="425245" cy="385916"/>
          </a:xfrm>
          <a:custGeom>
            <a:avLst/>
            <a:gdLst>
              <a:gd name="connsiteX0" fmla="*/ 29497 w 425245"/>
              <a:gd name="connsiteY0" fmla="*/ 250723 h 385916"/>
              <a:gd name="connsiteX1" fmla="*/ 235974 w 425245"/>
              <a:gd name="connsiteY1" fmla="*/ 383458 h 385916"/>
              <a:gd name="connsiteX2" fmla="*/ 353961 w 425245"/>
              <a:gd name="connsiteY2" fmla="*/ 235975 h 385916"/>
              <a:gd name="connsiteX3" fmla="*/ 398206 w 425245"/>
              <a:gd name="connsiteY3" fmla="*/ 29497 h 385916"/>
              <a:gd name="connsiteX4" fmla="*/ 191729 w 425245"/>
              <a:gd name="connsiteY4" fmla="*/ 58994 h 385916"/>
              <a:gd name="connsiteX5" fmla="*/ 206477 w 425245"/>
              <a:gd name="connsiteY5" fmla="*/ 162233 h 385916"/>
              <a:gd name="connsiteX6" fmla="*/ 206477 w 425245"/>
              <a:gd name="connsiteY6" fmla="*/ 206478 h 385916"/>
              <a:gd name="connsiteX7" fmla="*/ 58993 w 425245"/>
              <a:gd name="connsiteY7" fmla="*/ 206478 h 385916"/>
              <a:gd name="connsiteX8" fmla="*/ 29497 w 425245"/>
              <a:gd name="connsiteY8" fmla="*/ 250723 h 38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5245" h="385916">
                <a:moveTo>
                  <a:pt x="29497" y="250723"/>
                </a:moveTo>
                <a:cubicBezTo>
                  <a:pt x="58994" y="280220"/>
                  <a:pt x="181897" y="385916"/>
                  <a:pt x="235974" y="383458"/>
                </a:cubicBezTo>
                <a:cubicBezTo>
                  <a:pt x="290051" y="381000"/>
                  <a:pt x="326922" y="294969"/>
                  <a:pt x="353961" y="235975"/>
                </a:cubicBezTo>
                <a:cubicBezTo>
                  <a:pt x="381000" y="176982"/>
                  <a:pt x="425245" y="58994"/>
                  <a:pt x="398206" y="29497"/>
                </a:cubicBezTo>
                <a:cubicBezTo>
                  <a:pt x="371167" y="0"/>
                  <a:pt x="223684" y="36871"/>
                  <a:pt x="191729" y="58994"/>
                </a:cubicBezTo>
                <a:cubicBezTo>
                  <a:pt x="159774" y="81117"/>
                  <a:pt x="204019" y="137652"/>
                  <a:pt x="206477" y="162233"/>
                </a:cubicBezTo>
                <a:cubicBezTo>
                  <a:pt x="208935" y="186814"/>
                  <a:pt x="231058" y="199104"/>
                  <a:pt x="206477" y="206478"/>
                </a:cubicBezTo>
                <a:cubicBezTo>
                  <a:pt x="181896" y="213852"/>
                  <a:pt x="90948" y="201562"/>
                  <a:pt x="58993" y="206478"/>
                </a:cubicBezTo>
                <a:cubicBezTo>
                  <a:pt x="27038" y="211394"/>
                  <a:pt x="0" y="221226"/>
                  <a:pt x="29497" y="250723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3643306" y="1285860"/>
            <a:ext cx="255639" cy="253180"/>
          </a:xfrm>
          <a:custGeom>
            <a:avLst/>
            <a:gdLst>
              <a:gd name="connsiteX0" fmla="*/ 105697 w 255639"/>
              <a:gd name="connsiteY0" fmla="*/ 149942 h 253180"/>
              <a:gd name="connsiteX1" fmla="*/ 223684 w 255639"/>
              <a:gd name="connsiteY1" fmla="*/ 2458 h 253180"/>
              <a:gd name="connsiteX2" fmla="*/ 223684 w 255639"/>
              <a:gd name="connsiteY2" fmla="*/ 164690 h 253180"/>
              <a:gd name="connsiteX3" fmla="*/ 31955 w 255639"/>
              <a:gd name="connsiteY3" fmla="*/ 253180 h 253180"/>
              <a:gd name="connsiteX4" fmla="*/ 31955 w 255639"/>
              <a:gd name="connsiteY4" fmla="*/ 164690 h 253180"/>
              <a:gd name="connsiteX5" fmla="*/ 105697 w 255639"/>
              <a:gd name="connsiteY5" fmla="*/ 149942 h 253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639" h="253180">
                <a:moveTo>
                  <a:pt x="105697" y="149942"/>
                </a:moveTo>
                <a:cubicBezTo>
                  <a:pt x="137652" y="122903"/>
                  <a:pt x="204020" y="0"/>
                  <a:pt x="223684" y="2458"/>
                </a:cubicBezTo>
                <a:cubicBezTo>
                  <a:pt x="243348" y="4916"/>
                  <a:pt x="255639" y="122903"/>
                  <a:pt x="223684" y="164690"/>
                </a:cubicBezTo>
                <a:cubicBezTo>
                  <a:pt x="191729" y="206477"/>
                  <a:pt x="63910" y="253180"/>
                  <a:pt x="31955" y="253180"/>
                </a:cubicBezTo>
                <a:cubicBezTo>
                  <a:pt x="0" y="253180"/>
                  <a:pt x="22123" y="186812"/>
                  <a:pt x="31955" y="164690"/>
                </a:cubicBezTo>
                <a:cubicBezTo>
                  <a:pt x="41787" y="142568"/>
                  <a:pt x="73742" y="176981"/>
                  <a:pt x="105697" y="14994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3581392" y="1938326"/>
            <a:ext cx="214314" cy="214314"/>
          </a:xfrm>
          <a:custGeom>
            <a:avLst/>
            <a:gdLst>
              <a:gd name="connsiteX0" fmla="*/ 226142 w 231058"/>
              <a:gd name="connsiteY0" fmla="*/ 9832 h 196645"/>
              <a:gd name="connsiteX1" fmla="*/ 181897 w 231058"/>
              <a:gd name="connsiteY1" fmla="*/ 172064 h 196645"/>
              <a:gd name="connsiteX2" fmla="*/ 4916 w 231058"/>
              <a:gd name="connsiteY2" fmla="*/ 157316 h 196645"/>
              <a:gd name="connsiteX3" fmla="*/ 152400 w 231058"/>
              <a:gd name="connsiteY3" fmla="*/ 113070 h 196645"/>
              <a:gd name="connsiteX4" fmla="*/ 226142 w 231058"/>
              <a:gd name="connsiteY4" fmla="*/ 9832 h 196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058" h="196645">
                <a:moveTo>
                  <a:pt x="226142" y="9832"/>
                </a:moveTo>
                <a:cubicBezTo>
                  <a:pt x="231058" y="19664"/>
                  <a:pt x="218768" y="147483"/>
                  <a:pt x="181897" y="172064"/>
                </a:cubicBezTo>
                <a:cubicBezTo>
                  <a:pt x="145026" y="196645"/>
                  <a:pt x="9832" y="167148"/>
                  <a:pt x="4916" y="157316"/>
                </a:cubicBezTo>
                <a:cubicBezTo>
                  <a:pt x="0" y="147484"/>
                  <a:pt x="120445" y="137651"/>
                  <a:pt x="152400" y="113070"/>
                </a:cubicBezTo>
                <a:cubicBezTo>
                  <a:pt x="184355" y="88489"/>
                  <a:pt x="221226" y="0"/>
                  <a:pt x="226142" y="983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5911645" y="1494503"/>
            <a:ext cx="464574" cy="553064"/>
          </a:xfrm>
          <a:custGeom>
            <a:avLst/>
            <a:gdLst>
              <a:gd name="connsiteX0" fmla="*/ 341671 w 464574"/>
              <a:gd name="connsiteY0" fmla="*/ 349045 h 553064"/>
              <a:gd name="connsiteX1" fmla="*/ 120445 w 464574"/>
              <a:gd name="connsiteY1" fmla="*/ 540774 h 553064"/>
              <a:gd name="connsiteX2" fmla="*/ 2458 w 464574"/>
              <a:gd name="connsiteY2" fmla="*/ 275303 h 553064"/>
              <a:gd name="connsiteX3" fmla="*/ 135194 w 464574"/>
              <a:gd name="connsiteY3" fmla="*/ 39329 h 553064"/>
              <a:gd name="connsiteX4" fmla="*/ 326923 w 464574"/>
              <a:gd name="connsiteY4" fmla="*/ 39329 h 553064"/>
              <a:gd name="connsiteX5" fmla="*/ 253181 w 464574"/>
              <a:gd name="connsiteY5" fmla="*/ 172065 h 553064"/>
              <a:gd name="connsiteX6" fmla="*/ 149942 w 464574"/>
              <a:gd name="connsiteY6" fmla="*/ 231058 h 553064"/>
              <a:gd name="connsiteX7" fmla="*/ 282678 w 464574"/>
              <a:gd name="connsiteY7" fmla="*/ 260555 h 553064"/>
              <a:gd name="connsiteX8" fmla="*/ 430161 w 464574"/>
              <a:gd name="connsiteY8" fmla="*/ 245807 h 553064"/>
              <a:gd name="connsiteX9" fmla="*/ 459658 w 464574"/>
              <a:gd name="connsiteY9" fmla="*/ 260555 h 553064"/>
              <a:gd name="connsiteX10" fmla="*/ 400665 w 464574"/>
              <a:gd name="connsiteY10" fmla="*/ 349045 h 553064"/>
              <a:gd name="connsiteX11" fmla="*/ 341671 w 464574"/>
              <a:gd name="connsiteY11" fmla="*/ 349045 h 553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4574" h="553064">
                <a:moveTo>
                  <a:pt x="341671" y="349045"/>
                </a:moveTo>
                <a:cubicBezTo>
                  <a:pt x="294968" y="381000"/>
                  <a:pt x="176980" y="553064"/>
                  <a:pt x="120445" y="540774"/>
                </a:cubicBezTo>
                <a:cubicBezTo>
                  <a:pt x="63910" y="528484"/>
                  <a:pt x="0" y="358877"/>
                  <a:pt x="2458" y="275303"/>
                </a:cubicBezTo>
                <a:cubicBezTo>
                  <a:pt x="4916" y="191729"/>
                  <a:pt x="81116" y="78658"/>
                  <a:pt x="135194" y="39329"/>
                </a:cubicBezTo>
                <a:cubicBezTo>
                  <a:pt x="189272" y="0"/>
                  <a:pt x="307258" y="17206"/>
                  <a:pt x="326923" y="39329"/>
                </a:cubicBezTo>
                <a:cubicBezTo>
                  <a:pt x="346588" y="61452"/>
                  <a:pt x="282678" y="140110"/>
                  <a:pt x="253181" y="172065"/>
                </a:cubicBezTo>
                <a:cubicBezTo>
                  <a:pt x="223684" y="204020"/>
                  <a:pt x="145026" y="216310"/>
                  <a:pt x="149942" y="231058"/>
                </a:cubicBezTo>
                <a:cubicBezTo>
                  <a:pt x="154858" y="245806"/>
                  <a:pt x="235975" y="258097"/>
                  <a:pt x="282678" y="260555"/>
                </a:cubicBezTo>
                <a:cubicBezTo>
                  <a:pt x="329381" y="263013"/>
                  <a:pt x="400664" y="245807"/>
                  <a:pt x="430161" y="245807"/>
                </a:cubicBezTo>
                <a:cubicBezTo>
                  <a:pt x="459658" y="245807"/>
                  <a:pt x="464574" y="243349"/>
                  <a:pt x="459658" y="260555"/>
                </a:cubicBezTo>
                <a:cubicBezTo>
                  <a:pt x="454742" y="277761"/>
                  <a:pt x="425246" y="334297"/>
                  <a:pt x="400665" y="349045"/>
                </a:cubicBezTo>
                <a:cubicBezTo>
                  <a:pt x="376084" y="363793"/>
                  <a:pt x="388374" y="317090"/>
                  <a:pt x="341671" y="349045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6143636" y="2000240"/>
            <a:ext cx="376083" cy="255638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5857884" y="2000240"/>
            <a:ext cx="208627" cy="214314"/>
          </a:xfrm>
          <a:custGeom>
            <a:avLst/>
            <a:gdLst>
              <a:gd name="connsiteX0" fmla="*/ 58993 w 351503"/>
              <a:gd name="connsiteY0" fmla="*/ 287593 h 336754"/>
              <a:gd name="connsiteX1" fmla="*/ 44245 w 351503"/>
              <a:gd name="connsiteY1" fmla="*/ 22122 h 336754"/>
              <a:gd name="connsiteX2" fmla="*/ 324464 w 351503"/>
              <a:gd name="connsiteY2" fmla="*/ 154858 h 336754"/>
              <a:gd name="connsiteX3" fmla="*/ 206477 w 351503"/>
              <a:gd name="connsiteY3" fmla="*/ 184354 h 336754"/>
              <a:gd name="connsiteX4" fmla="*/ 132735 w 351503"/>
              <a:gd name="connsiteY4" fmla="*/ 258096 h 336754"/>
              <a:gd name="connsiteX5" fmla="*/ 103238 w 351503"/>
              <a:gd name="connsiteY5" fmla="*/ 317090 h 336754"/>
              <a:gd name="connsiteX6" fmla="*/ 58993 w 351503"/>
              <a:gd name="connsiteY6" fmla="*/ 287593 h 33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503" h="336754">
                <a:moveTo>
                  <a:pt x="58993" y="287593"/>
                </a:moveTo>
                <a:cubicBezTo>
                  <a:pt x="49161" y="238432"/>
                  <a:pt x="0" y="44244"/>
                  <a:pt x="44245" y="22122"/>
                </a:cubicBezTo>
                <a:cubicBezTo>
                  <a:pt x="88490" y="0"/>
                  <a:pt x="297425" y="127819"/>
                  <a:pt x="324464" y="154858"/>
                </a:cubicBezTo>
                <a:cubicBezTo>
                  <a:pt x="351503" y="181897"/>
                  <a:pt x="238432" y="167148"/>
                  <a:pt x="206477" y="184354"/>
                </a:cubicBezTo>
                <a:cubicBezTo>
                  <a:pt x="174522" y="201560"/>
                  <a:pt x="149941" y="235973"/>
                  <a:pt x="132735" y="258096"/>
                </a:cubicBezTo>
                <a:cubicBezTo>
                  <a:pt x="115529" y="280219"/>
                  <a:pt x="120444" y="317090"/>
                  <a:pt x="103238" y="317090"/>
                </a:cubicBezTo>
                <a:cubicBezTo>
                  <a:pt x="86032" y="317090"/>
                  <a:pt x="68825" y="336754"/>
                  <a:pt x="58993" y="287593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2928926" y="3357562"/>
            <a:ext cx="363793" cy="311582"/>
          </a:xfrm>
          <a:custGeom>
            <a:avLst/>
            <a:gdLst>
              <a:gd name="connsiteX0" fmla="*/ 9832 w 363793"/>
              <a:gd name="connsiteY0" fmla="*/ 64474 h 311582"/>
              <a:gd name="connsiteX1" fmla="*/ 98322 w 363793"/>
              <a:gd name="connsiteY1" fmla="*/ 152964 h 311582"/>
              <a:gd name="connsiteX2" fmla="*/ 201561 w 363793"/>
              <a:gd name="connsiteY2" fmla="*/ 270952 h 311582"/>
              <a:gd name="connsiteX3" fmla="*/ 304799 w 363793"/>
              <a:gd name="connsiteY3" fmla="*/ 285700 h 311582"/>
              <a:gd name="connsiteX4" fmla="*/ 349045 w 363793"/>
              <a:gd name="connsiteY4" fmla="*/ 197210 h 311582"/>
              <a:gd name="connsiteX5" fmla="*/ 363793 w 363793"/>
              <a:gd name="connsiteY5" fmla="*/ 152964 h 311582"/>
              <a:gd name="connsiteX6" fmla="*/ 349045 w 363793"/>
              <a:gd name="connsiteY6" fmla="*/ 64474 h 311582"/>
              <a:gd name="connsiteX7" fmla="*/ 334296 w 363793"/>
              <a:gd name="connsiteY7" fmla="*/ 20229 h 311582"/>
              <a:gd name="connsiteX8" fmla="*/ 290051 w 363793"/>
              <a:gd name="connsiteY8" fmla="*/ 5481 h 311582"/>
              <a:gd name="connsiteX9" fmla="*/ 39328 w 363793"/>
              <a:gd name="connsiteY9" fmla="*/ 34977 h 311582"/>
              <a:gd name="connsiteX10" fmla="*/ 9832 w 363793"/>
              <a:gd name="connsiteY10" fmla="*/ 64474 h 3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3793" h="311582">
                <a:moveTo>
                  <a:pt x="9832" y="64474"/>
                </a:moveTo>
                <a:cubicBezTo>
                  <a:pt x="19664" y="84139"/>
                  <a:pt x="75183" y="118255"/>
                  <a:pt x="98322" y="152964"/>
                </a:cubicBezTo>
                <a:cubicBezTo>
                  <a:pt x="122085" y="188608"/>
                  <a:pt x="150350" y="255589"/>
                  <a:pt x="201561" y="270952"/>
                </a:cubicBezTo>
                <a:cubicBezTo>
                  <a:pt x="234857" y="280941"/>
                  <a:pt x="270386" y="280784"/>
                  <a:pt x="304799" y="285700"/>
                </a:cubicBezTo>
                <a:cubicBezTo>
                  <a:pt x="341874" y="174479"/>
                  <a:pt x="291860" y="311582"/>
                  <a:pt x="349045" y="197210"/>
                </a:cubicBezTo>
                <a:cubicBezTo>
                  <a:pt x="355997" y="183305"/>
                  <a:pt x="358877" y="167713"/>
                  <a:pt x="363793" y="152964"/>
                </a:cubicBezTo>
                <a:cubicBezTo>
                  <a:pt x="358877" y="123467"/>
                  <a:pt x="355532" y="93665"/>
                  <a:pt x="349045" y="64474"/>
                </a:cubicBezTo>
                <a:cubicBezTo>
                  <a:pt x="345673" y="49298"/>
                  <a:pt x="345289" y="31222"/>
                  <a:pt x="334296" y="20229"/>
                </a:cubicBezTo>
                <a:cubicBezTo>
                  <a:pt x="323303" y="9236"/>
                  <a:pt x="304799" y="10397"/>
                  <a:pt x="290051" y="5481"/>
                </a:cubicBezTo>
                <a:cubicBezTo>
                  <a:pt x="166888" y="14278"/>
                  <a:pt x="126769" y="0"/>
                  <a:pt x="39328" y="34977"/>
                </a:cubicBezTo>
                <a:cubicBezTo>
                  <a:pt x="29122" y="39060"/>
                  <a:pt x="0" y="44810"/>
                  <a:pt x="9832" y="64474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2856271" y="3711677"/>
            <a:ext cx="334297" cy="260555"/>
          </a:xfrm>
          <a:custGeom>
            <a:avLst/>
            <a:gdLst>
              <a:gd name="connsiteX0" fmla="*/ 4916 w 334297"/>
              <a:gd name="connsiteY0" fmla="*/ 93407 h 260555"/>
              <a:gd name="connsiteX1" fmla="*/ 167148 w 334297"/>
              <a:gd name="connsiteY1" fmla="*/ 19665 h 260555"/>
              <a:gd name="connsiteX2" fmla="*/ 329381 w 334297"/>
              <a:gd name="connsiteY2" fmla="*/ 211394 h 260555"/>
              <a:gd name="connsiteX3" fmla="*/ 196645 w 334297"/>
              <a:gd name="connsiteY3" fmla="*/ 255639 h 260555"/>
              <a:gd name="connsiteX4" fmla="*/ 137652 w 334297"/>
              <a:gd name="connsiteY4" fmla="*/ 181897 h 260555"/>
              <a:gd name="connsiteX5" fmla="*/ 4916 w 334297"/>
              <a:gd name="connsiteY5" fmla="*/ 93407 h 26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4297" h="260555">
                <a:moveTo>
                  <a:pt x="4916" y="93407"/>
                </a:moveTo>
                <a:cubicBezTo>
                  <a:pt x="9832" y="66368"/>
                  <a:pt x="113070" y="0"/>
                  <a:pt x="167148" y="19665"/>
                </a:cubicBezTo>
                <a:cubicBezTo>
                  <a:pt x="221226" y="39330"/>
                  <a:pt x="324465" y="172065"/>
                  <a:pt x="329381" y="211394"/>
                </a:cubicBezTo>
                <a:cubicBezTo>
                  <a:pt x="334297" y="250723"/>
                  <a:pt x="228600" y="260555"/>
                  <a:pt x="196645" y="255639"/>
                </a:cubicBezTo>
                <a:cubicBezTo>
                  <a:pt x="164690" y="250723"/>
                  <a:pt x="169607" y="204020"/>
                  <a:pt x="137652" y="181897"/>
                </a:cubicBezTo>
                <a:cubicBezTo>
                  <a:pt x="105697" y="159774"/>
                  <a:pt x="0" y="120446"/>
                  <a:pt x="4916" y="93407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3392131" y="3539613"/>
            <a:ext cx="322614" cy="103701"/>
          </a:xfrm>
          <a:custGeom>
            <a:avLst/>
            <a:gdLst>
              <a:gd name="connsiteX0" fmla="*/ 58993 w 467031"/>
              <a:gd name="connsiteY0" fmla="*/ 44245 h 147484"/>
              <a:gd name="connsiteX1" fmla="*/ 427702 w 467031"/>
              <a:gd name="connsiteY1" fmla="*/ 14748 h 147484"/>
              <a:gd name="connsiteX2" fmla="*/ 294967 w 467031"/>
              <a:gd name="connsiteY2" fmla="*/ 132735 h 147484"/>
              <a:gd name="connsiteX3" fmla="*/ 73741 w 467031"/>
              <a:gd name="connsiteY3" fmla="*/ 103239 h 147484"/>
              <a:gd name="connsiteX4" fmla="*/ 58993 w 467031"/>
              <a:gd name="connsiteY4" fmla="*/ 44245 h 14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031" h="147484">
                <a:moveTo>
                  <a:pt x="58993" y="44245"/>
                </a:moveTo>
                <a:cubicBezTo>
                  <a:pt x="117987" y="29497"/>
                  <a:pt x="388373" y="0"/>
                  <a:pt x="427702" y="14748"/>
                </a:cubicBezTo>
                <a:cubicBezTo>
                  <a:pt x="467031" y="29496"/>
                  <a:pt x="353961" y="117987"/>
                  <a:pt x="294967" y="132735"/>
                </a:cubicBezTo>
                <a:cubicBezTo>
                  <a:pt x="235974" y="147484"/>
                  <a:pt x="110612" y="117987"/>
                  <a:pt x="73741" y="103239"/>
                </a:cubicBezTo>
                <a:cubicBezTo>
                  <a:pt x="36870" y="88491"/>
                  <a:pt x="0" y="58994"/>
                  <a:pt x="58993" y="44245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3551902" y="4643446"/>
            <a:ext cx="520031" cy="572567"/>
          </a:xfrm>
          <a:custGeom>
            <a:avLst/>
            <a:gdLst>
              <a:gd name="connsiteX0" fmla="*/ 46703 w 373626"/>
              <a:gd name="connsiteY0" fmla="*/ 302342 h 444910"/>
              <a:gd name="connsiteX1" fmla="*/ 46703 w 373626"/>
              <a:gd name="connsiteY1" fmla="*/ 36871 h 444910"/>
              <a:gd name="connsiteX2" fmla="*/ 326923 w 373626"/>
              <a:gd name="connsiteY2" fmla="*/ 81116 h 444910"/>
              <a:gd name="connsiteX3" fmla="*/ 326923 w 373626"/>
              <a:gd name="connsiteY3" fmla="*/ 243349 h 444910"/>
              <a:gd name="connsiteX4" fmla="*/ 179439 w 373626"/>
              <a:gd name="connsiteY4" fmla="*/ 154858 h 444910"/>
              <a:gd name="connsiteX5" fmla="*/ 120445 w 373626"/>
              <a:gd name="connsiteY5" fmla="*/ 258097 h 444910"/>
              <a:gd name="connsiteX6" fmla="*/ 164691 w 373626"/>
              <a:gd name="connsiteY6" fmla="*/ 420329 h 444910"/>
              <a:gd name="connsiteX7" fmla="*/ 61452 w 373626"/>
              <a:gd name="connsiteY7" fmla="*/ 405581 h 444910"/>
              <a:gd name="connsiteX8" fmla="*/ 46703 w 373626"/>
              <a:gd name="connsiteY8" fmla="*/ 302342 h 444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626" h="444910">
                <a:moveTo>
                  <a:pt x="46703" y="302342"/>
                </a:moveTo>
                <a:cubicBezTo>
                  <a:pt x="44245" y="240890"/>
                  <a:pt x="0" y="73742"/>
                  <a:pt x="46703" y="36871"/>
                </a:cubicBezTo>
                <a:cubicBezTo>
                  <a:pt x="93406" y="0"/>
                  <a:pt x="280220" y="46703"/>
                  <a:pt x="326923" y="81116"/>
                </a:cubicBezTo>
                <a:cubicBezTo>
                  <a:pt x="373626" y="115529"/>
                  <a:pt x="351504" y="231059"/>
                  <a:pt x="326923" y="243349"/>
                </a:cubicBezTo>
                <a:cubicBezTo>
                  <a:pt x="302342" y="255639"/>
                  <a:pt x="213852" y="152400"/>
                  <a:pt x="179439" y="154858"/>
                </a:cubicBezTo>
                <a:cubicBezTo>
                  <a:pt x="145026" y="157316"/>
                  <a:pt x="122903" y="213852"/>
                  <a:pt x="120445" y="258097"/>
                </a:cubicBezTo>
                <a:cubicBezTo>
                  <a:pt x="117987" y="302342"/>
                  <a:pt x="174523" y="395748"/>
                  <a:pt x="164691" y="420329"/>
                </a:cubicBezTo>
                <a:cubicBezTo>
                  <a:pt x="154859" y="444910"/>
                  <a:pt x="81117" y="422787"/>
                  <a:pt x="61452" y="405581"/>
                </a:cubicBezTo>
                <a:cubicBezTo>
                  <a:pt x="41787" y="388375"/>
                  <a:pt x="49161" y="363794"/>
                  <a:pt x="46703" y="30234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5869858" y="5284839"/>
            <a:ext cx="762000" cy="646471"/>
          </a:xfrm>
          <a:custGeom>
            <a:avLst/>
            <a:gdLst>
              <a:gd name="connsiteX0" fmla="*/ 294968 w 762000"/>
              <a:gd name="connsiteY0" fmla="*/ 452284 h 646471"/>
              <a:gd name="connsiteX1" fmla="*/ 398207 w 762000"/>
              <a:gd name="connsiteY1" fmla="*/ 54077 h 646471"/>
              <a:gd name="connsiteX2" fmla="*/ 722671 w 762000"/>
              <a:gd name="connsiteY2" fmla="*/ 127819 h 646471"/>
              <a:gd name="connsiteX3" fmla="*/ 634181 w 762000"/>
              <a:gd name="connsiteY3" fmla="*/ 319548 h 646471"/>
              <a:gd name="connsiteX4" fmla="*/ 516194 w 762000"/>
              <a:gd name="connsiteY4" fmla="*/ 245806 h 646471"/>
              <a:gd name="connsiteX5" fmla="*/ 457200 w 762000"/>
              <a:gd name="connsiteY5" fmla="*/ 511277 h 646471"/>
              <a:gd name="connsiteX6" fmla="*/ 191729 w 762000"/>
              <a:gd name="connsiteY6" fmla="*/ 644013 h 646471"/>
              <a:gd name="connsiteX7" fmla="*/ 14748 w 762000"/>
              <a:gd name="connsiteY7" fmla="*/ 526026 h 646471"/>
              <a:gd name="connsiteX8" fmla="*/ 103239 w 762000"/>
              <a:gd name="connsiteY8" fmla="*/ 437535 h 646471"/>
              <a:gd name="connsiteX9" fmla="*/ 206477 w 762000"/>
              <a:gd name="connsiteY9" fmla="*/ 437535 h 646471"/>
              <a:gd name="connsiteX10" fmla="*/ 294968 w 762000"/>
              <a:gd name="connsiteY10" fmla="*/ 452284 h 646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2000" h="646471">
                <a:moveTo>
                  <a:pt x="294968" y="452284"/>
                </a:moveTo>
                <a:cubicBezTo>
                  <a:pt x="310945" y="280219"/>
                  <a:pt x="326923" y="108154"/>
                  <a:pt x="398207" y="54077"/>
                </a:cubicBezTo>
                <a:cubicBezTo>
                  <a:pt x="469491" y="0"/>
                  <a:pt x="683342" y="83574"/>
                  <a:pt x="722671" y="127819"/>
                </a:cubicBezTo>
                <a:cubicBezTo>
                  <a:pt x="762000" y="172064"/>
                  <a:pt x="668594" y="299884"/>
                  <a:pt x="634181" y="319548"/>
                </a:cubicBezTo>
                <a:cubicBezTo>
                  <a:pt x="599768" y="339212"/>
                  <a:pt x="545691" y="213851"/>
                  <a:pt x="516194" y="245806"/>
                </a:cubicBezTo>
                <a:cubicBezTo>
                  <a:pt x="486697" y="277761"/>
                  <a:pt x="511277" y="444909"/>
                  <a:pt x="457200" y="511277"/>
                </a:cubicBezTo>
                <a:cubicBezTo>
                  <a:pt x="403123" y="577645"/>
                  <a:pt x="265471" y="641555"/>
                  <a:pt x="191729" y="644013"/>
                </a:cubicBezTo>
                <a:cubicBezTo>
                  <a:pt x="117987" y="646471"/>
                  <a:pt x="29496" y="560439"/>
                  <a:pt x="14748" y="526026"/>
                </a:cubicBezTo>
                <a:cubicBezTo>
                  <a:pt x="0" y="491613"/>
                  <a:pt x="71284" y="452283"/>
                  <a:pt x="103239" y="437535"/>
                </a:cubicBezTo>
                <a:cubicBezTo>
                  <a:pt x="135194" y="422787"/>
                  <a:pt x="206477" y="437535"/>
                  <a:pt x="206477" y="437535"/>
                </a:cubicBezTo>
                <a:lnTo>
                  <a:pt x="294968" y="452284"/>
                </a:ln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http://miranimashek.com/_ph/23/2/442437402.gif"/>
          <p:cNvPicPr>
            <a:picLocks noChangeAspect="1" noChangeArrowheads="1" noCrop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-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785794"/>
            <a:ext cx="5857916" cy="5857916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glow rad="1663700">
              <a:srgbClr val="0066FF">
                <a:alpha val="80000"/>
              </a:srgb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928794" y="0"/>
            <a:ext cx="5569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ПЛАНЕТА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28" y="714356"/>
            <a:ext cx="6143668" cy="6000792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rgbClr val="142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142FF8"/>
                </a:solidFill>
              </a:ln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1857356" y="1000108"/>
            <a:ext cx="3786214" cy="2286016"/>
          </a:xfrm>
          <a:custGeom>
            <a:avLst/>
            <a:gdLst>
              <a:gd name="connsiteX0" fmla="*/ 258096 w 2421192"/>
              <a:gd name="connsiteY0" fmla="*/ 975851 h 1735392"/>
              <a:gd name="connsiteX1" fmla="*/ 22122 w 2421192"/>
              <a:gd name="connsiteY1" fmla="*/ 1285567 h 1735392"/>
              <a:gd name="connsiteX2" fmla="*/ 390831 w 2421192"/>
              <a:gd name="connsiteY2" fmla="*/ 1624780 h 1735392"/>
              <a:gd name="connsiteX3" fmla="*/ 1482212 w 2421192"/>
              <a:gd name="connsiteY3" fmla="*/ 1654276 h 1735392"/>
              <a:gd name="connsiteX4" fmla="*/ 2249128 w 2421192"/>
              <a:gd name="connsiteY4" fmla="*/ 1138083 h 1735392"/>
              <a:gd name="connsiteX5" fmla="*/ 2411360 w 2421192"/>
              <a:gd name="connsiteY5" fmla="*/ 548147 h 1735392"/>
              <a:gd name="connsiteX6" fmla="*/ 2190134 w 2421192"/>
              <a:gd name="connsiteY6" fmla="*/ 17206 h 1735392"/>
              <a:gd name="connsiteX7" fmla="*/ 1821425 w 2421192"/>
              <a:gd name="connsiteY7" fmla="*/ 444909 h 1735392"/>
              <a:gd name="connsiteX8" fmla="*/ 1393722 w 2421192"/>
              <a:gd name="connsiteY8" fmla="*/ 1093838 h 1735392"/>
              <a:gd name="connsiteX9" fmla="*/ 538315 w 2421192"/>
              <a:gd name="connsiteY9" fmla="*/ 1138083 h 1735392"/>
              <a:gd name="connsiteX10" fmla="*/ 258096 w 2421192"/>
              <a:gd name="connsiteY10" fmla="*/ 975851 h 173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21192" h="1735392">
                <a:moveTo>
                  <a:pt x="258096" y="975851"/>
                </a:moveTo>
                <a:cubicBezTo>
                  <a:pt x="172064" y="1000432"/>
                  <a:pt x="0" y="1177412"/>
                  <a:pt x="22122" y="1285567"/>
                </a:cubicBezTo>
                <a:cubicBezTo>
                  <a:pt x="44244" y="1393722"/>
                  <a:pt x="147483" y="1563329"/>
                  <a:pt x="390831" y="1624780"/>
                </a:cubicBezTo>
                <a:cubicBezTo>
                  <a:pt x="634179" y="1686231"/>
                  <a:pt x="1172496" y="1735392"/>
                  <a:pt x="1482212" y="1654276"/>
                </a:cubicBezTo>
                <a:cubicBezTo>
                  <a:pt x="1791928" y="1573160"/>
                  <a:pt x="2094270" y="1322438"/>
                  <a:pt x="2249128" y="1138083"/>
                </a:cubicBezTo>
                <a:cubicBezTo>
                  <a:pt x="2403986" y="953728"/>
                  <a:pt x="2421192" y="734960"/>
                  <a:pt x="2411360" y="548147"/>
                </a:cubicBezTo>
                <a:cubicBezTo>
                  <a:pt x="2401528" y="361334"/>
                  <a:pt x="2288456" y="34412"/>
                  <a:pt x="2190134" y="17206"/>
                </a:cubicBezTo>
                <a:cubicBezTo>
                  <a:pt x="2091812" y="0"/>
                  <a:pt x="1954160" y="265470"/>
                  <a:pt x="1821425" y="444909"/>
                </a:cubicBezTo>
                <a:cubicBezTo>
                  <a:pt x="1688690" y="624348"/>
                  <a:pt x="1607574" y="978309"/>
                  <a:pt x="1393722" y="1093838"/>
                </a:cubicBezTo>
                <a:cubicBezTo>
                  <a:pt x="1179870" y="1209367"/>
                  <a:pt x="730044" y="1160206"/>
                  <a:pt x="538315" y="1138083"/>
                </a:cubicBezTo>
                <a:cubicBezTo>
                  <a:pt x="346586" y="1115960"/>
                  <a:pt x="344128" y="951270"/>
                  <a:pt x="258096" y="975851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786182" y="1928802"/>
            <a:ext cx="3751007" cy="2531807"/>
          </a:xfrm>
          <a:custGeom>
            <a:avLst/>
            <a:gdLst>
              <a:gd name="connsiteX0" fmla="*/ 3023419 w 3751007"/>
              <a:gd name="connsiteY0" fmla="*/ 110613 h 2531807"/>
              <a:gd name="connsiteX1" fmla="*/ 1991032 w 3751007"/>
              <a:gd name="connsiteY1" fmla="*/ 980767 h 2531807"/>
              <a:gd name="connsiteX2" fmla="*/ 1651819 w 3751007"/>
              <a:gd name="connsiteY2" fmla="*/ 1865671 h 2531807"/>
              <a:gd name="connsiteX3" fmla="*/ 457200 w 3751007"/>
              <a:gd name="connsiteY3" fmla="*/ 1821425 h 2531807"/>
              <a:gd name="connsiteX4" fmla="*/ 14748 w 3751007"/>
              <a:gd name="connsiteY4" fmla="*/ 2072148 h 2531807"/>
              <a:gd name="connsiteX5" fmla="*/ 545690 w 3751007"/>
              <a:gd name="connsiteY5" fmla="*/ 2470355 h 2531807"/>
              <a:gd name="connsiteX6" fmla="*/ 1666567 w 3751007"/>
              <a:gd name="connsiteY6" fmla="*/ 2440858 h 2531807"/>
              <a:gd name="connsiteX7" fmla="*/ 2286000 w 3751007"/>
              <a:gd name="connsiteY7" fmla="*/ 2042651 h 2531807"/>
              <a:gd name="connsiteX8" fmla="*/ 3229897 w 3751007"/>
              <a:gd name="connsiteY8" fmla="*/ 1850922 h 2531807"/>
              <a:gd name="connsiteX9" fmla="*/ 3687097 w 3751007"/>
              <a:gd name="connsiteY9" fmla="*/ 1850922 h 2531807"/>
              <a:gd name="connsiteX10" fmla="*/ 3613355 w 3751007"/>
              <a:gd name="connsiteY10" fmla="*/ 1290484 h 2531807"/>
              <a:gd name="connsiteX11" fmla="*/ 3554361 w 3751007"/>
              <a:gd name="connsiteY11" fmla="*/ 995516 h 2531807"/>
              <a:gd name="connsiteX12" fmla="*/ 3392129 w 3751007"/>
              <a:gd name="connsiteY12" fmla="*/ 582561 h 2531807"/>
              <a:gd name="connsiteX13" fmla="*/ 3229897 w 3751007"/>
              <a:gd name="connsiteY13" fmla="*/ 317090 h 2531807"/>
              <a:gd name="connsiteX14" fmla="*/ 3023419 w 3751007"/>
              <a:gd name="connsiteY14" fmla="*/ 110613 h 253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51007" h="2531807">
                <a:moveTo>
                  <a:pt x="3023419" y="110613"/>
                </a:moveTo>
                <a:cubicBezTo>
                  <a:pt x="2816942" y="221226"/>
                  <a:pt x="2219632" y="688257"/>
                  <a:pt x="1991032" y="980767"/>
                </a:cubicBezTo>
                <a:cubicBezTo>
                  <a:pt x="1762432" y="1273277"/>
                  <a:pt x="1907458" y="1725561"/>
                  <a:pt x="1651819" y="1865671"/>
                </a:cubicBezTo>
                <a:cubicBezTo>
                  <a:pt x="1396180" y="2005781"/>
                  <a:pt x="730045" y="1787012"/>
                  <a:pt x="457200" y="1821425"/>
                </a:cubicBezTo>
                <a:cubicBezTo>
                  <a:pt x="184355" y="1855838"/>
                  <a:pt x="0" y="1963993"/>
                  <a:pt x="14748" y="2072148"/>
                </a:cubicBezTo>
                <a:cubicBezTo>
                  <a:pt x="29496" y="2180303"/>
                  <a:pt x="270387" y="2408903"/>
                  <a:pt x="545690" y="2470355"/>
                </a:cubicBezTo>
                <a:cubicBezTo>
                  <a:pt x="820993" y="2531807"/>
                  <a:pt x="1376515" y="2512142"/>
                  <a:pt x="1666567" y="2440858"/>
                </a:cubicBezTo>
                <a:cubicBezTo>
                  <a:pt x="1956619" y="2369574"/>
                  <a:pt x="2025445" y="2140974"/>
                  <a:pt x="2286000" y="2042651"/>
                </a:cubicBezTo>
                <a:cubicBezTo>
                  <a:pt x="2546555" y="1944328"/>
                  <a:pt x="2996381" y="1882877"/>
                  <a:pt x="3229897" y="1850922"/>
                </a:cubicBezTo>
                <a:cubicBezTo>
                  <a:pt x="3463413" y="1818967"/>
                  <a:pt x="3623187" y="1944328"/>
                  <a:pt x="3687097" y="1850922"/>
                </a:cubicBezTo>
                <a:cubicBezTo>
                  <a:pt x="3751007" y="1757516"/>
                  <a:pt x="3635478" y="1433052"/>
                  <a:pt x="3613355" y="1290484"/>
                </a:cubicBezTo>
                <a:cubicBezTo>
                  <a:pt x="3591232" y="1147916"/>
                  <a:pt x="3591232" y="1113503"/>
                  <a:pt x="3554361" y="995516"/>
                </a:cubicBezTo>
                <a:cubicBezTo>
                  <a:pt x="3517490" y="877529"/>
                  <a:pt x="3446206" y="695632"/>
                  <a:pt x="3392129" y="582561"/>
                </a:cubicBezTo>
                <a:cubicBezTo>
                  <a:pt x="3338052" y="469490"/>
                  <a:pt x="3288891" y="398206"/>
                  <a:pt x="3229897" y="317090"/>
                </a:cubicBezTo>
                <a:cubicBezTo>
                  <a:pt x="3170903" y="235974"/>
                  <a:pt x="3229897" y="0"/>
                  <a:pt x="3023419" y="110613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286116" y="3929066"/>
            <a:ext cx="4328651" cy="2418735"/>
          </a:xfrm>
          <a:custGeom>
            <a:avLst/>
            <a:gdLst>
              <a:gd name="connsiteX0" fmla="*/ 120445 w 4328651"/>
              <a:gd name="connsiteY0" fmla="*/ 2165555 h 2418735"/>
              <a:gd name="connsiteX1" fmla="*/ 1005348 w 4328651"/>
              <a:gd name="connsiteY1" fmla="*/ 1118420 h 2418735"/>
              <a:gd name="connsiteX2" fmla="*/ 3055374 w 4328651"/>
              <a:gd name="connsiteY2" fmla="*/ 705465 h 2418735"/>
              <a:gd name="connsiteX3" fmla="*/ 3055374 w 4328651"/>
              <a:gd name="connsiteY3" fmla="*/ 705465 h 2418735"/>
              <a:gd name="connsiteX4" fmla="*/ 4132006 w 4328651"/>
              <a:gd name="connsiteY4" fmla="*/ 71284 h 2418735"/>
              <a:gd name="connsiteX5" fmla="*/ 4235245 w 4328651"/>
              <a:gd name="connsiteY5" fmla="*/ 277762 h 2418735"/>
              <a:gd name="connsiteX6" fmla="*/ 4087761 w 4328651"/>
              <a:gd name="connsiteY6" fmla="*/ 705465 h 2418735"/>
              <a:gd name="connsiteX7" fmla="*/ 3143864 w 4328651"/>
              <a:gd name="connsiteY7" fmla="*/ 941439 h 2418735"/>
              <a:gd name="connsiteX8" fmla="*/ 2480187 w 4328651"/>
              <a:gd name="connsiteY8" fmla="*/ 1133168 h 2418735"/>
              <a:gd name="connsiteX9" fmla="*/ 2258961 w 4328651"/>
              <a:gd name="connsiteY9" fmla="*/ 1664110 h 2418735"/>
              <a:gd name="connsiteX10" fmla="*/ 2258961 w 4328651"/>
              <a:gd name="connsiteY10" fmla="*/ 1693607 h 2418735"/>
              <a:gd name="connsiteX11" fmla="*/ 2155722 w 4328651"/>
              <a:gd name="connsiteY11" fmla="*/ 1959078 h 2418735"/>
              <a:gd name="connsiteX12" fmla="*/ 1757516 w 4328651"/>
              <a:gd name="connsiteY12" fmla="*/ 2062316 h 2418735"/>
              <a:gd name="connsiteX13" fmla="*/ 902109 w 4328651"/>
              <a:gd name="connsiteY13" fmla="*/ 2077065 h 2418735"/>
              <a:gd name="connsiteX14" fmla="*/ 282677 w 4328651"/>
              <a:gd name="connsiteY14" fmla="*/ 2401529 h 2418735"/>
              <a:gd name="connsiteX15" fmla="*/ 120445 w 4328651"/>
              <a:gd name="connsiteY15" fmla="*/ 2165555 h 24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328651" h="2418735">
                <a:moveTo>
                  <a:pt x="120445" y="2165555"/>
                </a:moveTo>
                <a:cubicBezTo>
                  <a:pt x="240890" y="1951704"/>
                  <a:pt x="516193" y="1361768"/>
                  <a:pt x="1005348" y="1118420"/>
                </a:cubicBezTo>
                <a:cubicBezTo>
                  <a:pt x="1494503" y="875072"/>
                  <a:pt x="3055374" y="705465"/>
                  <a:pt x="3055374" y="705465"/>
                </a:cubicBezTo>
                <a:lnTo>
                  <a:pt x="3055374" y="705465"/>
                </a:lnTo>
                <a:cubicBezTo>
                  <a:pt x="3234813" y="599768"/>
                  <a:pt x="3935361" y="142568"/>
                  <a:pt x="4132006" y="71284"/>
                </a:cubicBezTo>
                <a:cubicBezTo>
                  <a:pt x="4328651" y="0"/>
                  <a:pt x="4242619" y="172065"/>
                  <a:pt x="4235245" y="277762"/>
                </a:cubicBezTo>
                <a:cubicBezTo>
                  <a:pt x="4227871" y="383459"/>
                  <a:pt x="4269658" y="594852"/>
                  <a:pt x="4087761" y="705465"/>
                </a:cubicBezTo>
                <a:cubicBezTo>
                  <a:pt x="3905864" y="816078"/>
                  <a:pt x="3411793" y="870155"/>
                  <a:pt x="3143864" y="941439"/>
                </a:cubicBezTo>
                <a:cubicBezTo>
                  <a:pt x="2875935" y="1012723"/>
                  <a:pt x="2627671" y="1012723"/>
                  <a:pt x="2480187" y="1133168"/>
                </a:cubicBezTo>
                <a:cubicBezTo>
                  <a:pt x="2332703" y="1253613"/>
                  <a:pt x="2295832" y="1570704"/>
                  <a:pt x="2258961" y="1664110"/>
                </a:cubicBezTo>
                <a:cubicBezTo>
                  <a:pt x="2222090" y="1757516"/>
                  <a:pt x="2276168" y="1644446"/>
                  <a:pt x="2258961" y="1693607"/>
                </a:cubicBezTo>
                <a:cubicBezTo>
                  <a:pt x="2241755" y="1742768"/>
                  <a:pt x="2239296" y="1897626"/>
                  <a:pt x="2155722" y="1959078"/>
                </a:cubicBezTo>
                <a:cubicBezTo>
                  <a:pt x="2072148" y="2020530"/>
                  <a:pt x="1966452" y="2042651"/>
                  <a:pt x="1757516" y="2062316"/>
                </a:cubicBezTo>
                <a:cubicBezTo>
                  <a:pt x="1548580" y="2081981"/>
                  <a:pt x="1147916" y="2020530"/>
                  <a:pt x="902109" y="2077065"/>
                </a:cubicBezTo>
                <a:cubicBezTo>
                  <a:pt x="656303" y="2133601"/>
                  <a:pt x="412954" y="2384323"/>
                  <a:pt x="282677" y="2401529"/>
                </a:cubicBezTo>
                <a:cubicBezTo>
                  <a:pt x="152400" y="2418735"/>
                  <a:pt x="0" y="2379406"/>
                  <a:pt x="120445" y="216555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rot="418824">
            <a:off x="1521210" y="3172945"/>
            <a:ext cx="1835731" cy="2809567"/>
          </a:xfrm>
          <a:custGeom>
            <a:avLst/>
            <a:gdLst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73742 w 1435509"/>
              <a:gd name="connsiteY0" fmla="*/ 162233 h 2826774"/>
              <a:gd name="connsiteX1" fmla="*/ 516193 w 1435509"/>
              <a:gd name="connsiteY1" fmla="*/ 368710 h 2826774"/>
              <a:gd name="connsiteX2" fmla="*/ 663677 w 1435509"/>
              <a:gd name="connsiteY2" fmla="*/ 943897 h 2826774"/>
              <a:gd name="connsiteX3" fmla="*/ 1165122 w 1435509"/>
              <a:gd name="connsiteY3" fmla="*/ 1061884 h 2826774"/>
              <a:gd name="connsiteX4" fmla="*/ 1047135 w 1435509"/>
              <a:gd name="connsiteY4" fmla="*/ 1769807 h 2826774"/>
              <a:gd name="connsiteX5" fmla="*/ 1194619 w 1435509"/>
              <a:gd name="connsiteY5" fmla="*/ 1991033 h 2826774"/>
              <a:gd name="connsiteX6" fmla="*/ 1415845 w 1435509"/>
              <a:gd name="connsiteY6" fmla="*/ 2241755 h 2826774"/>
              <a:gd name="connsiteX7" fmla="*/ 1312606 w 1435509"/>
              <a:gd name="connsiteY7" fmla="*/ 2551471 h 2826774"/>
              <a:gd name="connsiteX8" fmla="*/ 1386348 w 1435509"/>
              <a:gd name="connsiteY8" fmla="*/ 2787446 h 2826774"/>
              <a:gd name="connsiteX9" fmla="*/ 1194619 w 1435509"/>
              <a:gd name="connsiteY9" fmla="*/ 2743200 h 2826774"/>
              <a:gd name="connsiteX10" fmla="*/ 693174 w 1435509"/>
              <a:gd name="connsiteY10" fmla="*/ 2286000 h 2826774"/>
              <a:gd name="connsiteX11" fmla="*/ 221226 w 1435509"/>
              <a:gd name="connsiteY11" fmla="*/ 1489587 h 2826774"/>
              <a:gd name="connsiteX12" fmla="*/ 73742 w 1435509"/>
              <a:gd name="connsiteY12" fmla="*/ 221226 h 2826774"/>
              <a:gd name="connsiteX13" fmla="*/ 73742 w 1435509"/>
              <a:gd name="connsiteY13" fmla="*/ 162233 h 2826774"/>
              <a:gd name="connsiteX0" fmla="*/ 125197 w 1366224"/>
              <a:gd name="connsiteY0" fmla="*/ 248265 h 2809567"/>
              <a:gd name="connsiteX1" fmla="*/ 446908 w 1366224"/>
              <a:gd name="connsiteY1" fmla="*/ 351503 h 2809567"/>
              <a:gd name="connsiteX2" fmla="*/ 594392 w 1366224"/>
              <a:gd name="connsiteY2" fmla="*/ 926690 h 2809567"/>
              <a:gd name="connsiteX3" fmla="*/ 1095837 w 1366224"/>
              <a:gd name="connsiteY3" fmla="*/ 1044677 h 2809567"/>
              <a:gd name="connsiteX4" fmla="*/ 977850 w 1366224"/>
              <a:gd name="connsiteY4" fmla="*/ 1752600 h 2809567"/>
              <a:gd name="connsiteX5" fmla="*/ 1125334 w 1366224"/>
              <a:gd name="connsiteY5" fmla="*/ 1973826 h 2809567"/>
              <a:gd name="connsiteX6" fmla="*/ 1346560 w 1366224"/>
              <a:gd name="connsiteY6" fmla="*/ 2224548 h 2809567"/>
              <a:gd name="connsiteX7" fmla="*/ 1243321 w 1366224"/>
              <a:gd name="connsiteY7" fmla="*/ 2534264 h 2809567"/>
              <a:gd name="connsiteX8" fmla="*/ 1317063 w 1366224"/>
              <a:gd name="connsiteY8" fmla="*/ 2770239 h 2809567"/>
              <a:gd name="connsiteX9" fmla="*/ 1125334 w 1366224"/>
              <a:gd name="connsiteY9" fmla="*/ 2725993 h 2809567"/>
              <a:gd name="connsiteX10" fmla="*/ 623889 w 1366224"/>
              <a:gd name="connsiteY10" fmla="*/ 2268793 h 2809567"/>
              <a:gd name="connsiteX11" fmla="*/ 151941 w 1366224"/>
              <a:gd name="connsiteY11" fmla="*/ 1472380 h 2809567"/>
              <a:gd name="connsiteX12" fmla="*/ 4457 w 1366224"/>
              <a:gd name="connsiteY12" fmla="*/ 204019 h 2809567"/>
              <a:gd name="connsiteX13" fmla="*/ 125197 w 1366224"/>
              <a:gd name="connsiteY13" fmla="*/ 248265 h 2809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66224" h="2809567">
                <a:moveTo>
                  <a:pt x="125197" y="248265"/>
                </a:moveTo>
                <a:cubicBezTo>
                  <a:pt x="198939" y="272846"/>
                  <a:pt x="368709" y="238432"/>
                  <a:pt x="446908" y="351503"/>
                </a:cubicBezTo>
                <a:cubicBezTo>
                  <a:pt x="525107" y="464574"/>
                  <a:pt x="486237" y="811161"/>
                  <a:pt x="594392" y="926690"/>
                </a:cubicBezTo>
                <a:cubicBezTo>
                  <a:pt x="702547" y="1042219"/>
                  <a:pt x="1031927" y="907025"/>
                  <a:pt x="1095837" y="1044677"/>
                </a:cubicBezTo>
                <a:cubicBezTo>
                  <a:pt x="1159747" y="1182329"/>
                  <a:pt x="972934" y="1597742"/>
                  <a:pt x="977850" y="1752600"/>
                </a:cubicBezTo>
                <a:cubicBezTo>
                  <a:pt x="982766" y="1907458"/>
                  <a:pt x="1063882" y="1895168"/>
                  <a:pt x="1125334" y="1973826"/>
                </a:cubicBezTo>
                <a:cubicBezTo>
                  <a:pt x="1186786" y="2052484"/>
                  <a:pt x="1326896" y="2131142"/>
                  <a:pt x="1346560" y="2224548"/>
                </a:cubicBezTo>
                <a:cubicBezTo>
                  <a:pt x="1366224" y="2317954"/>
                  <a:pt x="1248237" y="2443316"/>
                  <a:pt x="1243321" y="2534264"/>
                </a:cubicBezTo>
                <a:cubicBezTo>
                  <a:pt x="1238405" y="2625212"/>
                  <a:pt x="1336727" y="2738284"/>
                  <a:pt x="1317063" y="2770239"/>
                </a:cubicBezTo>
                <a:cubicBezTo>
                  <a:pt x="1297399" y="2802194"/>
                  <a:pt x="1240863" y="2809567"/>
                  <a:pt x="1125334" y="2725993"/>
                </a:cubicBezTo>
                <a:cubicBezTo>
                  <a:pt x="1009805" y="2642419"/>
                  <a:pt x="786121" y="2477728"/>
                  <a:pt x="623889" y="2268793"/>
                </a:cubicBezTo>
                <a:cubicBezTo>
                  <a:pt x="461657" y="2059858"/>
                  <a:pt x="255180" y="1816509"/>
                  <a:pt x="151941" y="1472380"/>
                </a:cubicBezTo>
                <a:cubicBezTo>
                  <a:pt x="48702" y="1128251"/>
                  <a:pt x="8914" y="408038"/>
                  <a:pt x="4457" y="204019"/>
                </a:cubicBezTo>
                <a:cubicBezTo>
                  <a:pt x="0" y="0"/>
                  <a:pt x="51455" y="223684"/>
                  <a:pt x="125197" y="248265"/>
                </a:cubicBezTo>
                <a:close/>
              </a:path>
            </a:pathLst>
          </a:cu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Полилиния 11"/>
          <p:cNvSpPr/>
          <p:nvPr/>
        </p:nvSpPr>
        <p:spPr>
          <a:xfrm rot="14359966">
            <a:off x="4083159" y="2247229"/>
            <a:ext cx="376083" cy="780061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643284" y="1533832"/>
            <a:ext cx="621890" cy="1076633"/>
          </a:xfrm>
          <a:custGeom>
            <a:avLst/>
            <a:gdLst>
              <a:gd name="connsiteX0" fmla="*/ 135193 w 621890"/>
              <a:gd name="connsiteY0" fmla="*/ 0 h 1076633"/>
              <a:gd name="connsiteX1" fmla="*/ 297426 w 621890"/>
              <a:gd name="connsiteY1" fmla="*/ 324465 h 1076633"/>
              <a:gd name="connsiteX2" fmla="*/ 76200 w 621890"/>
              <a:gd name="connsiteY2" fmla="*/ 560439 h 1076633"/>
              <a:gd name="connsiteX3" fmla="*/ 31955 w 621890"/>
              <a:gd name="connsiteY3" fmla="*/ 840658 h 1076633"/>
              <a:gd name="connsiteX4" fmla="*/ 267929 w 621890"/>
              <a:gd name="connsiteY4" fmla="*/ 929149 h 1076633"/>
              <a:gd name="connsiteX5" fmla="*/ 548148 w 621890"/>
              <a:gd name="connsiteY5" fmla="*/ 914400 h 1076633"/>
              <a:gd name="connsiteX6" fmla="*/ 562897 w 621890"/>
              <a:gd name="connsiteY6" fmla="*/ 1032387 h 1076633"/>
              <a:gd name="connsiteX7" fmla="*/ 562897 w 621890"/>
              <a:gd name="connsiteY7" fmla="*/ 1076633 h 1076633"/>
              <a:gd name="connsiteX8" fmla="*/ 621890 w 621890"/>
              <a:gd name="connsiteY8" fmla="*/ 1032387 h 1076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1890" h="1076633">
                <a:moveTo>
                  <a:pt x="135193" y="0"/>
                </a:moveTo>
                <a:cubicBezTo>
                  <a:pt x="221225" y="115529"/>
                  <a:pt x="307258" y="231058"/>
                  <a:pt x="297426" y="324465"/>
                </a:cubicBezTo>
                <a:cubicBezTo>
                  <a:pt x="287594" y="417872"/>
                  <a:pt x="120445" y="474407"/>
                  <a:pt x="76200" y="560439"/>
                </a:cubicBezTo>
                <a:cubicBezTo>
                  <a:pt x="31955" y="646471"/>
                  <a:pt x="0" y="779206"/>
                  <a:pt x="31955" y="840658"/>
                </a:cubicBezTo>
                <a:cubicBezTo>
                  <a:pt x="63910" y="902110"/>
                  <a:pt x="181897" y="916859"/>
                  <a:pt x="267929" y="929149"/>
                </a:cubicBezTo>
                <a:cubicBezTo>
                  <a:pt x="353961" y="941439"/>
                  <a:pt x="498987" y="897194"/>
                  <a:pt x="548148" y="914400"/>
                </a:cubicBezTo>
                <a:cubicBezTo>
                  <a:pt x="597309" y="931606"/>
                  <a:pt x="560439" y="1005348"/>
                  <a:pt x="562897" y="1032387"/>
                </a:cubicBezTo>
                <a:cubicBezTo>
                  <a:pt x="565355" y="1059426"/>
                  <a:pt x="553065" y="1076633"/>
                  <a:pt x="562897" y="1076633"/>
                </a:cubicBezTo>
                <a:cubicBezTo>
                  <a:pt x="572729" y="1076633"/>
                  <a:pt x="597309" y="1054510"/>
                  <a:pt x="621890" y="1032387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2123768" y="2691581"/>
            <a:ext cx="1283109" cy="267928"/>
          </a:xfrm>
          <a:custGeom>
            <a:avLst/>
            <a:gdLst>
              <a:gd name="connsiteX0" fmla="*/ 0 w 1283109"/>
              <a:gd name="connsiteY0" fmla="*/ 258096 h 267928"/>
              <a:gd name="connsiteX1" fmla="*/ 176980 w 1283109"/>
              <a:gd name="connsiteY1" fmla="*/ 95864 h 267928"/>
              <a:gd name="connsiteX2" fmla="*/ 383458 w 1283109"/>
              <a:gd name="connsiteY2" fmla="*/ 184354 h 267928"/>
              <a:gd name="connsiteX3" fmla="*/ 560438 w 1283109"/>
              <a:gd name="connsiteY3" fmla="*/ 243348 h 267928"/>
              <a:gd name="connsiteX4" fmla="*/ 634180 w 1283109"/>
              <a:gd name="connsiteY4" fmla="*/ 36871 h 267928"/>
              <a:gd name="connsiteX5" fmla="*/ 988142 w 1283109"/>
              <a:gd name="connsiteY5" fmla="*/ 22122 h 267928"/>
              <a:gd name="connsiteX6" fmla="*/ 1017638 w 1283109"/>
              <a:gd name="connsiteY6" fmla="*/ 140109 h 267928"/>
              <a:gd name="connsiteX7" fmla="*/ 1268361 w 1283109"/>
              <a:gd name="connsiteY7" fmla="*/ 140109 h 267928"/>
              <a:gd name="connsiteX8" fmla="*/ 1283109 w 1283109"/>
              <a:gd name="connsiteY8" fmla="*/ 140109 h 267928"/>
              <a:gd name="connsiteX9" fmla="*/ 1268361 w 1283109"/>
              <a:gd name="connsiteY9" fmla="*/ 140109 h 267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3109" h="267928">
                <a:moveTo>
                  <a:pt x="0" y="258096"/>
                </a:moveTo>
                <a:cubicBezTo>
                  <a:pt x="56535" y="183125"/>
                  <a:pt x="113070" y="108154"/>
                  <a:pt x="176980" y="95864"/>
                </a:cubicBezTo>
                <a:cubicBezTo>
                  <a:pt x="240890" y="83574"/>
                  <a:pt x="319548" y="159773"/>
                  <a:pt x="383458" y="184354"/>
                </a:cubicBezTo>
                <a:cubicBezTo>
                  <a:pt x="447368" y="208935"/>
                  <a:pt x="518651" y="267928"/>
                  <a:pt x="560438" y="243348"/>
                </a:cubicBezTo>
                <a:cubicBezTo>
                  <a:pt x="602225" y="218768"/>
                  <a:pt x="562896" y="73742"/>
                  <a:pt x="634180" y="36871"/>
                </a:cubicBezTo>
                <a:cubicBezTo>
                  <a:pt x="705464" y="0"/>
                  <a:pt x="924232" y="4916"/>
                  <a:pt x="988142" y="22122"/>
                </a:cubicBezTo>
                <a:cubicBezTo>
                  <a:pt x="1052052" y="39328"/>
                  <a:pt x="970935" y="120445"/>
                  <a:pt x="1017638" y="140109"/>
                </a:cubicBezTo>
                <a:cubicBezTo>
                  <a:pt x="1064341" y="159773"/>
                  <a:pt x="1268361" y="140109"/>
                  <a:pt x="1268361" y="140109"/>
                </a:cubicBezTo>
                <a:lnTo>
                  <a:pt x="1283109" y="140109"/>
                </a:lnTo>
                <a:lnTo>
                  <a:pt x="1268361" y="140109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715140" y="2786058"/>
            <a:ext cx="449824" cy="255639"/>
          </a:xfrm>
          <a:custGeom>
            <a:avLst/>
            <a:gdLst>
              <a:gd name="connsiteX0" fmla="*/ 120444 w 449824"/>
              <a:gd name="connsiteY0" fmla="*/ 115529 h 255639"/>
              <a:gd name="connsiteX1" fmla="*/ 371167 w 449824"/>
              <a:gd name="connsiteY1" fmla="*/ 12290 h 255639"/>
              <a:gd name="connsiteX2" fmla="*/ 430160 w 449824"/>
              <a:gd name="connsiteY2" fmla="*/ 189271 h 255639"/>
              <a:gd name="connsiteX3" fmla="*/ 253180 w 449824"/>
              <a:gd name="connsiteY3" fmla="*/ 233516 h 255639"/>
              <a:gd name="connsiteX4" fmla="*/ 17206 w 449824"/>
              <a:gd name="connsiteY4" fmla="*/ 233516 h 255639"/>
              <a:gd name="connsiteX5" fmla="*/ 120444 w 449824"/>
              <a:gd name="connsiteY5" fmla="*/ 115529 h 25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24" h="255639">
                <a:moveTo>
                  <a:pt x="120444" y="115529"/>
                </a:moveTo>
                <a:cubicBezTo>
                  <a:pt x="179437" y="78658"/>
                  <a:pt x="319548" y="0"/>
                  <a:pt x="371167" y="12290"/>
                </a:cubicBezTo>
                <a:cubicBezTo>
                  <a:pt x="422786" y="24580"/>
                  <a:pt x="449824" y="152400"/>
                  <a:pt x="430160" y="189271"/>
                </a:cubicBezTo>
                <a:cubicBezTo>
                  <a:pt x="410496" y="226142"/>
                  <a:pt x="322006" y="226142"/>
                  <a:pt x="253180" y="233516"/>
                </a:cubicBezTo>
                <a:cubicBezTo>
                  <a:pt x="184354" y="240890"/>
                  <a:pt x="34412" y="255639"/>
                  <a:pt x="17206" y="233516"/>
                </a:cubicBezTo>
                <a:cubicBezTo>
                  <a:pt x="0" y="211393"/>
                  <a:pt x="61451" y="152400"/>
                  <a:pt x="120444" y="115529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5453199" y="3066384"/>
            <a:ext cx="1084205" cy="856687"/>
          </a:xfrm>
          <a:custGeom>
            <a:avLst/>
            <a:gdLst>
              <a:gd name="connsiteX0" fmla="*/ 800117 w 1084205"/>
              <a:gd name="connsiteY0" fmla="*/ 841939 h 856687"/>
              <a:gd name="connsiteX1" fmla="*/ 755872 w 1084205"/>
              <a:gd name="connsiteY1" fmla="*/ 723951 h 856687"/>
              <a:gd name="connsiteX2" fmla="*/ 711627 w 1084205"/>
              <a:gd name="connsiteY2" fmla="*/ 694455 h 856687"/>
              <a:gd name="connsiteX3" fmla="*/ 652633 w 1084205"/>
              <a:gd name="connsiteY3" fmla="*/ 605964 h 856687"/>
              <a:gd name="connsiteX4" fmla="*/ 623136 w 1084205"/>
              <a:gd name="connsiteY4" fmla="*/ 561719 h 856687"/>
              <a:gd name="connsiteX5" fmla="*/ 637885 w 1084205"/>
              <a:gd name="connsiteY5" fmla="*/ 443732 h 856687"/>
              <a:gd name="connsiteX6" fmla="*/ 711627 w 1084205"/>
              <a:gd name="connsiteY6" fmla="*/ 369990 h 856687"/>
              <a:gd name="connsiteX7" fmla="*/ 770620 w 1084205"/>
              <a:gd name="connsiteY7" fmla="*/ 355242 h 856687"/>
              <a:gd name="connsiteX8" fmla="*/ 1050840 w 1084205"/>
              <a:gd name="connsiteY8" fmla="*/ 325745 h 856687"/>
              <a:gd name="connsiteX9" fmla="*/ 1080336 w 1084205"/>
              <a:gd name="connsiteY9" fmla="*/ 281500 h 856687"/>
              <a:gd name="connsiteX10" fmla="*/ 1065588 w 1084205"/>
              <a:gd name="connsiteY10" fmla="*/ 119268 h 856687"/>
              <a:gd name="connsiteX11" fmla="*/ 991846 w 1084205"/>
              <a:gd name="connsiteY11" fmla="*/ 45526 h 856687"/>
              <a:gd name="connsiteX12" fmla="*/ 947601 w 1084205"/>
              <a:gd name="connsiteY12" fmla="*/ 30777 h 856687"/>
              <a:gd name="connsiteX13" fmla="*/ 903356 w 1084205"/>
              <a:gd name="connsiteY13" fmla="*/ 1281 h 856687"/>
              <a:gd name="connsiteX14" fmla="*/ 711627 w 1084205"/>
              <a:gd name="connsiteY14" fmla="*/ 45526 h 856687"/>
              <a:gd name="connsiteX15" fmla="*/ 711627 w 1084205"/>
              <a:gd name="connsiteY15" fmla="*/ 45526 h 856687"/>
              <a:gd name="connsiteX16" fmla="*/ 637885 w 1084205"/>
              <a:gd name="connsiteY16" fmla="*/ 60274 h 856687"/>
              <a:gd name="connsiteX17" fmla="*/ 549395 w 1084205"/>
              <a:gd name="connsiteY17" fmla="*/ 89771 h 856687"/>
              <a:gd name="connsiteX18" fmla="*/ 505149 w 1084205"/>
              <a:gd name="connsiteY18" fmla="*/ 237255 h 856687"/>
              <a:gd name="connsiteX19" fmla="*/ 460904 w 1084205"/>
              <a:gd name="connsiteY19" fmla="*/ 281500 h 856687"/>
              <a:gd name="connsiteX20" fmla="*/ 387162 w 1084205"/>
              <a:gd name="connsiteY20" fmla="*/ 369990 h 856687"/>
              <a:gd name="connsiteX21" fmla="*/ 372414 w 1084205"/>
              <a:gd name="connsiteY21" fmla="*/ 650210 h 856687"/>
              <a:gd name="connsiteX22" fmla="*/ 298672 w 1084205"/>
              <a:gd name="connsiteY22" fmla="*/ 694455 h 856687"/>
              <a:gd name="connsiteX23" fmla="*/ 254427 w 1084205"/>
              <a:gd name="connsiteY23" fmla="*/ 841939 h 856687"/>
              <a:gd name="connsiteX24" fmla="*/ 195433 w 1084205"/>
              <a:gd name="connsiteY24" fmla="*/ 856687 h 856687"/>
              <a:gd name="connsiteX25" fmla="*/ 18453 w 1084205"/>
              <a:gd name="connsiteY25" fmla="*/ 841939 h 856687"/>
              <a:gd name="connsiteX26" fmla="*/ 33201 w 1084205"/>
              <a:gd name="connsiteY26" fmla="*/ 782945 h 856687"/>
              <a:gd name="connsiteX27" fmla="*/ 47949 w 1084205"/>
              <a:gd name="connsiteY27" fmla="*/ 738700 h 856687"/>
              <a:gd name="connsiteX28" fmla="*/ 62698 w 1084205"/>
              <a:gd name="connsiteY28" fmla="*/ 679706 h 856687"/>
              <a:gd name="connsiteX29" fmla="*/ 77446 w 1084205"/>
              <a:gd name="connsiteY29" fmla="*/ 679706 h 856687"/>
              <a:gd name="connsiteX30" fmla="*/ 92195 w 1084205"/>
              <a:gd name="connsiteY30" fmla="*/ 650210 h 85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84205" h="856687">
                <a:moveTo>
                  <a:pt x="800117" y="841939"/>
                </a:moveTo>
                <a:cubicBezTo>
                  <a:pt x="789565" y="789178"/>
                  <a:pt x="793849" y="761928"/>
                  <a:pt x="755872" y="723951"/>
                </a:cubicBezTo>
                <a:cubicBezTo>
                  <a:pt x="743338" y="711417"/>
                  <a:pt x="726375" y="704287"/>
                  <a:pt x="711627" y="694455"/>
                </a:cubicBezTo>
                <a:lnTo>
                  <a:pt x="652633" y="605964"/>
                </a:lnTo>
                <a:lnTo>
                  <a:pt x="623136" y="561719"/>
                </a:lnTo>
                <a:cubicBezTo>
                  <a:pt x="628052" y="522390"/>
                  <a:pt x="627456" y="481970"/>
                  <a:pt x="637885" y="443732"/>
                </a:cubicBezTo>
                <a:cubicBezTo>
                  <a:pt x="646561" y="411922"/>
                  <a:pt x="683287" y="382136"/>
                  <a:pt x="711627" y="369990"/>
                </a:cubicBezTo>
                <a:cubicBezTo>
                  <a:pt x="730258" y="362005"/>
                  <a:pt x="751130" y="360810"/>
                  <a:pt x="770620" y="355242"/>
                </a:cubicBezTo>
                <a:cubicBezTo>
                  <a:pt x="915025" y="313983"/>
                  <a:pt x="670626" y="349508"/>
                  <a:pt x="1050840" y="325745"/>
                </a:cubicBezTo>
                <a:cubicBezTo>
                  <a:pt x="1060672" y="310997"/>
                  <a:pt x="1079073" y="299180"/>
                  <a:pt x="1080336" y="281500"/>
                </a:cubicBezTo>
                <a:cubicBezTo>
                  <a:pt x="1084205" y="227338"/>
                  <a:pt x="1076965" y="172363"/>
                  <a:pt x="1065588" y="119268"/>
                </a:cubicBezTo>
                <a:cubicBezTo>
                  <a:pt x="1058509" y="86230"/>
                  <a:pt x="1018591" y="58898"/>
                  <a:pt x="991846" y="45526"/>
                </a:cubicBezTo>
                <a:cubicBezTo>
                  <a:pt x="977941" y="38574"/>
                  <a:pt x="961506" y="37729"/>
                  <a:pt x="947601" y="30777"/>
                </a:cubicBezTo>
                <a:cubicBezTo>
                  <a:pt x="931747" y="22850"/>
                  <a:pt x="918104" y="11113"/>
                  <a:pt x="903356" y="1281"/>
                </a:cubicBezTo>
                <a:cubicBezTo>
                  <a:pt x="769337" y="20426"/>
                  <a:pt x="833095" y="5036"/>
                  <a:pt x="711627" y="45526"/>
                </a:cubicBezTo>
                <a:lnTo>
                  <a:pt x="711627" y="45526"/>
                </a:lnTo>
                <a:cubicBezTo>
                  <a:pt x="687046" y="50442"/>
                  <a:pt x="662069" y="53678"/>
                  <a:pt x="637885" y="60274"/>
                </a:cubicBezTo>
                <a:cubicBezTo>
                  <a:pt x="607888" y="68455"/>
                  <a:pt x="549395" y="89771"/>
                  <a:pt x="549395" y="89771"/>
                </a:cubicBezTo>
                <a:cubicBezTo>
                  <a:pt x="461023" y="222328"/>
                  <a:pt x="600052" y="0"/>
                  <a:pt x="505149" y="237255"/>
                </a:cubicBezTo>
                <a:cubicBezTo>
                  <a:pt x="497403" y="256620"/>
                  <a:pt x="474257" y="265477"/>
                  <a:pt x="460904" y="281500"/>
                </a:cubicBezTo>
                <a:cubicBezTo>
                  <a:pt x="358238" y="404699"/>
                  <a:pt x="516424" y="240728"/>
                  <a:pt x="387162" y="369990"/>
                </a:cubicBezTo>
                <a:cubicBezTo>
                  <a:pt x="382246" y="463397"/>
                  <a:pt x="410798" y="564912"/>
                  <a:pt x="372414" y="650210"/>
                </a:cubicBezTo>
                <a:cubicBezTo>
                  <a:pt x="335261" y="732772"/>
                  <a:pt x="177433" y="613628"/>
                  <a:pt x="298672" y="694455"/>
                </a:cubicBezTo>
                <a:cubicBezTo>
                  <a:pt x="293476" y="725632"/>
                  <a:pt x="287617" y="814281"/>
                  <a:pt x="254427" y="841939"/>
                </a:cubicBezTo>
                <a:cubicBezTo>
                  <a:pt x="238855" y="854915"/>
                  <a:pt x="215098" y="851771"/>
                  <a:pt x="195433" y="856687"/>
                </a:cubicBezTo>
                <a:lnTo>
                  <a:pt x="18453" y="841939"/>
                </a:lnTo>
                <a:cubicBezTo>
                  <a:pt x="0" y="833551"/>
                  <a:pt x="27633" y="802435"/>
                  <a:pt x="33201" y="782945"/>
                </a:cubicBezTo>
                <a:cubicBezTo>
                  <a:pt x="37472" y="767997"/>
                  <a:pt x="43678" y="753648"/>
                  <a:pt x="47949" y="738700"/>
                </a:cubicBezTo>
                <a:cubicBezTo>
                  <a:pt x="53518" y="719210"/>
                  <a:pt x="53633" y="697836"/>
                  <a:pt x="62698" y="679706"/>
                </a:cubicBezTo>
                <a:cubicBezTo>
                  <a:pt x="64897" y="675309"/>
                  <a:pt x="72530" y="679706"/>
                  <a:pt x="77446" y="679706"/>
                </a:cubicBezTo>
                <a:lnTo>
                  <a:pt x="92195" y="650210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214810" y="4000504"/>
            <a:ext cx="1474839" cy="326922"/>
          </a:xfrm>
          <a:custGeom>
            <a:avLst/>
            <a:gdLst>
              <a:gd name="connsiteX0" fmla="*/ 0 w 1474839"/>
              <a:gd name="connsiteY0" fmla="*/ 326922 h 326922"/>
              <a:gd name="connsiteX1" fmla="*/ 103239 w 1474839"/>
              <a:gd name="connsiteY1" fmla="*/ 179439 h 326922"/>
              <a:gd name="connsiteX2" fmla="*/ 250723 w 1474839"/>
              <a:gd name="connsiteY2" fmla="*/ 164690 h 326922"/>
              <a:gd name="connsiteX3" fmla="*/ 383459 w 1474839"/>
              <a:gd name="connsiteY3" fmla="*/ 223684 h 326922"/>
              <a:gd name="connsiteX4" fmla="*/ 545691 w 1474839"/>
              <a:gd name="connsiteY4" fmla="*/ 223684 h 326922"/>
              <a:gd name="connsiteX5" fmla="*/ 663678 w 1474839"/>
              <a:gd name="connsiteY5" fmla="*/ 61451 h 326922"/>
              <a:gd name="connsiteX6" fmla="*/ 781665 w 1474839"/>
              <a:gd name="connsiteY6" fmla="*/ 76200 h 326922"/>
              <a:gd name="connsiteX7" fmla="*/ 1032388 w 1474839"/>
              <a:gd name="connsiteY7" fmla="*/ 2458 h 326922"/>
              <a:gd name="connsiteX8" fmla="*/ 1135626 w 1474839"/>
              <a:gd name="connsiteY8" fmla="*/ 61451 h 326922"/>
              <a:gd name="connsiteX9" fmla="*/ 1091381 w 1474839"/>
              <a:gd name="connsiteY9" fmla="*/ 179439 h 326922"/>
              <a:gd name="connsiteX10" fmla="*/ 1283110 w 1474839"/>
              <a:gd name="connsiteY10" fmla="*/ 223684 h 326922"/>
              <a:gd name="connsiteX11" fmla="*/ 1297859 w 1474839"/>
              <a:gd name="connsiteY11" fmla="*/ 179439 h 326922"/>
              <a:gd name="connsiteX12" fmla="*/ 1474839 w 1474839"/>
              <a:gd name="connsiteY12" fmla="*/ 105697 h 3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74839" h="326922">
                <a:moveTo>
                  <a:pt x="0" y="326922"/>
                </a:moveTo>
                <a:cubicBezTo>
                  <a:pt x="30726" y="266700"/>
                  <a:pt x="61452" y="206478"/>
                  <a:pt x="103239" y="179439"/>
                </a:cubicBezTo>
                <a:cubicBezTo>
                  <a:pt x="145026" y="152400"/>
                  <a:pt x="204020" y="157316"/>
                  <a:pt x="250723" y="164690"/>
                </a:cubicBezTo>
                <a:cubicBezTo>
                  <a:pt x="297426" y="172064"/>
                  <a:pt x="334298" y="213852"/>
                  <a:pt x="383459" y="223684"/>
                </a:cubicBezTo>
                <a:cubicBezTo>
                  <a:pt x="432620" y="233516"/>
                  <a:pt x="498988" y="250723"/>
                  <a:pt x="545691" y="223684"/>
                </a:cubicBezTo>
                <a:cubicBezTo>
                  <a:pt x="592394" y="196645"/>
                  <a:pt x="624349" y="86032"/>
                  <a:pt x="663678" y="61451"/>
                </a:cubicBezTo>
                <a:cubicBezTo>
                  <a:pt x="703007" y="36870"/>
                  <a:pt x="720213" y="86032"/>
                  <a:pt x="781665" y="76200"/>
                </a:cubicBezTo>
                <a:cubicBezTo>
                  <a:pt x="843117" y="66368"/>
                  <a:pt x="973395" y="4916"/>
                  <a:pt x="1032388" y="2458"/>
                </a:cubicBezTo>
                <a:cubicBezTo>
                  <a:pt x="1091381" y="0"/>
                  <a:pt x="1125794" y="31954"/>
                  <a:pt x="1135626" y="61451"/>
                </a:cubicBezTo>
                <a:cubicBezTo>
                  <a:pt x="1145458" y="90948"/>
                  <a:pt x="1066800" y="152400"/>
                  <a:pt x="1091381" y="179439"/>
                </a:cubicBezTo>
                <a:cubicBezTo>
                  <a:pt x="1115962" y="206478"/>
                  <a:pt x="1248697" y="223684"/>
                  <a:pt x="1283110" y="223684"/>
                </a:cubicBezTo>
                <a:cubicBezTo>
                  <a:pt x="1317523" y="223684"/>
                  <a:pt x="1265904" y="199103"/>
                  <a:pt x="1297859" y="179439"/>
                </a:cubicBezTo>
                <a:cubicBezTo>
                  <a:pt x="1329814" y="159775"/>
                  <a:pt x="1440426" y="115529"/>
                  <a:pt x="1474839" y="105697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3671938" y="4647635"/>
            <a:ext cx="2094681" cy="1561436"/>
          </a:xfrm>
          <a:custGeom>
            <a:avLst/>
            <a:gdLst>
              <a:gd name="connsiteX0" fmla="*/ 29907 w 2094681"/>
              <a:gd name="connsiteY0" fmla="*/ 1561436 h 1561436"/>
              <a:gd name="connsiteX1" fmla="*/ 29907 w 2094681"/>
              <a:gd name="connsiteY1" fmla="*/ 1295965 h 1561436"/>
              <a:gd name="connsiteX2" fmla="*/ 162643 w 2094681"/>
              <a:gd name="connsiteY2" fmla="*/ 1222223 h 1561436"/>
              <a:gd name="connsiteX3" fmla="*/ 206888 w 2094681"/>
              <a:gd name="connsiteY3" fmla="*/ 1207475 h 1561436"/>
              <a:gd name="connsiteX4" fmla="*/ 251133 w 2094681"/>
              <a:gd name="connsiteY4" fmla="*/ 1192726 h 1561436"/>
              <a:gd name="connsiteX5" fmla="*/ 369120 w 2094681"/>
              <a:gd name="connsiteY5" fmla="*/ 1177978 h 1561436"/>
              <a:gd name="connsiteX6" fmla="*/ 324875 w 2094681"/>
              <a:gd name="connsiteY6" fmla="*/ 897759 h 1561436"/>
              <a:gd name="connsiteX7" fmla="*/ 280630 w 2094681"/>
              <a:gd name="connsiteY7" fmla="*/ 868262 h 1561436"/>
              <a:gd name="connsiteX8" fmla="*/ 280630 w 2094681"/>
              <a:gd name="connsiteY8" fmla="*/ 779771 h 1561436"/>
              <a:gd name="connsiteX9" fmla="*/ 369120 w 2094681"/>
              <a:gd name="connsiteY9" fmla="*/ 750275 h 1561436"/>
              <a:gd name="connsiteX10" fmla="*/ 413365 w 2094681"/>
              <a:gd name="connsiteY10" fmla="*/ 720778 h 1561436"/>
              <a:gd name="connsiteX11" fmla="*/ 472359 w 2094681"/>
              <a:gd name="connsiteY11" fmla="*/ 706030 h 1561436"/>
              <a:gd name="connsiteX12" fmla="*/ 487107 w 2094681"/>
              <a:gd name="connsiteY12" fmla="*/ 602791 h 1561436"/>
              <a:gd name="connsiteX13" fmla="*/ 605094 w 2094681"/>
              <a:gd name="connsiteY13" fmla="*/ 529049 h 1561436"/>
              <a:gd name="connsiteX14" fmla="*/ 664088 w 2094681"/>
              <a:gd name="connsiteY14" fmla="*/ 514300 h 1561436"/>
              <a:gd name="connsiteX15" fmla="*/ 973804 w 2094681"/>
              <a:gd name="connsiteY15" fmla="*/ 529049 h 1561436"/>
              <a:gd name="connsiteX16" fmla="*/ 988552 w 2094681"/>
              <a:gd name="connsiteY16" fmla="*/ 588042 h 1561436"/>
              <a:gd name="connsiteX17" fmla="*/ 1032797 w 2094681"/>
              <a:gd name="connsiteY17" fmla="*/ 602791 h 1561436"/>
              <a:gd name="connsiteX18" fmla="*/ 1195030 w 2094681"/>
              <a:gd name="connsiteY18" fmla="*/ 588042 h 1561436"/>
              <a:gd name="connsiteX19" fmla="*/ 1239275 w 2094681"/>
              <a:gd name="connsiteY19" fmla="*/ 573294 h 1561436"/>
              <a:gd name="connsiteX20" fmla="*/ 1268772 w 2094681"/>
              <a:gd name="connsiteY20" fmla="*/ 529049 h 1561436"/>
              <a:gd name="connsiteX21" fmla="*/ 1327765 w 2094681"/>
              <a:gd name="connsiteY21" fmla="*/ 499552 h 1561436"/>
              <a:gd name="connsiteX22" fmla="*/ 1416256 w 2094681"/>
              <a:gd name="connsiteY22" fmla="*/ 470055 h 1561436"/>
              <a:gd name="connsiteX23" fmla="*/ 1475249 w 2094681"/>
              <a:gd name="connsiteY23" fmla="*/ 529049 h 1561436"/>
              <a:gd name="connsiteX24" fmla="*/ 1519494 w 2094681"/>
              <a:gd name="connsiteY24" fmla="*/ 558546 h 1561436"/>
              <a:gd name="connsiteX25" fmla="*/ 1563739 w 2094681"/>
              <a:gd name="connsiteY25" fmla="*/ 543797 h 1561436"/>
              <a:gd name="connsiteX26" fmla="*/ 1578488 w 2094681"/>
              <a:gd name="connsiteY26" fmla="*/ 499552 h 1561436"/>
              <a:gd name="connsiteX27" fmla="*/ 1622733 w 2094681"/>
              <a:gd name="connsiteY27" fmla="*/ 366817 h 1561436"/>
              <a:gd name="connsiteX28" fmla="*/ 1740720 w 2094681"/>
              <a:gd name="connsiteY28" fmla="*/ 322571 h 1561436"/>
              <a:gd name="connsiteX29" fmla="*/ 1784965 w 2094681"/>
              <a:gd name="connsiteY29" fmla="*/ 307823 h 1561436"/>
              <a:gd name="connsiteX30" fmla="*/ 1799714 w 2094681"/>
              <a:gd name="connsiteY30" fmla="*/ 352068 h 1561436"/>
              <a:gd name="connsiteX31" fmla="*/ 2006191 w 2094681"/>
              <a:gd name="connsiteY31" fmla="*/ 366817 h 1561436"/>
              <a:gd name="connsiteX32" fmla="*/ 2050436 w 2094681"/>
              <a:gd name="connsiteY32" fmla="*/ 175088 h 1561436"/>
              <a:gd name="connsiteX33" fmla="*/ 2079933 w 2094681"/>
              <a:gd name="connsiteY33" fmla="*/ 71849 h 1561436"/>
              <a:gd name="connsiteX34" fmla="*/ 2094681 w 2094681"/>
              <a:gd name="connsiteY34" fmla="*/ 71849 h 1561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094681" h="1561436">
                <a:moveTo>
                  <a:pt x="29907" y="1561436"/>
                </a:moveTo>
                <a:cubicBezTo>
                  <a:pt x="18028" y="1466403"/>
                  <a:pt x="0" y="1393163"/>
                  <a:pt x="29907" y="1295965"/>
                </a:cubicBezTo>
                <a:cubicBezTo>
                  <a:pt x="45045" y="1246765"/>
                  <a:pt x="130530" y="1232927"/>
                  <a:pt x="162643" y="1222223"/>
                </a:cubicBezTo>
                <a:lnTo>
                  <a:pt x="206888" y="1207475"/>
                </a:lnTo>
                <a:cubicBezTo>
                  <a:pt x="221636" y="1202559"/>
                  <a:pt x="235707" y="1194654"/>
                  <a:pt x="251133" y="1192726"/>
                </a:cubicBezTo>
                <a:lnTo>
                  <a:pt x="369120" y="1177978"/>
                </a:lnTo>
                <a:cubicBezTo>
                  <a:pt x="364117" y="1097922"/>
                  <a:pt x="395649" y="968533"/>
                  <a:pt x="324875" y="897759"/>
                </a:cubicBezTo>
                <a:cubicBezTo>
                  <a:pt x="312341" y="885225"/>
                  <a:pt x="295378" y="878094"/>
                  <a:pt x="280630" y="868262"/>
                </a:cubicBezTo>
                <a:cubicBezTo>
                  <a:pt x="273066" y="845571"/>
                  <a:pt x="248863" y="802462"/>
                  <a:pt x="280630" y="779771"/>
                </a:cubicBezTo>
                <a:cubicBezTo>
                  <a:pt x="305931" y="761699"/>
                  <a:pt x="369120" y="750275"/>
                  <a:pt x="369120" y="750275"/>
                </a:cubicBezTo>
                <a:cubicBezTo>
                  <a:pt x="383868" y="740443"/>
                  <a:pt x="397073" y="727760"/>
                  <a:pt x="413365" y="720778"/>
                </a:cubicBezTo>
                <a:cubicBezTo>
                  <a:pt x="431996" y="712793"/>
                  <a:pt x="461616" y="723219"/>
                  <a:pt x="472359" y="706030"/>
                </a:cubicBezTo>
                <a:cubicBezTo>
                  <a:pt x="490783" y="676552"/>
                  <a:pt x="477118" y="636087"/>
                  <a:pt x="487107" y="602791"/>
                </a:cubicBezTo>
                <a:cubicBezTo>
                  <a:pt x="504434" y="545033"/>
                  <a:pt x="551388" y="542476"/>
                  <a:pt x="605094" y="529049"/>
                </a:cubicBezTo>
                <a:lnTo>
                  <a:pt x="664088" y="514300"/>
                </a:lnTo>
                <a:lnTo>
                  <a:pt x="973804" y="529049"/>
                </a:lnTo>
                <a:cubicBezTo>
                  <a:pt x="993569" y="533541"/>
                  <a:pt x="975890" y="572214"/>
                  <a:pt x="988552" y="588042"/>
                </a:cubicBezTo>
                <a:cubicBezTo>
                  <a:pt x="998264" y="600182"/>
                  <a:pt x="1018049" y="597875"/>
                  <a:pt x="1032797" y="602791"/>
                </a:cubicBezTo>
                <a:cubicBezTo>
                  <a:pt x="1086875" y="597875"/>
                  <a:pt x="1141275" y="595721"/>
                  <a:pt x="1195030" y="588042"/>
                </a:cubicBezTo>
                <a:cubicBezTo>
                  <a:pt x="1210420" y="585843"/>
                  <a:pt x="1227136" y="583005"/>
                  <a:pt x="1239275" y="573294"/>
                </a:cubicBezTo>
                <a:cubicBezTo>
                  <a:pt x="1253116" y="562221"/>
                  <a:pt x="1255155" y="540397"/>
                  <a:pt x="1268772" y="529049"/>
                </a:cubicBezTo>
                <a:cubicBezTo>
                  <a:pt x="1285662" y="514974"/>
                  <a:pt x="1307352" y="507717"/>
                  <a:pt x="1327765" y="499552"/>
                </a:cubicBezTo>
                <a:cubicBezTo>
                  <a:pt x="1356634" y="488004"/>
                  <a:pt x="1416256" y="470055"/>
                  <a:pt x="1416256" y="470055"/>
                </a:cubicBezTo>
                <a:cubicBezTo>
                  <a:pt x="1512791" y="502235"/>
                  <a:pt x="1418043" y="457541"/>
                  <a:pt x="1475249" y="529049"/>
                </a:cubicBezTo>
                <a:cubicBezTo>
                  <a:pt x="1486322" y="542890"/>
                  <a:pt x="1504746" y="548714"/>
                  <a:pt x="1519494" y="558546"/>
                </a:cubicBezTo>
                <a:cubicBezTo>
                  <a:pt x="1534242" y="553630"/>
                  <a:pt x="1552746" y="554790"/>
                  <a:pt x="1563739" y="543797"/>
                </a:cubicBezTo>
                <a:cubicBezTo>
                  <a:pt x="1574732" y="532804"/>
                  <a:pt x="1575116" y="514728"/>
                  <a:pt x="1578488" y="499552"/>
                </a:cubicBezTo>
                <a:cubicBezTo>
                  <a:pt x="1592614" y="435986"/>
                  <a:pt x="1578744" y="410806"/>
                  <a:pt x="1622733" y="366817"/>
                </a:cubicBezTo>
                <a:cubicBezTo>
                  <a:pt x="1663197" y="326353"/>
                  <a:pt x="1684441" y="336641"/>
                  <a:pt x="1740720" y="322571"/>
                </a:cubicBezTo>
                <a:cubicBezTo>
                  <a:pt x="1755802" y="318800"/>
                  <a:pt x="1770217" y="312739"/>
                  <a:pt x="1784965" y="307823"/>
                </a:cubicBezTo>
                <a:cubicBezTo>
                  <a:pt x="1789881" y="322571"/>
                  <a:pt x="1790002" y="339929"/>
                  <a:pt x="1799714" y="352068"/>
                </a:cubicBezTo>
                <a:cubicBezTo>
                  <a:pt x="1850238" y="415222"/>
                  <a:pt x="1945479" y="372336"/>
                  <a:pt x="2006191" y="366817"/>
                </a:cubicBezTo>
                <a:cubicBezTo>
                  <a:pt x="2074942" y="263690"/>
                  <a:pt x="2000900" y="389746"/>
                  <a:pt x="2050436" y="175088"/>
                </a:cubicBezTo>
                <a:cubicBezTo>
                  <a:pt x="2090841" y="0"/>
                  <a:pt x="2079933" y="275569"/>
                  <a:pt x="2079933" y="71849"/>
                </a:cubicBezTo>
                <a:lnTo>
                  <a:pt x="2094681" y="71849"/>
                </a:lnTo>
              </a:path>
            </a:pathLst>
          </a:custGeom>
          <a:ln>
            <a:solidFill>
              <a:srgbClr val="142FF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4214810" y="5286388"/>
            <a:ext cx="1000132" cy="403431"/>
          </a:xfrm>
          <a:custGeom>
            <a:avLst/>
            <a:gdLst>
              <a:gd name="connsiteX0" fmla="*/ 4916 w 334297"/>
              <a:gd name="connsiteY0" fmla="*/ 93407 h 260555"/>
              <a:gd name="connsiteX1" fmla="*/ 167148 w 334297"/>
              <a:gd name="connsiteY1" fmla="*/ 19665 h 260555"/>
              <a:gd name="connsiteX2" fmla="*/ 329381 w 334297"/>
              <a:gd name="connsiteY2" fmla="*/ 211394 h 260555"/>
              <a:gd name="connsiteX3" fmla="*/ 196645 w 334297"/>
              <a:gd name="connsiteY3" fmla="*/ 255639 h 260555"/>
              <a:gd name="connsiteX4" fmla="*/ 137652 w 334297"/>
              <a:gd name="connsiteY4" fmla="*/ 181897 h 260555"/>
              <a:gd name="connsiteX5" fmla="*/ 4916 w 334297"/>
              <a:gd name="connsiteY5" fmla="*/ 93407 h 26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4297" h="260555">
                <a:moveTo>
                  <a:pt x="4916" y="93407"/>
                </a:moveTo>
                <a:cubicBezTo>
                  <a:pt x="9832" y="66368"/>
                  <a:pt x="113070" y="0"/>
                  <a:pt x="167148" y="19665"/>
                </a:cubicBezTo>
                <a:cubicBezTo>
                  <a:pt x="221226" y="39330"/>
                  <a:pt x="324465" y="172065"/>
                  <a:pt x="329381" y="211394"/>
                </a:cubicBezTo>
                <a:cubicBezTo>
                  <a:pt x="334297" y="250723"/>
                  <a:pt x="228600" y="260555"/>
                  <a:pt x="196645" y="255639"/>
                </a:cubicBezTo>
                <a:cubicBezTo>
                  <a:pt x="164690" y="250723"/>
                  <a:pt x="169607" y="204020"/>
                  <a:pt x="137652" y="181897"/>
                </a:cubicBezTo>
                <a:cubicBezTo>
                  <a:pt x="105697" y="159774"/>
                  <a:pt x="0" y="120446"/>
                  <a:pt x="4916" y="93407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938318" y="4152904"/>
            <a:ext cx="730045" cy="648929"/>
          </a:xfrm>
          <a:custGeom>
            <a:avLst/>
            <a:gdLst>
              <a:gd name="connsiteX0" fmla="*/ 614516 w 730045"/>
              <a:gd name="connsiteY0" fmla="*/ 0 h 648929"/>
              <a:gd name="connsiteX1" fmla="*/ 717755 w 730045"/>
              <a:gd name="connsiteY1" fmla="*/ 132735 h 648929"/>
              <a:gd name="connsiteX2" fmla="*/ 540774 w 730045"/>
              <a:gd name="connsiteY2" fmla="*/ 162232 h 648929"/>
              <a:gd name="connsiteX3" fmla="*/ 437535 w 730045"/>
              <a:gd name="connsiteY3" fmla="*/ 176980 h 648929"/>
              <a:gd name="connsiteX4" fmla="*/ 408038 w 730045"/>
              <a:gd name="connsiteY4" fmla="*/ 368709 h 648929"/>
              <a:gd name="connsiteX5" fmla="*/ 555522 w 730045"/>
              <a:gd name="connsiteY5" fmla="*/ 457200 h 648929"/>
              <a:gd name="connsiteX6" fmla="*/ 378542 w 730045"/>
              <a:gd name="connsiteY6" fmla="*/ 471948 h 648929"/>
              <a:gd name="connsiteX7" fmla="*/ 54077 w 730045"/>
              <a:gd name="connsiteY7" fmla="*/ 575187 h 648929"/>
              <a:gd name="connsiteX8" fmla="*/ 54077 w 730045"/>
              <a:gd name="connsiteY8" fmla="*/ 648929 h 64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045" h="648929">
                <a:moveTo>
                  <a:pt x="614516" y="0"/>
                </a:moveTo>
                <a:cubicBezTo>
                  <a:pt x="672280" y="52848"/>
                  <a:pt x="730045" y="105696"/>
                  <a:pt x="717755" y="132735"/>
                </a:cubicBezTo>
                <a:cubicBezTo>
                  <a:pt x="705465" y="159774"/>
                  <a:pt x="587477" y="154858"/>
                  <a:pt x="540774" y="162232"/>
                </a:cubicBezTo>
                <a:cubicBezTo>
                  <a:pt x="494071" y="169606"/>
                  <a:pt x="459658" y="142567"/>
                  <a:pt x="437535" y="176980"/>
                </a:cubicBezTo>
                <a:cubicBezTo>
                  <a:pt x="415412" y="211393"/>
                  <a:pt x="388374" y="322006"/>
                  <a:pt x="408038" y="368709"/>
                </a:cubicBezTo>
                <a:cubicBezTo>
                  <a:pt x="427702" y="415412"/>
                  <a:pt x="560438" y="439994"/>
                  <a:pt x="555522" y="457200"/>
                </a:cubicBezTo>
                <a:cubicBezTo>
                  <a:pt x="550606" y="474407"/>
                  <a:pt x="462116" y="452284"/>
                  <a:pt x="378542" y="471948"/>
                </a:cubicBezTo>
                <a:cubicBezTo>
                  <a:pt x="294968" y="491612"/>
                  <a:pt x="108154" y="545690"/>
                  <a:pt x="54077" y="575187"/>
                </a:cubicBezTo>
                <a:cubicBezTo>
                  <a:pt x="0" y="604684"/>
                  <a:pt x="49161" y="636639"/>
                  <a:pt x="54077" y="648929"/>
                </a:cubicBezTo>
              </a:path>
            </a:pathLst>
          </a:custGeom>
          <a:ln>
            <a:solidFill>
              <a:srgbClr val="142FF8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 rot="3248553">
            <a:off x="2438481" y="5230979"/>
            <a:ext cx="785818" cy="425368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142F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142908" y="4919008"/>
            <a:ext cx="928690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Спутники</a:t>
            </a:r>
            <a:r>
              <a:rPr lang="ru-RU" sz="4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юди, которые идут с нами по жизни  </a:t>
            </a:r>
            <a:endParaRPr lang="ru-RU" sz="4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олилиния 21"/>
          <p:cNvSpPr/>
          <p:nvPr/>
        </p:nvSpPr>
        <p:spPr>
          <a:xfrm>
            <a:off x="3340510" y="1524000"/>
            <a:ext cx="294967" cy="228600"/>
          </a:xfrm>
          <a:custGeom>
            <a:avLst/>
            <a:gdLst>
              <a:gd name="connsiteX0" fmla="*/ 154858 w 294967"/>
              <a:gd name="connsiteY0" fmla="*/ 24581 h 228600"/>
              <a:gd name="connsiteX1" fmla="*/ 287593 w 294967"/>
              <a:gd name="connsiteY1" fmla="*/ 54077 h 228600"/>
              <a:gd name="connsiteX2" fmla="*/ 199103 w 294967"/>
              <a:gd name="connsiteY2" fmla="*/ 186813 h 228600"/>
              <a:gd name="connsiteX3" fmla="*/ 7374 w 294967"/>
              <a:gd name="connsiteY3" fmla="*/ 201561 h 228600"/>
              <a:gd name="connsiteX4" fmla="*/ 154858 w 294967"/>
              <a:gd name="connsiteY4" fmla="*/ 24581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67" h="228600">
                <a:moveTo>
                  <a:pt x="154858" y="24581"/>
                </a:moveTo>
                <a:cubicBezTo>
                  <a:pt x="201561" y="0"/>
                  <a:pt x="280219" y="27038"/>
                  <a:pt x="287593" y="54077"/>
                </a:cubicBezTo>
                <a:cubicBezTo>
                  <a:pt x="294967" y="81116"/>
                  <a:pt x="245806" y="162232"/>
                  <a:pt x="199103" y="186813"/>
                </a:cubicBezTo>
                <a:cubicBezTo>
                  <a:pt x="152400" y="211394"/>
                  <a:pt x="14748" y="228600"/>
                  <a:pt x="7374" y="201561"/>
                </a:cubicBezTo>
                <a:cubicBezTo>
                  <a:pt x="0" y="174522"/>
                  <a:pt x="108155" y="49162"/>
                  <a:pt x="154858" y="24581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3891117" y="1254971"/>
            <a:ext cx="449824" cy="255639"/>
          </a:xfrm>
          <a:custGeom>
            <a:avLst/>
            <a:gdLst>
              <a:gd name="connsiteX0" fmla="*/ 120444 w 449824"/>
              <a:gd name="connsiteY0" fmla="*/ 115529 h 255639"/>
              <a:gd name="connsiteX1" fmla="*/ 371167 w 449824"/>
              <a:gd name="connsiteY1" fmla="*/ 12290 h 255639"/>
              <a:gd name="connsiteX2" fmla="*/ 430160 w 449824"/>
              <a:gd name="connsiteY2" fmla="*/ 189271 h 255639"/>
              <a:gd name="connsiteX3" fmla="*/ 253180 w 449824"/>
              <a:gd name="connsiteY3" fmla="*/ 233516 h 255639"/>
              <a:gd name="connsiteX4" fmla="*/ 17206 w 449824"/>
              <a:gd name="connsiteY4" fmla="*/ 233516 h 255639"/>
              <a:gd name="connsiteX5" fmla="*/ 120444 w 449824"/>
              <a:gd name="connsiteY5" fmla="*/ 115529 h 25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9824" h="255639">
                <a:moveTo>
                  <a:pt x="120444" y="115529"/>
                </a:moveTo>
                <a:cubicBezTo>
                  <a:pt x="179437" y="78658"/>
                  <a:pt x="319548" y="0"/>
                  <a:pt x="371167" y="12290"/>
                </a:cubicBezTo>
                <a:cubicBezTo>
                  <a:pt x="422786" y="24580"/>
                  <a:pt x="449824" y="152400"/>
                  <a:pt x="430160" y="189271"/>
                </a:cubicBezTo>
                <a:cubicBezTo>
                  <a:pt x="410496" y="226142"/>
                  <a:pt x="322006" y="226142"/>
                  <a:pt x="253180" y="233516"/>
                </a:cubicBezTo>
                <a:cubicBezTo>
                  <a:pt x="184354" y="240890"/>
                  <a:pt x="34412" y="255639"/>
                  <a:pt x="17206" y="233516"/>
                </a:cubicBezTo>
                <a:cubicBezTo>
                  <a:pt x="0" y="211393"/>
                  <a:pt x="61451" y="152400"/>
                  <a:pt x="120444" y="115529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3687097" y="1578077"/>
            <a:ext cx="425245" cy="385916"/>
          </a:xfrm>
          <a:custGeom>
            <a:avLst/>
            <a:gdLst>
              <a:gd name="connsiteX0" fmla="*/ 29497 w 425245"/>
              <a:gd name="connsiteY0" fmla="*/ 250723 h 385916"/>
              <a:gd name="connsiteX1" fmla="*/ 235974 w 425245"/>
              <a:gd name="connsiteY1" fmla="*/ 383458 h 385916"/>
              <a:gd name="connsiteX2" fmla="*/ 353961 w 425245"/>
              <a:gd name="connsiteY2" fmla="*/ 235975 h 385916"/>
              <a:gd name="connsiteX3" fmla="*/ 398206 w 425245"/>
              <a:gd name="connsiteY3" fmla="*/ 29497 h 385916"/>
              <a:gd name="connsiteX4" fmla="*/ 191729 w 425245"/>
              <a:gd name="connsiteY4" fmla="*/ 58994 h 385916"/>
              <a:gd name="connsiteX5" fmla="*/ 206477 w 425245"/>
              <a:gd name="connsiteY5" fmla="*/ 162233 h 385916"/>
              <a:gd name="connsiteX6" fmla="*/ 206477 w 425245"/>
              <a:gd name="connsiteY6" fmla="*/ 206478 h 385916"/>
              <a:gd name="connsiteX7" fmla="*/ 58993 w 425245"/>
              <a:gd name="connsiteY7" fmla="*/ 206478 h 385916"/>
              <a:gd name="connsiteX8" fmla="*/ 29497 w 425245"/>
              <a:gd name="connsiteY8" fmla="*/ 250723 h 38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5245" h="385916">
                <a:moveTo>
                  <a:pt x="29497" y="250723"/>
                </a:moveTo>
                <a:cubicBezTo>
                  <a:pt x="58994" y="280220"/>
                  <a:pt x="181897" y="385916"/>
                  <a:pt x="235974" y="383458"/>
                </a:cubicBezTo>
                <a:cubicBezTo>
                  <a:pt x="290051" y="381000"/>
                  <a:pt x="326922" y="294969"/>
                  <a:pt x="353961" y="235975"/>
                </a:cubicBezTo>
                <a:cubicBezTo>
                  <a:pt x="381000" y="176982"/>
                  <a:pt x="425245" y="58994"/>
                  <a:pt x="398206" y="29497"/>
                </a:cubicBezTo>
                <a:cubicBezTo>
                  <a:pt x="371167" y="0"/>
                  <a:pt x="223684" y="36871"/>
                  <a:pt x="191729" y="58994"/>
                </a:cubicBezTo>
                <a:cubicBezTo>
                  <a:pt x="159774" y="81117"/>
                  <a:pt x="204019" y="137652"/>
                  <a:pt x="206477" y="162233"/>
                </a:cubicBezTo>
                <a:cubicBezTo>
                  <a:pt x="208935" y="186814"/>
                  <a:pt x="231058" y="199104"/>
                  <a:pt x="206477" y="206478"/>
                </a:cubicBezTo>
                <a:cubicBezTo>
                  <a:pt x="181896" y="213852"/>
                  <a:pt x="90948" y="201562"/>
                  <a:pt x="58993" y="206478"/>
                </a:cubicBezTo>
                <a:cubicBezTo>
                  <a:pt x="27038" y="211394"/>
                  <a:pt x="0" y="221226"/>
                  <a:pt x="29497" y="250723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3643306" y="1285860"/>
            <a:ext cx="255639" cy="253180"/>
          </a:xfrm>
          <a:custGeom>
            <a:avLst/>
            <a:gdLst>
              <a:gd name="connsiteX0" fmla="*/ 105697 w 255639"/>
              <a:gd name="connsiteY0" fmla="*/ 149942 h 253180"/>
              <a:gd name="connsiteX1" fmla="*/ 223684 w 255639"/>
              <a:gd name="connsiteY1" fmla="*/ 2458 h 253180"/>
              <a:gd name="connsiteX2" fmla="*/ 223684 w 255639"/>
              <a:gd name="connsiteY2" fmla="*/ 164690 h 253180"/>
              <a:gd name="connsiteX3" fmla="*/ 31955 w 255639"/>
              <a:gd name="connsiteY3" fmla="*/ 253180 h 253180"/>
              <a:gd name="connsiteX4" fmla="*/ 31955 w 255639"/>
              <a:gd name="connsiteY4" fmla="*/ 164690 h 253180"/>
              <a:gd name="connsiteX5" fmla="*/ 105697 w 255639"/>
              <a:gd name="connsiteY5" fmla="*/ 149942 h 253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5639" h="253180">
                <a:moveTo>
                  <a:pt x="105697" y="149942"/>
                </a:moveTo>
                <a:cubicBezTo>
                  <a:pt x="137652" y="122903"/>
                  <a:pt x="204020" y="0"/>
                  <a:pt x="223684" y="2458"/>
                </a:cubicBezTo>
                <a:cubicBezTo>
                  <a:pt x="243348" y="4916"/>
                  <a:pt x="255639" y="122903"/>
                  <a:pt x="223684" y="164690"/>
                </a:cubicBezTo>
                <a:cubicBezTo>
                  <a:pt x="191729" y="206477"/>
                  <a:pt x="63910" y="253180"/>
                  <a:pt x="31955" y="253180"/>
                </a:cubicBezTo>
                <a:cubicBezTo>
                  <a:pt x="0" y="253180"/>
                  <a:pt x="22123" y="186812"/>
                  <a:pt x="31955" y="164690"/>
                </a:cubicBezTo>
                <a:cubicBezTo>
                  <a:pt x="41787" y="142568"/>
                  <a:pt x="73742" y="176981"/>
                  <a:pt x="105697" y="14994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3581392" y="1938326"/>
            <a:ext cx="214314" cy="214314"/>
          </a:xfrm>
          <a:custGeom>
            <a:avLst/>
            <a:gdLst>
              <a:gd name="connsiteX0" fmla="*/ 226142 w 231058"/>
              <a:gd name="connsiteY0" fmla="*/ 9832 h 196645"/>
              <a:gd name="connsiteX1" fmla="*/ 181897 w 231058"/>
              <a:gd name="connsiteY1" fmla="*/ 172064 h 196645"/>
              <a:gd name="connsiteX2" fmla="*/ 4916 w 231058"/>
              <a:gd name="connsiteY2" fmla="*/ 157316 h 196645"/>
              <a:gd name="connsiteX3" fmla="*/ 152400 w 231058"/>
              <a:gd name="connsiteY3" fmla="*/ 113070 h 196645"/>
              <a:gd name="connsiteX4" fmla="*/ 226142 w 231058"/>
              <a:gd name="connsiteY4" fmla="*/ 9832 h 196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058" h="196645">
                <a:moveTo>
                  <a:pt x="226142" y="9832"/>
                </a:moveTo>
                <a:cubicBezTo>
                  <a:pt x="231058" y="19664"/>
                  <a:pt x="218768" y="147483"/>
                  <a:pt x="181897" y="172064"/>
                </a:cubicBezTo>
                <a:cubicBezTo>
                  <a:pt x="145026" y="196645"/>
                  <a:pt x="9832" y="167148"/>
                  <a:pt x="4916" y="157316"/>
                </a:cubicBezTo>
                <a:cubicBezTo>
                  <a:pt x="0" y="147484"/>
                  <a:pt x="120445" y="137651"/>
                  <a:pt x="152400" y="113070"/>
                </a:cubicBezTo>
                <a:cubicBezTo>
                  <a:pt x="184355" y="88489"/>
                  <a:pt x="221226" y="0"/>
                  <a:pt x="226142" y="983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5911645" y="1494503"/>
            <a:ext cx="464574" cy="553064"/>
          </a:xfrm>
          <a:custGeom>
            <a:avLst/>
            <a:gdLst>
              <a:gd name="connsiteX0" fmla="*/ 341671 w 464574"/>
              <a:gd name="connsiteY0" fmla="*/ 349045 h 553064"/>
              <a:gd name="connsiteX1" fmla="*/ 120445 w 464574"/>
              <a:gd name="connsiteY1" fmla="*/ 540774 h 553064"/>
              <a:gd name="connsiteX2" fmla="*/ 2458 w 464574"/>
              <a:gd name="connsiteY2" fmla="*/ 275303 h 553064"/>
              <a:gd name="connsiteX3" fmla="*/ 135194 w 464574"/>
              <a:gd name="connsiteY3" fmla="*/ 39329 h 553064"/>
              <a:gd name="connsiteX4" fmla="*/ 326923 w 464574"/>
              <a:gd name="connsiteY4" fmla="*/ 39329 h 553064"/>
              <a:gd name="connsiteX5" fmla="*/ 253181 w 464574"/>
              <a:gd name="connsiteY5" fmla="*/ 172065 h 553064"/>
              <a:gd name="connsiteX6" fmla="*/ 149942 w 464574"/>
              <a:gd name="connsiteY6" fmla="*/ 231058 h 553064"/>
              <a:gd name="connsiteX7" fmla="*/ 282678 w 464574"/>
              <a:gd name="connsiteY7" fmla="*/ 260555 h 553064"/>
              <a:gd name="connsiteX8" fmla="*/ 430161 w 464574"/>
              <a:gd name="connsiteY8" fmla="*/ 245807 h 553064"/>
              <a:gd name="connsiteX9" fmla="*/ 459658 w 464574"/>
              <a:gd name="connsiteY9" fmla="*/ 260555 h 553064"/>
              <a:gd name="connsiteX10" fmla="*/ 400665 w 464574"/>
              <a:gd name="connsiteY10" fmla="*/ 349045 h 553064"/>
              <a:gd name="connsiteX11" fmla="*/ 341671 w 464574"/>
              <a:gd name="connsiteY11" fmla="*/ 349045 h 553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4574" h="553064">
                <a:moveTo>
                  <a:pt x="341671" y="349045"/>
                </a:moveTo>
                <a:cubicBezTo>
                  <a:pt x="294968" y="381000"/>
                  <a:pt x="176980" y="553064"/>
                  <a:pt x="120445" y="540774"/>
                </a:cubicBezTo>
                <a:cubicBezTo>
                  <a:pt x="63910" y="528484"/>
                  <a:pt x="0" y="358877"/>
                  <a:pt x="2458" y="275303"/>
                </a:cubicBezTo>
                <a:cubicBezTo>
                  <a:pt x="4916" y="191729"/>
                  <a:pt x="81116" y="78658"/>
                  <a:pt x="135194" y="39329"/>
                </a:cubicBezTo>
                <a:cubicBezTo>
                  <a:pt x="189272" y="0"/>
                  <a:pt x="307258" y="17206"/>
                  <a:pt x="326923" y="39329"/>
                </a:cubicBezTo>
                <a:cubicBezTo>
                  <a:pt x="346588" y="61452"/>
                  <a:pt x="282678" y="140110"/>
                  <a:pt x="253181" y="172065"/>
                </a:cubicBezTo>
                <a:cubicBezTo>
                  <a:pt x="223684" y="204020"/>
                  <a:pt x="145026" y="216310"/>
                  <a:pt x="149942" y="231058"/>
                </a:cubicBezTo>
                <a:cubicBezTo>
                  <a:pt x="154858" y="245806"/>
                  <a:pt x="235975" y="258097"/>
                  <a:pt x="282678" y="260555"/>
                </a:cubicBezTo>
                <a:cubicBezTo>
                  <a:pt x="329381" y="263013"/>
                  <a:pt x="400664" y="245807"/>
                  <a:pt x="430161" y="245807"/>
                </a:cubicBezTo>
                <a:cubicBezTo>
                  <a:pt x="459658" y="245807"/>
                  <a:pt x="464574" y="243349"/>
                  <a:pt x="459658" y="260555"/>
                </a:cubicBezTo>
                <a:cubicBezTo>
                  <a:pt x="454742" y="277761"/>
                  <a:pt x="425246" y="334297"/>
                  <a:pt x="400665" y="349045"/>
                </a:cubicBezTo>
                <a:cubicBezTo>
                  <a:pt x="376084" y="363793"/>
                  <a:pt x="388374" y="317090"/>
                  <a:pt x="341671" y="349045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6143636" y="2000240"/>
            <a:ext cx="376083" cy="255638"/>
          </a:xfrm>
          <a:custGeom>
            <a:avLst/>
            <a:gdLst>
              <a:gd name="connsiteX0" fmla="*/ 46703 w 376083"/>
              <a:gd name="connsiteY0" fmla="*/ 240890 h 255638"/>
              <a:gd name="connsiteX1" fmla="*/ 341670 w 376083"/>
              <a:gd name="connsiteY1" fmla="*/ 78658 h 255638"/>
              <a:gd name="connsiteX2" fmla="*/ 253180 w 376083"/>
              <a:gd name="connsiteY2" fmla="*/ 4916 h 255638"/>
              <a:gd name="connsiteX3" fmla="*/ 164690 w 376083"/>
              <a:gd name="connsiteY3" fmla="*/ 49161 h 255638"/>
              <a:gd name="connsiteX4" fmla="*/ 149941 w 376083"/>
              <a:gd name="connsiteY4" fmla="*/ 122903 h 255638"/>
              <a:gd name="connsiteX5" fmla="*/ 61451 w 376083"/>
              <a:gd name="connsiteY5" fmla="*/ 167148 h 255638"/>
              <a:gd name="connsiteX6" fmla="*/ 46703 w 376083"/>
              <a:gd name="connsiteY6" fmla="*/ 240890 h 25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6083" h="255638">
                <a:moveTo>
                  <a:pt x="46703" y="240890"/>
                </a:moveTo>
                <a:cubicBezTo>
                  <a:pt x="93406" y="226142"/>
                  <a:pt x="307257" y="117987"/>
                  <a:pt x="341670" y="78658"/>
                </a:cubicBezTo>
                <a:cubicBezTo>
                  <a:pt x="376083" y="39329"/>
                  <a:pt x="282677" y="9832"/>
                  <a:pt x="253180" y="4916"/>
                </a:cubicBezTo>
                <a:cubicBezTo>
                  <a:pt x="223683" y="0"/>
                  <a:pt x="181896" y="29497"/>
                  <a:pt x="164690" y="49161"/>
                </a:cubicBezTo>
                <a:cubicBezTo>
                  <a:pt x="147484" y="68825"/>
                  <a:pt x="167147" y="103239"/>
                  <a:pt x="149941" y="122903"/>
                </a:cubicBezTo>
                <a:cubicBezTo>
                  <a:pt x="132735" y="142567"/>
                  <a:pt x="81116" y="152400"/>
                  <a:pt x="61451" y="167148"/>
                </a:cubicBezTo>
                <a:cubicBezTo>
                  <a:pt x="41787" y="181896"/>
                  <a:pt x="0" y="255638"/>
                  <a:pt x="46703" y="240890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5857884" y="2000240"/>
            <a:ext cx="208627" cy="214314"/>
          </a:xfrm>
          <a:custGeom>
            <a:avLst/>
            <a:gdLst>
              <a:gd name="connsiteX0" fmla="*/ 58993 w 351503"/>
              <a:gd name="connsiteY0" fmla="*/ 287593 h 336754"/>
              <a:gd name="connsiteX1" fmla="*/ 44245 w 351503"/>
              <a:gd name="connsiteY1" fmla="*/ 22122 h 336754"/>
              <a:gd name="connsiteX2" fmla="*/ 324464 w 351503"/>
              <a:gd name="connsiteY2" fmla="*/ 154858 h 336754"/>
              <a:gd name="connsiteX3" fmla="*/ 206477 w 351503"/>
              <a:gd name="connsiteY3" fmla="*/ 184354 h 336754"/>
              <a:gd name="connsiteX4" fmla="*/ 132735 w 351503"/>
              <a:gd name="connsiteY4" fmla="*/ 258096 h 336754"/>
              <a:gd name="connsiteX5" fmla="*/ 103238 w 351503"/>
              <a:gd name="connsiteY5" fmla="*/ 317090 h 336754"/>
              <a:gd name="connsiteX6" fmla="*/ 58993 w 351503"/>
              <a:gd name="connsiteY6" fmla="*/ 287593 h 336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1503" h="336754">
                <a:moveTo>
                  <a:pt x="58993" y="287593"/>
                </a:moveTo>
                <a:cubicBezTo>
                  <a:pt x="49161" y="238432"/>
                  <a:pt x="0" y="44244"/>
                  <a:pt x="44245" y="22122"/>
                </a:cubicBezTo>
                <a:cubicBezTo>
                  <a:pt x="88490" y="0"/>
                  <a:pt x="297425" y="127819"/>
                  <a:pt x="324464" y="154858"/>
                </a:cubicBezTo>
                <a:cubicBezTo>
                  <a:pt x="351503" y="181897"/>
                  <a:pt x="238432" y="167148"/>
                  <a:pt x="206477" y="184354"/>
                </a:cubicBezTo>
                <a:cubicBezTo>
                  <a:pt x="174522" y="201560"/>
                  <a:pt x="149941" y="235973"/>
                  <a:pt x="132735" y="258096"/>
                </a:cubicBezTo>
                <a:cubicBezTo>
                  <a:pt x="115529" y="280219"/>
                  <a:pt x="120444" y="317090"/>
                  <a:pt x="103238" y="317090"/>
                </a:cubicBezTo>
                <a:cubicBezTo>
                  <a:pt x="86032" y="317090"/>
                  <a:pt x="68825" y="336754"/>
                  <a:pt x="58993" y="287593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2928926" y="3357562"/>
            <a:ext cx="363793" cy="311582"/>
          </a:xfrm>
          <a:custGeom>
            <a:avLst/>
            <a:gdLst>
              <a:gd name="connsiteX0" fmla="*/ 9832 w 363793"/>
              <a:gd name="connsiteY0" fmla="*/ 64474 h 311582"/>
              <a:gd name="connsiteX1" fmla="*/ 98322 w 363793"/>
              <a:gd name="connsiteY1" fmla="*/ 152964 h 311582"/>
              <a:gd name="connsiteX2" fmla="*/ 201561 w 363793"/>
              <a:gd name="connsiteY2" fmla="*/ 270952 h 311582"/>
              <a:gd name="connsiteX3" fmla="*/ 304799 w 363793"/>
              <a:gd name="connsiteY3" fmla="*/ 285700 h 311582"/>
              <a:gd name="connsiteX4" fmla="*/ 349045 w 363793"/>
              <a:gd name="connsiteY4" fmla="*/ 197210 h 311582"/>
              <a:gd name="connsiteX5" fmla="*/ 363793 w 363793"/>
              <a:gd name="connsiteY5" fmla="*/ 152964 h 311582"/>
              <a:gd name="connsiteX6" fmla="*/ 349045 w 363793"/>
              <a:gd name="connsiteY6" fmla="*/ 64474 h 311582"/>
              <a:gd name="connsiteX7" fmla="*/ 334296 w 363793"/>
              <a:gd name="connsiteY7" fmla="*/ 20229 h 311582"/>
              <a:gd name="connsiteX8" fmla="*/ 290051 w 363793"/>
              <a:gd name="connsiteY8" fmla="*/ 5481 h 311582"/>
              <a:gd name="connsiteX9" fmla="*/ 39328 w 363793"/>
              <a:gd name="connsiteY9" fmla="*/ 34977 h 311582"/>
              <a:gd name="connsiteX10" fmla="*/ 9832 w 363793"/>
              <a:gd name="connsiteY10" fmla="*/ 64474 h 3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3793" h="311582">
                <a:moveTo>
                  <a:pt x="9832" y="64474"/>
                </a:moveTo>
                <a:cubicBezTo>
                  <a:pt x="19664" y="84139"/>
                  <a:pt x="75183" y="118255"/>
                  <a:pt x="98322" y="152964"/>
                </a:cubicBezTo>
                <a:cubicBezTo>
                  <a:pt x="122085" y="188608"/>
                  <a:pt x="150350" y="255589"/>
                  <a:pt x="201561" y="270952"/>
                </a:cubicBezTo>
                <a:cubicBezTo>
                  <a:pt x="234857" y="280941"/>
                  <a:pt x="270386" y="280784"/>
                  <a:pt x="304799" y="285700"/>
                </a:cubicBezTo>
                <a:cubicBezTo>
                  <a:pt x="341874" y="174479"/>
                  <a:pt x="291860" y="311582"/>
                  <a:pt x="349045" y="197210"/>
                </a:cubicBezTo>
                <a:cubicBezTo>
                  <a:pt x="355997" y="183305"/>
                  <a:pt x="358877" y="167713"/>
                  <a:pt x="363793" y="152964"/>
                </a:cubicBezTo>
                <a:cubicBezTo>
                  <a:pt x="358877" y="123467"/>
                  <a:pt x="355532" y="93665"/>
                  <a:pt x="349045" y="64474"/>
                </a:cubicBezTo>
                <a:cubicBezTo>
                  <a:pt x="345673" y="49298"/>
                  <a:pt x="345289" y="31222"/>
                  <a:pt x="334296" y="20229"/>
                </a:cubicBezTo>
                <a:cubicBezTo>
                  <a:pt x="323303" y="9236"/>
                  <a:pt x="304799" y="10397"/>
                  <a:pt x="290051" y="5481"/>
                </a:cubicBezTo>
                <a:cubicBezTo>
                  <a:pt x="166888" y="14278"/>
                  <a:pt x="126769" y="0"/>
                  <a:pt x="39328" y="34977"/>
                </a:cubicBezTo>
                <a:cubicBezTo>
                  <a:pt x="29122" y="39060"/>
                  <a:pt x="0" y="44810"/>
                  <a:pt x="9832" y="64474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2856271" y="3711677"/>
            <a:ext cx="334297" cy="260555"/>
          </a:xfrm>
          <a:custGeom>
            <a:avLst/>
            <a:gdLst>
              <a:gd name="connsiteX0" fmla="*/ 4916 w 334297"/>
              <a:gd name="connsiteY0" fmla="*/ 93407 h 260555"/>
              <a:gd name="connsiteX1" fmla="*/ 167148 w 334297"/>
              <a:gd name="connsiteY1" fmla="*/ 19665 h 260555"/>
              <a:gd name="connsiteX2" fmla="*/ 329381 w 334297"/>
              <a:gd name="connsiteY2" fmla="*/ 211394 h 260555"/>
              <a:gd name="connsiteX3" fmla="*/ 196645 w 334297"/>
              <a:gd name="connsiteY3" fmla="*/ 255639 h 260555"/>
              <a:gd name="connsiteX4" fmla="*/ 137652 w 334297"/>
              <a:gd name="connsiteY4" fmla="*/ 181897 h 260555"/>
              <a:gd name="connsiteX5" fmla="*/ 4916 w 334297"/>
              <a:gd name="connsiteY5" fmla="*/ 93407 h 260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4297" h="260555">
                <a:moveTo>
                  <a:pt x="4916" y="93407"/>
                </a:moveTo>
                <a:cubicBezTo>
                  <a:pt x="9832" y="66368"/>
                  <a:pt x="113070" y="0"/>
                  <a:pt x="167148" y="19665"/>
                </a:cubicBezTo>
                <a:cubicBezTo>
                  <a:pt x="221226" y="39330"/>
                  <a:pt x="324465" y="172065"/>
                  <a:pt x="329381" y="211394"/>
                </a:cubicBezTo>
                <a:cubicBezTo>
                  <a:pt x="334297" y="250723"/>
                  <a:pt x="228600" y="260555"/>
                  <a:pt x="196645" y="255639"/>
                </a:cubicBezTo>
                <a:cubicBezTo>
                  <a:pt x="164690" y="250723"/>
                  <a:pt x="169607" y="204020"/>
                  <a:pt x="137652" y="181897"/>
                </a:cubicBezTo>
                <a:cubicBezTo>
                  <a:pt x="105697" y="159774"/>
                  <a:pt x="0" y="120446"/>
                  <a:pt x="4916" y="93407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3392131" y="3539613"/>
            <a:ext cx="322614" cy="103701"/>
          </a:xfrm>
          <a:custGeom>
            <a:avLst/>
            <a:gdLst>
              <a:gd name="connsiteX0" fmla="*/ 58993 w 467031"/>
              <a:gd name="connsiteY0" fmla="*/ 44245 h 147484"/>
              <a:gd name="connsiteX1" fmla="*/ 427702 w 467031"/>
              <a:gd name="connsiteY1" fmla="*/ 14748 h 147484"/>
              <a:gd name="connsiteX2" fmla="*/ 294967 w 467031"/>
              <a:gd name="connsiteY2" fmla="*/ 132735 h 147484"/>
              <a:gd name="connsiteX3" fmla="*/ 73741 w 467031"/>
              <a:gd name="connsiteY3" fmla="*/ 103239 h 147484"/>
              <a:gd name="connsiteX4" fmla="*/ 58993 w 467031"/>
              <a:gd name="connsiteY4" fmla="*/ 44245 h 14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031" h="147484">
                <a:moveTo>
                  <a:pt x="58993" y="44245"/>
                </a:moveTo>
                <a:cubicBezTo>
                  <a:pt x="117987" y="29497"/>
                  <a:pt x="388373" y="0"/>
                  <a:pt x="427702" y="14748"/>
                </a:cubicBezTo>
                <a:cubicBezTo>
                  <a:pt x="467031" y="29496"/>
                  <a:pt x="353961" y="117987"/>
                  <a:pt x="294967" y="132735"/>
                </a:cubicBezTo>
                <a:cubicBezTo>
                  <a:pt x="235974" y="147484"/>
                  <a:pt x="110612" y="117987"/>
                  <a:pt x="73741" y="103239"/>
                </a:cubicBezTo>
                <a:cubicBezTo>
                  <a:pt x="36870" y="88491"/>
                  <a:pt x="0" y="58994"/>
                  <a:pt x="58993" y="44245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3551902" y="4643446"/>
            <a:ext cx="520031" cy="572567"/>
          </a:xfrm>
          <a:custGeom>
            <a:avLst/>
            <a:gdLst>
              <a:gd name="connsiteX0" fmla="*/ 46703 w 373626"/>
              <a:gd name="connsiteY0" fmla="*/ 302342 h 444910"/>
              <a:gd name="connsiteX1" fmla="*/ 46703 w 373626"/>
              <a:gd name="connsiteY1" fmla="*/ 36871 h 444910"/>
              <a:gd name="connsiteX2" fmla="*/ 326923 w 373626"/>
              <a:gd name="connsiteY2" fmla="*/ 81116 h 444910"/>
              <a:gd name="connsiteX3" fmla="*/ 326923 w 373626"/>
              <a:gd name="connsiteY3" fmla="*/ 243349 h 444910"/>
              <a:gd name="connsiteX4" fmla="*/ 179439 w 373626"/>
              <a:gd name="connsiteY4" fmla="*/ 154858 h 444910"/>
              <a:gd name="connsiteX5" fmla="*/ 120445 w 373626"/>
              <a:gd name="connsiteY5" fmla="*/ 258097 h 444910"/>
              <a:gd name="connsiteX6" fmla="*/ 164691 w 373626"/>
              <a:gd name="connsiteY6" fmla="*/ 420329 h 444910"/>
              <a:gd name="connsiteX7" fmla="*/ 61452 w 373626"/>
              <a:gd name="connsiteY7" fmla="*/ 405581 h 444910"/>
              <a:gd name="connsiteX8" fmla="*/ 46703 w 373626"/>
              <a:gd name="connsiteY8" fmla="*/ 302342 h 444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626" h="444910">
                <a:moveTo>
                  <a:pt x="46703" y="302342"/>
                </a:moveTo>
                <a:cubicBezTo>
                  <a:pt x="44245" y="240890"/>
                  <a:pt x="0" y="73742"/>
                  <a:pt x="46703" y="36871"/>
                </a:cubicBezTo>
                <a:cubicBezTo>
                  <a:pt x="93406" y="0"/>
                  <a:pt x="280220" y="46703"/>
                  <a:pt x="326923" y="81116"/>
                </a:cubicBezTo>
                <a:cubicBezTo>
                  <a:pt x="373626" y="115529"/>
                  <a:pt x="351504" y="231059"/>
                  <a:pt x="326923" y="243349"/>
                </a:cubicBezTo>
                <a:cubicBezTo>
                  <a:pt x="302342" y="255639"/>
                  <a:pt x="213852" y="152400"/>
                  <a:pt x="179439" y="154858"/>
                </a:cubicBezTo>
                <a:cubicBezTo>
                  <a:pt x="145026" y="157316"/>
                  <a:pt x="122903" y="213852"/>
                  <a:pt x="120445" y="258097"/>
                </a:cubicBezTo>
                <a:cubicBezTo>
                  <a:pt x="117987" y="302342"/>
                  <a:pt x="174523" y="395748"/>
                  <a:pt x="164691" y="420329"/>
                </a:cubicBezTo>
                <a:cubicBezTo>
                  <a:pt x="154859" y="444910"/>
                  <a:pt x="81117" y="422787"/>
                  <a:pt x="61452" y="405581"/>
                </a:cubicBezTo>
                <a:cubicBezTo>
                  <a:pt x="41787" y="388375"/>
                  <a:pt x="49161" y="363794"/>
                  <a:pt x="46703" y="302342"/>
                </a:cubicBez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5869858" y="5284839"/>
            <a:ext cx="762000" cy="646471"/>
          </a:xfrm>
          <a:custGeom>
            <a:avLst/>
            <a:gdLst>
              <a:gd name="connsiteX0" fmla="*/ 294968 w 762000"/>
              <a:gd name="connsiteY0" fmla="*/ 452284 h 646471"/>
              <a:gd name="connsiteX1" fmla="*/ 398207 w 762000"/>
              <a:gd name="connsiteY1" fmla="*/ 54077 h 646471"/>
              <a:gd name="connsiteX2" fmla="*/ 722671 w 762000"/>
              <a:gd name="connsiteY2" fmla="*/ 127819 h 646471"/>
              <a:gd name="connsiteX3" fmla="*/ 634181 w 762000"/>
              <a:gd name="connsiteY3" fmla="*/ 319548 h 646471"/>
              <a:gd name="connsiteX4" fmla="*/ 516194 w 762000"/>
              <a:gd name="connsiteY4" fmla="*/ 245806 h 646471"/>
              <a:gd name="connsiteX5" fmla="*/ 457200 w 762000"/>
              <a:gd name="connsiteY5" fmla="*/ 511277 h 646471"/>
              <a:gd name="connsiteX6" fmla="*/ 191729 w 762000"/>
              <a:gd name="connsiteY6" fmla="*/ 644013 h 646471"/>
              <a:gd name="connsiteX7" fmla="*/ 14748 w 762000"/>
              <a:gd name="connsiteY7" fmla="*/ 526026 h 646471"/>
              <a:gd name="connsiteX8" fmla="*/ 103239 w 762000"/>
              <a:gd name="connsiteY8" fmla="*/ 437535 h 646471"/>
              <a:gd name="connsiteX9" fmla="*/ 206477 w 762000"/>
              <a:gd name="connsiteY9" fmla="*/ 437535 h 646471"/>
              <a:gd name="connsiteX10" fmla="*/ 294968 w 762000"/>
              <a:gd name="connsiteY10" fmla="*/ 452284 h 646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2000" h="646471">
                <a:moveTo>
                  <a:pt x="294968" y="452284"/>
                </a:moveTo>
                <a:cubicBezTo>
                  <a:pt x="310945" y="280219"/>
                  <a:pt x="326923" y="108154"/>
                  <a:pt x="398207" y="54077"/>
                </a:cubicBezTo>
                <a:cubicBezTo>
                  <a:pt x="469491" y="0"/>
                  <a:pt x="683342" y="83574"/>
                  <a:pt x="722671" y="127819"/>
                </a:cubicBezTo>
                <a:cubicBezTo>
                  <a:pt x="762000" y="172064"/>
                  <a:pt x="668594" y="299884"/>
                  <a:pt x="634181" y="319548"/>
                </a:cubicBezTo>
                <a:cubicBezTo>
                  <a:pt x="599768" y="339212"/>
                  <a:pt x="545691" y="213851"/>
                  <a:pt x="516194" y="245806"/>
                </a:cubicBezTo>
                <a:cubicBezTo>
                  <a:pt x="486697" y="277761"/>
                  <a:pt x="511277" y="444909"/>
                  <a:pt x="457200" y="511277"/>
                </a:cubicBezTo>
                <a:cubicBezTo>
                  <a:pt x="403123" y="577645"/>
                  <a:pt x="265471" y="641555"/>
                  <a:pt x="191729" y="644013"/>
                </a:cubicBezTo>
                <a:cubicBezTo>
                  <a:pt x="117987" y="646471"/>
                  <a:pt x="29496" y="560439"/>
                  <a:pt x="14748" y="526026"/>
                </a:cubicBezTo>
                <a:cubicBezTo>
                  <a:pt x="0" y="491613"/>
                  <a:pt x="71284" y="452283"/>
                  <a:pt x="103239" y="437535"/>
                </a:cubicBezTo>
                <a:cubicBezTo>
                  <a:pt x="135194" y="422787"/>
                  <a:pt x="206477" y="437535"/>
                  <a:pt x="206477" y="437535"/>
                </a:cubicBezTo>
                <a:lnTo>
                  <a:pt x="294968" y="452284"/>
                </a:ln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910803" y="517901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1125117" y="517901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1125117" y="732215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785786" y="857232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8072462" y="5286388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71472" y="2928934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8001024" y="642918"/>
            <a:ext cx="385762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8429652" y="2786058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357290" y="6072206"/>
            <a:ext cx="357190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 flipH="1" flipV="1">
            <a:off x="7625975" y="875092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7625975" y="660778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 flipH="1" flipV="1">
            <a:off x="267860" y="3089670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482175" y="3089669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 flipH="1" flipV="1">
            <a:off x="267862" y="2875355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 flipH="1" flipV="1">
            <a:off x="982240" y="6304380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 flipH="1" flipV="1">
            <a:off x="1267993" y="6304379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 flipH="1" flipV="1">
            <a:off x="982240" y="6090066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8268917" y="3018232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 flipH="1" flipV="1">
            <a:off x="8126041" y="2946794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 flipH="1" flipV="1">
            <a:off x="8054603" y="2803918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 flipH="1" flipV="1">
            <a:off x="7911727" y="875091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 flipH="1" flipV="1">
            <a:off x="7983165" y="5518562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 flipH="1" flipV="1">
            <a:off x="7697413" y="5518562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 flipH="1" flipV="1">
            <a:off x="7697413" y="5304248"/>
            <a:ext cx="357190" cy="46434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115</Words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Комп-47</cp:lastModifiedBy>
  <cp:revision>25</cp:revision>
  <dcterms:modified xsi:type="dcterms:W3CDTF">2013-05-31T04:25:39Z</dcterms:modified>
</cp:coreProperties>
</file>