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2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E53B"/>
    <a:srgbClr val="B7D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4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751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823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95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861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3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49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973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14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28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027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963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BE72F-3E5B-4527-8FC1-FB14FF0D86D3}" type="datetimeFigureOut">
              <a:rPr lang="ru-RU" smtClean="0"/>
              <a:t>05.12.2020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2E53E-C495-4020-B7EF-889DAE8090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96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D623ED-5147-42B1-AF84-B3D3F3641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60636" cy="685800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A3979F5-5F78-4590-B888-1C72DDEBA962}"/>
              </a:ext>
            </a:extLst>
          </p:cNvPr>
          <p:cNvSpPr/>
          <p:nvPr/>
        </p:nvSpPr>
        <p:spPr>
          <a:xfrm>
            <a:off x="-74428" y="0"/>
            <a:ext cx="8016949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Book Antiqua" panose="02040602050305030304" pitchFamily="18" charset="0"/>
              </a:rPr>
              <a:t>Викторина</a:t>
            </a:r>
          </a:p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latin typeface="Book Antiqua" panose="02040602050305030304" pitchFamily="18" charset="0"/>
              </a:rPr>
              <a:t>«Знатоки дорожной </a:t>
            </a:r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грамоты»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58CF08-3F3D-4111-8D79-DE44D65C28BC}"/>
              </a:ext>
            </a:extLst>
          </p:cNvPr>
          <p:cNvSpPr txBox="1"/>
          <p:nvPr/>
        </p:nvSpPr>
        <p:spPr>
          <a:xfrm>
            <a:off x="3934046" y="2678439"/>
            <a:ext cx="34383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Составила: Панова О.А.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271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2F78E3-0D3B-4CB2-9C65-B3C1087E6A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39" r="2687"/>
          <a:stretch/>
        </p:blipFill>
        <p:spPr>
          <a:xfrm>
            <a:off x="0" y="1"/>
            <a:ext cx="9143999" cy="685800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CADE69-4307-4FD9-A949-0BB53981B970}"/>
              </a:ext>
            </a:extLst>
          </p:cNvPr>
          <p:cNvSpPr txBox="1"/>
          <p:nvPr/>
        </p:nvSpPr>
        <p:spPr>
          <a:xfrm>
            <a:off x="-409353" y="5964868"/>
            <a:ext cx="99627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Поздравляем с победой!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E418B0-614D-4B41-B740-89B1FD2E2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69" y="123691"/>
            <a:ext cx="3133616" cy="3139712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1E19AF9B-FDA0-4CDB-AECD-11EF47821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483" y="0"/>
            <a:ext cx="2872194" cy="253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71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9D9369-5BD2-4708-B623-72E10FF32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10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7562B0-823E-4767-924D-B09AD8B8E4E0}"/>
              </a:ext>
            </a:extLst>
          </p:cNvPr>
          <p:cNvSpPr txBox="1"/>
          <p:nvPr/>
        </p:nvSpPr>
        <p:spPr>
          <a:xfrm>
            <a:off x="2881423" y="522229"/>
            <a:ext cx="6081823" cy="5669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Правила игры: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Внимательно слушать задание или вопрос.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Ответ на вопрос не выкрикивать, а быстро поднимать руку.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Нельзя подсказывать соперникам, балл не засчитается.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За каждый верный ответ команда получает - одну звездочку. 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Побеждает команда, набравшая наибольшее количество звёзд.</a:t>
            </a:r>
          </a:p>
        </p:txBody>
      </p:sp>
    </p:spTree>
    <p:extLst>
      <p:ext uri="{BB962C8B-B14F-4D97-AF65-F5344CB8AC3E}">
        <p14:creationId xmlns:p14="http://schemas.microsoft.com/office/powerpoint/2010/main" val="14564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8CCE7E-DB58-4188-8C72-6E7C03A46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10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2CD3E6-B87D-4A06-A624-D4BD4769E5D5}"/>
              </a:ext>
            </a:extLst>
          </p:cNvPr>
          <p:cNvSpPr txBox="1"/>
          <p:nvPr/>
        </p:nvSpPr>
        <p:spPr>
          <a:xfrm>
            <a:off x="3721395" y="756314"/>
            <a:ext cx="4657060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Разминка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«Вопрос – ответ»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7AC85B-1600-4C39-9BEE-0F805EA9B0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871" y="2509453"/>
            <a:ext cx="5464274" cy="289755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3FB6EBA-25FB-4FF6-97FD-21EF7D48B785}"/>
              </a:ext>
            </a:extLst>
          </p:cNvPr>
          <p:cNvSpPr/>
          <p:nvPr/>
        </p:nvSpPr>
        <p:spPr>
          <a:xfrm rot="12879159">
            <a:off x="1749188" y="3652395"/>
            <a:ext cx="1150029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19900" b="1" dirty="0">
                <a:ln/>
                <a:solidFill>
                  <a:srgbClr val="7030A0"/>
                </a:solidFill>
              </a:rPr>
              <a:t>?</a:t>
            </a:r>
            <a:endParaRPr lang="ru-RU" sz="199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6A8DE9-8460-45BB-9E24-292FFA992404}"/>
              </a:ext>
            </a:extLst>
          </p:cNvPr>
          <p:cNvSpPr txBox="1"/>
          <p:nvPr/>
        </p:nvSpPr>
        <p:spPr>
          <a:xfrm rot="957509">
            <a:off x="2832865" y="-273362"/>
            <a:ext cx="1722474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9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B680B3-04C6-4FC2-845B-FBEDBE797C0E}"/>
              </a:ext>
            </a:extLst>
          </p:cNvPr>
          <p:cNvSpPr txBox="1"/>
          <p:nvPr/>
        </p:nvSpPr>
        <p:spPr>
          <a:xfrm rot="19449513">
            <a:off x="7591215" y="5345805"/>
            <a:ext cx="95693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/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E88861-7F72-4BB7-84A9-870B2AB8796E}"/>
              </a:ext>
            </a:extLst>
          </p:cNvPr>
          <p:cNvSpPr txBox="1"/>
          <p:nvPr/>
        </p:nvSpPr>
        <p:spPr>
          <a:xfrm rot="19750606">
            <a:off x="8075427" y="282480"/>
            <a:ext cx="6060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/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04634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E9274F-5E1C-4A0D-B04D-13B68978CE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10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E382B9-1E0F-4E14-8FC4-DAA1CA6820A3}"/>
              </a:ext>
            </a:extLst>
          </p:cNvPr>
          <p:cNvSpPr txBox="1"/>
          <p:nvPr/>
        </p:nvSpPr>
        <p:spPr>
          <a:xfrm>
            <a:off x="2753583" y="203912"/>
            <a:ext cx="59223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«Азбука дорожных знаков»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223B00-CE51-4013-8749-F0CE6A516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467" y="1023114"/>
            <a:ext cx="1698754" cy="2376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BC1022-7E8B-4DCB-87C6-D66995CB2A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931" y="893070"/>
            <a:ext cx="1680862" cy="2376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78DFB42-7D6F-49A4-8C4A-6BAD82119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3813" y="893070"/>
            <a:ext cx="1698754" cy="237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309AB8-99F8-46CD-A3EB-F601E4C8BF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8445" y="3392183"/>
            <a:ext cx="1800000" cy="180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D5CEA39-58FA-40C9-B70A-C07D541B30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613" y="4998238"/>
            <a:ext cx="1800000" cy="18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F2375D-14F1-4ADE-8DFD-A2A5676F8B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0635" y="4964350"/>
            <a:ext cx="2042308" cy="180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3D147C-F84B-45A6-A4FE-3786B4A19D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6690" y="3308611"/>
            <a:ext cx="2016456" cy="180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C235D8-2C4C-4BD4-B068-65C14EC897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2965" y="4917715"/>
            <a:ext cx="2042308" cy="18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B000D5-1413-47F2-8881-FFF842CB36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7850" y="3488350"/>
            <a:ext cx="1618818" cy="2376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0C908F-0F62-4F86-BFA6-8BB1954665A1}"/>
              </a:ext>
            </a:extLst>
          </p:cNvPr>
          <p:cNvSpPr txBox="1"/>
          <p:nvPr/>
        </p:nvSpPr>
        <p:spPr>
          <a:xfrm>
            <a:off x="3518657" y="278539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432F15-E777-4E98-BA05-7CB6D3A9E620}"/>
              </a:ext>
            </a:extLst>
          </p:cNvPr>
          <p:cNvSpPr txBox="1"/>
          <p:nvPr/>
        </p:nvSpPr>
        <p:spPr>
          <a:xfrm>
            <a:off x="5481900" y="2785391"/>
            <a:ext cx="6078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2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59B3FA-D4A8-4E61-8B17-C6F0CB135DBF}"/>
              </a:ext>
            </a:extLst>
          </p:cNvPr>
          <p:cNvSpPr txBox="1"/>
          <p:nvPr/>
        </p:nvSpPr>
        <p:spPr>
          <a:xfrm>
            <a:off x="7493269" y="2785391"/>
            <a:ext cx="5550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3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711344-D504-4029-93C9-C9AE376C6DB9}"/>
              </a:ext>
            </a:extLst>
          </p:cNvPr>
          <p:cNvSpPr txBox="1"/>
          <p:nvPr/>
        </p:nvSpPr>
        <p:spPr>
          <a:xfrm>
            <a:off x="2832130" y="4632473"/>
            <a:ext cx="5414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4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42F75D-BFDA-437B-B8C2-1A36026AF48C}"/>
              </a:ext>
            </a:extLst>
          </p:cNvPr>
          <p:cNvSpPr txBox="1"/>
          <p:nvPr/>
        </p:nvSpPr>
        <p:spPr>
          <a:xfrm>
            <a:off x="5156322" y="5311666"/>
            <a:ext cx="6145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5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7466F8-2769-463C-9234-7E5BBF16DC76}"/>
              </a:ext>
            </a:extLst>
          </p:cNvPr>
          <p:cNvSpPr txBox="1"/>
          <p:nvPr/>
        </p:nvSpPr>
        <p:spPr>
          <a:xfrm>
            <a:off x="7845273" y="3685391"/>
            <a:ext cx="5963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6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E62DED-EF88-405C-A46E-1687221872B1}"/>
              </a:ext>
            </a:extLst>
          </p:cNvPr>
          <p:cNvSpPr txBox="1"/>
          <p:nvPr/>
        </p:nvSpPr>
        <p:spPr>
          <a:xfrm>
            <a:off x="807415" y="6152633"/>
            <a:ext cx="6220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7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C5AD80-7F6A-4F0F-90B1-D79CA9E67A56}"/>
              </a:ext>
            </a:extLst>
          </p:cNvPr>
          <p:cNvSpPr txBox="1"/>
          <p:nvPr/>
        </p:nvSpPr>
        <p:spPr>
          <a:xfrm>
            <a:off x="3175443" y="6177574"/>
            <a:ext cx="5414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8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B70198-3327-47AE-AB2A-7AD707CA2E02}"/>
              </a:ext>
            </a:extLst>
          </p:cNvPr>
          <p:cNvSpPr txBox="1"/>
          <p:nvPr/>
        </p:nvSpPr>
        <p:spPr>
          <a:xfrm>
            <a:off x="7056690" y="5721695"/>
            <a:ext cx="5794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</a:rPr>
              <a:t>9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88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FDA554-2114-4D55-BFE2-1B52BE3E0D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10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6319-3303-4685-B555-4935B02C9421}"/>
              </a:ext>
            </a:extLst>
          </p:cNvPr>
          <p:cNvSpPr txBox="1"/>
          <p:nvPr/>
        </p:nvSpPr>
        <p:spPr>
          <a:xfrm>
            <a:off x="3381154" y="187481"/>
            <a:ext cx="5220586" cy="381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Игра на внимание «Светофор»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Красный – стоп всему движенью.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Желтый – наше уваженье.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А зеленый загорится,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Можешь дальше в путь пуститься.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Он зовется с давних пор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Очень просто – светофор.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951D9B-335E-4FAC-A14B-FA6D6FA40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662" y="3018264"/>
            <a:ext cx="2743438" cy="3554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FFA5ED-27CE-4722-A996-8F536E85DD78}"/>
              </a:ext>
            </a:extLst>
          </p:cNvPr>
          <p:cNvSpPr txBox="1"/>
          <p:nvPr/>
        </p:nvSpPr>
        <p:spPr>
          <a:xfrm>
            <a:off x="3838353" y="45826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6095F4-2175-4DC4-BE2E-CFC92104F59D}"/>
              </a:ext>
            </a:extLst>
          </p:cNvPr>
          <p:cNvSpPr txBox="1"/>
          <p:nvPr/>
        </p:nvSpPr>
        <p:spPr>
          <a:xfrm>
            <a:off x="1786330" y="3588515"/>
            <a:ext cx="4657060" cy="2726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Правила игры: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32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Красный - замри.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Жёлтый – присядь.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3200" b="1" kern="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Зелёный – иди.</a:t>
            </a:r>
            <a:endParaRPr kumimoji="0" lang="ru-RU" altLang="ru-RU" sz="32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325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E2B1F0-19CD-4EAC-BB82-7601C9880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F8A30E-ABC5-4B69-AA05-05343095C393}"/>
              </a:ext>
            </a:extLst>
          </p:cNvPr>
          <p:cNvSpPr txBox="1"/>
          <p:nvPr/>
        </p:nvSpPr>
        <p:spPr>
          <a:xfrm>
            <a:off x="3387633" y="264129"/>
            <a:ext cx="4641668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Конкурс капитанов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«Кот в мешке»</a:t>
            </a:r>
            <a:endParaRPr kumimoji="0" lang="ru-RU" altLang="ru-RU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76EF64-98F1-43FE-A068-942F480DC7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" t="7500" r="4386"/>
          <a:stretch/>
        </p:blipFill>
        <p:spPr>
          <a:xfrm>
            <a:off x="2943496" y="1703964"/>
            <a:ext cx="5529943" cy="4761487"/>
          </a:xfrm>
          <a:prstGeom prst="ellipse">
            <a:avLst/>
          </a:prstGeom>
          <a:ln w="63500" cap="rnd">
            <a:solidFill>
              <a:schemeClr val="accent6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010000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E5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41AD4D-EFEE-4EDD-A822-EF3FF5E668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3" t="11122" r="447" b="584"/>
          <a:stretch/>
        </p:blipFill>
        <p:spPr>
          <a:xfrm>
            <a:off x="72624" y="126638"/>
            <a:ext cx="8998752" cy="604800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B1AC81-3C5D-4605-9E6D-CE1FE4573993}"/>
              </a:ext>
            </a:extLst>
          </p:cNvPr>
          <p:cNvSpPr txBox="1"/>
          <p:nvPr/>
        </p:nvSpPr>
        <p:spPr>
          <a:xfrm>
            <a:off x="2865388" y="464649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828C3D-F9A0-4F5C-9AC3-2C70A719E924}"/>
              </a:ext>
            </a:extLst>
          </p:cNvPr>
          <p:cNvSpPr txBox="1"/>
          <p:nvPr/>
        </p:nvSpPr>
        <p:spPr>
          <a:xfrm>
            <a:off x="4724400" y="1849451"/>
            <a:ext cx="34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6CF6DC-CB96-4C6A-B871-A192CF12CB43}"/>
              </a:ext>
            </a:extLst>
          </p:cNvPr>
          <p:cNvSpPr txBox="1"/>
          <p:nvPr/>
        </p:nvSpPr>
        <p:spPr>
          <a:xfrm>
            <a:off x="5928452" y="1849450"/>
            <a:ext cx="34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6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FEB701-97E0-42CC-8CBF-BDCD0A499CE7}"/>
              </a:ext>
            </a:extLst>
          </p:cNvPr>
          <p:cNvSpPr txBox="1"/>
          <p:nvPr/>
        </p:nvSpPr>
        <p:spPr>
          <a:xfrm>
            <a:off x="7479736" y="1387785"/>
            <a:ext cx="3401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7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29E99D-4312-4FCE-9892-E2BC2B060639}"/>
              </a:ext>
            </a:extLst>
          </p:cNvPr>
          <p:cNvSpPr txBox="1"/>
          <p:nvPr/>
        </p:nvSpPr>
        <p:spPr>
          <a:xfrm>
            <a:off x="1636475" y="4088210"/>
            <a:ext cx="355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E8BCF4-D0BC-4CB6-80DB-5D3F201F1F24}"/>
              </a:ext>
            </a:extLst>
          </p:cNvPr>
          <p:cNvSpPr txBox="1"/>
          <p:nvPr/>
        </p:nvSpPr>
        <p:spPr>
          <a:xfrm>
            <a:off x="5224532" y="5307398"/>
            <a:ext cx="5405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30BD05-032D-4174-B16A-38D1E60AADD0}"/>
              </a:ext>
            </a:extLst>
          </p:cNvPr>
          <p:cNvSpPr txBox="1"/>
          <p:nvPr/>
        </p:nvSpPr>
        <p:spPr>
          <a:xfrm>
            <a:off x="3608173" y="2782977"/>
            <a:ext cx="38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0BC4CF-FF62-4068-AB68-52E2DD281132}"/>
              </a:ext>
            </a:extLst>
          </p:cNvPr>
          <p:cNvSpPr txBox="1"/>
          <p:nvPr/>
        </p:nvSpPr>
        <p:spPr>
          <a:xfrm>
            <a:off x="4772214" y="2490459"/>
            <a:ext cx="38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A5097B-3E29-4771-B3B0-8825FA8E9F79}"/>
              </a:ext>
            </a:extLst>
          </p:cNvPr>
          <p:cNvSpPr txBox="1"/>
          <p:nvPr/>
        </p:nvSpPr>
        <p:spPr>
          <a:xfrm>
            <a:off x="8577704" y="2884037"/>
            <a:ext cx="38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8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CF716B-25C1-478E-A5D3-949DE7D8D9C2}"/>
              </a:ext>
            </a:extLst>
          </p:cNvPr>
          <p:cNvSpPr txBox="1"/>
          <p:nvPr/>
        </p:nvSpPr>
        <p:spPr>
          <a:xfrm>
            <a:off x="6354931" y="5833311"/>
            <a:ext cx="38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9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AB49CCD-F622-4C46-9665-7F40B1E2F461}"/>
              </a:ext>
            </a:extLst>
          </p:cNvPr>
          <p:cNvSpPr txBox="1"/>
          <p:nvPr/>
        </p:nvSpPr>
        <p:spPr>
          <a:xfrm>
            <a:off x="1850066" y="6260793"/>
            <a:ext cx="56714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«Найди нарушителей»</a:t>
            </a:r>
          </a:p>
        </p:txBody>
      </p:sp>
    </p:spTree>
    <p:extLst>
      <p:ext uri="{BB962C8B-B14F-4D97-AF65-F5344CB8AC3E}">
        <p14:creationId xmlns:p14="http://schemas.microsoft.com/office/powerpoint/2010/main" val="560269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860E56-B40F-4FB8-BD39-64C868AE5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F60D8B-D96F-49D3-84BD-16F52751127E}"/>
              </a:ext>
            </a:extLst>
          </p:cNvPr>
          <p:cNvSpPr txBox="1"/>
          <p:nvPr/>
        </p:nvSpPr>
        <p:spPr>
          <a:xfrm>
            <a:off x="3135086" y="180444"/>
            <a:ext cx="5947954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Игра на внимание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«</a:t>
            </a:r>
            <a:r>
              <a:rPr lang="ru-RU" altLang="ru-RU" sz="3200" b="1" kern="0" dirty="0">
                <a:solidFill>
                  <a:srgbClr val="0000FF"/>
                </a:solidFill>
                <a:latin typeface="Comic Sans MS" panose="030F0702030302020204" pitchFamily="66" charset="0"/>
              </a:rPr>
              <a:t>Да -Нет</a:t>
            </a: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CE9B1A-3673-4BFE-94CA-6E68A1CC5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931" y="1507096"/>
            <a:ext cx="6015134" cy="451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00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997253-5DE0-4AFC-B6EA-002C10720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6D4D58-58EC-41D6-8355-4FF88E72155B}"/>
              </a:ext>
            </a:extLst>
          </p:cNvPr>
          <p:cNvSpPr txBox="1"/>
          <p:nvPr/>
        </p:nvSpPr>
        <p:spPr>
          <a:xfrm>
            <a:off x="3489649" y="8544"/>
            <a:ext cx="54981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«Такие разные машины»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581A35-136D-45C3-BA2F-1CDFA3867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926" y="2397567"/>
            <a:ext cx="3108239" cy="24446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AAD169-8C08-491F-8DBC-23DB9D9C2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1522" y="3676090"/>
            <a:ext cx="1288816" cy="13339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E75A55-E679-4ABF-B165-4D7CB6C310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5679" y="1893288"/>
            <a:ext cx="2229259" cy="15357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6D8E77-9FD5-46BE-820B-C5B0DA6675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5655" y="568395"/>
            <a:ext cx="2444166" cy="1993565"/>
          </a:xfrm>
          <a:prstGeom prst="rect">
            <a:avLst/>
          </a:prstGeom>
        </p:spPr>
      </p:pic>
      <p:pic>
        <p:nvPicPr>
          <p:cNvPr id="11" name="Picture 18">
            <a:extLst>
              <a:ext uri="{FF2B5EF4-FFF2-40B4-BE49-F238E27FC236}">
                <a16:creationId xmlns:a16="http://schemas.microsoft.com/office/drawing/2014/main" id="{B0C75BEC-3D22-4071-85A0-B1973EEC6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985" y="5257146"/>
            <a:ext cx="3189890" cy="154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F076411-707F-4997-B58E-E744498F54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6463" y="286887"/>
            <a:ext cx="2651990" cy="199356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38E5E7-3832-4074-887B-1C5920576D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9835" y="4587479"/>
            <a:ext cx="2898593" cy="1880928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20B05240-23C9-4A0C-AC92-879361C44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177" y="3288075"/>
            <a:ext cx="2444166" cy="297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6">
            <a:extLst>
              <a:ext uri="{FF2B5EF4-FFF2-40B4-BE49-F238E27FC236}">
                <a16:creationId xmlns:a16="http://schemas.microsoft.com/office/drawing/2014/main" id="{3B0DC1CE-F08D-4849-AA29-5D70CAACA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26" y="4974656"/>
            <a:ext cx="2151587" cy="129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39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645</TotalTime>
  <Words>174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Book Antiqua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Митя Панов</dc:creator>
  <cp:lastModifiedBy>Митя Панов</cp:lastModifiedBy>
  <cp:revision>32</cp:revision>
  <dcterms:created xsi:type="dcterms:W3CDTF">2020-12-04T11:33:16Z</dcterms:created>
  <dcterms:modified xsi:type="dcterms:W3CDTF">2020-12-05T12:27:18Z</dcterms:modified>
</cp:coreProperties>
</file>