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8" r:id="rId3"/>
    <p:sldId id="278" r:id="rId4"/>
    <p:sldId id="260" r:id="rId5"/>
    <p:sldId id="267" r:id="rId6"/>
    <p:sldId id="266" r:id="rId7"/>
    <p:sldId id="268" r:id="rId8"/>
    <p:sldId id="264" r:id="rId9"/>
    <p:sldId id="274" r:id="rId10"/>
    <p:sldId id="273" r:id="rId11"/>
    <p:sldId id="272" r:id="rId12"/>
    <p:sldId id="279" r:id="rId13"/>
    <p:sldId id="280" r:id="rId14"/>
    <p:sldId id="281" r:id="rId15"/>
    <p:sldId id="282" r:id="rId16"/>
    <p:sldId id="283" r:id="rId17"/>
    <p:sldId id="276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3" r:id="rId27"/>
    <p:sldId id="292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275" r:id="rId37"/>
    <p:sldId id="30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FF"/>
    <a:srgbClr val="FF66CC"/>
    <a:srgbClr val="5010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9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AD2CE-1B06-4E64-88E6-7603EB7255D5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829C2-1E75-4FD3-BB57-587D05A631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034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829C2-1E75-4FD3-BB57-587D05A631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89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814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38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997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3AA88-1C82-4D87-B651-C218E2899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202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86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92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94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251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9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79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39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030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65065-835C-4BDC-A0F2-8A43661B5B83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BFF79-D69A-4733-A914-42BA6587B6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1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1.png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4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7.png"/><Relationship Id="rId4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7.png"/><Relationship Id="rId4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12.xml"/><Relationship Id="rId7" Type="http://schemas.openxmlformats.org/officeDocument/2006/relationships/hyperlink" Target="http://img-fotki.yandex.ru/get/8/zbiwol1961.2/0_4528_5a2a8631_XL" TargetMode="Externa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hyperlink" Target="http://proplay.ru/images/library/Image/Arazi/rus-f.png" TargetMode="External"/><Relationship Id="rId10" Type="http://schemas.openxmlformats.org/officeDocument/2006/relationships/image" Target="../media/image18.jpeg"/><Relationship Id="rId4" Type="http://schemas.openxmlformats.org/officeDocument/2006/relationships/image" Target="../media/image9.png"/><Relationship Id="rId9" Type="http://schemas.openxmlformats.org/officeDocument/2006/relationships/hyperlink" Target="http://www.exposter.ru/sell/0000530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1264403"/>
            <a:ext cx="6058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ОТГАДАЙТЕ РЕБУС: 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1109018" y="2780928"/>
            <a:ext cx="7351414" cy="2952328"/>
          </a:xfrm>
          <a:prstGeom prst="cloudCallou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 1 А</a:t>
            </a:r>
            <a:endParaRPr lang="ru-RU" sz="15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82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4868863"/>
            <a:ext cx="9144000" cy="198913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2349500"/>
            <a:ext cx="9144000" cy="2519363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-14288"/>
            <a:ext cx="9169400" cy="2349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0" y="476250"/>
            <a:ext cx="914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rgbClr val="0066FF"/>
                </a:solidFill>
              </a:rPr>
              <a:t>Мир, чистота, непорочность, совершенство</a:t>
            </a:r>
            <a:r>
              <a:rPr lang="ru-RU" b="1" dirty="0">
                <a:solidFill>
                  <a:srgbClr val="0066FF"/>
                </a:solidFill>
              </a:rPr>
              <a:t> 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0" y="2781300"/>
            <a:ext cx="914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 i="1" dirty="0">
                <a:solidFill>
                  <a:srgbClr val="FF0000"/>
                </a:solidFill>
              </a:rPr>
              <a:t>Цвет веры и верности, постоянства 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0" y="5013325"/>
            <a:ext cx="914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400" b="1" i="1">
                <a:solidFill>
                  <a:schemeClr val="bg1"/>
                </a:solidFill>
              </a:rPr>
              <a:t>Энергия, сила, кровь, пролитая за Отечество</a:t>
            </a:r>
            <a:r>
              <a:rPr lang="ru-RU" b="1" i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665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53" grpId="0" animBg="1"/>
      <p:bldP spid="6154" grpId="0" animBg="1"/>
      <p:bldP spid="6159" grpId="0"/>
      <p:bldP spid="6160" grpId="0"/>
      <p:bldP spid="61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1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2040" y="2060848"/>
            <a:ext cx="4924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Picture 7" descr="C3E5F0E120D0EEF1F1E8E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6078"/>
            <a:ext cx="4943475" cy="6167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3953" y="764704"/>
            <a:ext cx="357463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РОССИИ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1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4310"/>
            <a:ext cx="8712968" cy="51268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5589240"/>
            <a:ext cx="628595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«ПОДМОСКОВЬЕ»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5" name="Unknown Artist - Здравствуй, Родина моя (minus) +3 semit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82880" y="57922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6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32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минус - Богатырская наша сил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84976" cy="49685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5395437"/>
            <a:ext cx="6958956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«НАШ  ГОРОД»</a:t>
            </a:r>
            <a:endParaRPr lang="ru-RU" sz="8000" b="1" dirty="0">
              <a:solidFill>
                <a:srgbClr val="FF0000"/>
              </a:solidFill>
            </a:endParaRPr>
          </a:p>
        </p:txBody>
      </p:sp>
      <p:pic>
        <p:nvPicPr>
          <p:cNvPr id="4" name="Unknown Artist - Здравствуй, Родина моя (minus) +3 semit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4888" y="57523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60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" y="404664"/>
            <a:ext cx="9138798" cy="5996261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1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260648"/>
            <a:ext cx="5922291" cy="4464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301208"/>
            <a:ext cx="8310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САВВА  ТИМОФЕЕВИЧ  МОРОЗОВ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7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9" y="194383"/>
            <a:ext cx="8352928" cy="5553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747991"/>
            <a:ext cx="80723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ФЛАГ  ГОРОДА  ОРЕХОВО-ЗУЕВО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315485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70735" y="1511112"/>
            <a:ext cx="710733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61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78155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49592" y="2148652"/>
            <a:ext cx="386496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ГЕРБ </a:t>
            </a:r>
            <a:br>
              <a:rPr lang="ru-RU" sz="4000" b="1" dirty="0" smtClean="0"/>
            </a:br>
            <a:r>
              <a:rPr lang="ru-RU" sz="4000" b="1" dirty="0" smtClean="0"/>
              <a:t>ГОРОДА</a:t>
            </a:r>
            <a:br>
              <a:rPr lang="ru-RU" sz="4000" b="1" dirty="0" smtClean="0"/>
            </a:br>
            <a:r>
              <a:rPr lang="ru-RU" sz="4000" b="1" dirty="0" smtClean="0"/>
              <a:t>ОРЕХОВО-ЗУЕВО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79691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" y="1631482"/>
            <a:ext cx="9144000" cy="52265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3043" y="476672"/>
            <a:ext cx="75396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КАРТА  ГОРОДА  ОРЕХОВО-ЗУЕВО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38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0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0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8846"/>
            <a:ext cx="9144000" cy="453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2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03" y="0"/>
            <a:ext cx="8370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1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184"/>
            <a:ext cx="9144000" cy="6199632"/>
          </a:xfrm>
          <a:prstGeom prst="rect">
            <a:avLst/>
          </a:prstGeom>
        </p:spPr>
      </p:pic>
      <p:pic>
        <p:nvPicPr>
          <p:cNvPr id="3" name="Unknown Artist - Здравствуй, Родина моя (minus) +3 semit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49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5256584"/>
          </a:xfrm>
        </p:spPr>
      </p:pic>
      <p:pic>
        <p:nvPicPr>
          <p:cNvPr id="9" name="Unknown Artist - Здравствуй, Родина моя (minus) +3 semitones.mp3">
            <a:hlinkClick r:id="" action="ppaction://media"/>
          </p:cNvPr>
          <p:cNvPicPr>
            <a:picLocks noGrp="1" noChangeAspect="1"/>
          </p:cNvPicPr>
          <p:nvPr>
            <p:ph sz="quarter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838438"/>
            <a:ext cx="609600" cy="609600"/>
          </a:xfrm>
        </p:spPr>
      </p:pic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5589240"/>
            <a:ext cx="5192447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«СЕМЕЙНАЯ»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24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3396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25676" cy="6544257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0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09" y="116632"/>
            <a:ext cx="8808979" cy="5141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41104" y="5588841"/>
            <a:ext cx="6624891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«НАША  СТРАНА»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4" name="Unknown Artist - Здравствуй, Родина моя (minus) +3 semit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58380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7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49864" y="818488"/>
            <a:ext cx="6478942" cy="5219247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83634" y="812709"/>
            <a:ext cx="6432715" cy="5184576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83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27650" y="884718"/>
            <a:ext cx="6432715" cy="5184576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46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5642" y="884718"/>
            <a:ext cx="6432715" cy="5040560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4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39652" y="872716"/>
            <a:ext cx="6480720" cy="5112568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78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99658" y="812710"/>
            <a:ext cx="6432715" cy="5184576"/>
          </a:xfrm>
        </p:spPr>
      </p:pic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74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2615038"/>
            <a:ext cx="85254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фициальная версия флешмоба в Орехово Зуев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6" name="Официальная версия флешмоба в Орехово Зуев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"/>
            <a:ext cx="9143999" cy="623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952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32075">
                <p:cTn id="2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6260" y="2367171"/>
            <a:ext cx="681148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СПАСИБО   </a:t>
            </a:r>
            <a:b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ЗА  ВНИМАНИЕ!!!</a:t>
            </a:r>
            <a:endParaRPr lang="ru-RU" sz="66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4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24768"/>
            <a:ext cx="8610600" cy="6248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971600" y="3717032"/>
            <a:ext cx="712970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Россия – наша страна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27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2040" y="2060848"/>
            <a:ext cx="492443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1307668"/>
            <a:ext cx="8964613" cy="517885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7633" y="188640"/>
            <a:ext cx="6221255" cy="83099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Россия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наша Родина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59833" y="5661248"/>
            <a:ext cx="6012730" cy="9048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Родина – Отечество, родная страна</a:t>
            </a:r>
          </a:p>
          <a:p>
            <a:pPr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Столица – главный город государства</a:t>
            </a:r>
          </a:p>
        </p:txBody>
      </p:sp>
      <p:pic>
        <p:nvPicPr>
          <p:cNvPr id="7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9" y="4797152"/>
            <a:ext cx="2951883" cy="1689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val 12"/>
          <p:cNvSpPr>
            <a:spLocks noChangeArrowheads="1"/>
          </p:cNvSpPr>
          <p:nvPr/>
        </p:nvSpPr>
        <p:spPr bwMode="auto">
          <a:xfrm flipV="1">
            <a:off x="1403647" y="3068959"/>
            <a:ext cx="144163" cy="10778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>
              <a:solidFill>
                <a:srgbClr val="FF33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83890" y="3054912"/>
            <a:ext cx="1436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val="181503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moscow_000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15888"/>
            <a:ext cx="6624638" cy="4967287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герб Москв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052513"/>
            <a:ext cx="1665288" cy="208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759148" y="5229200"/>
            <a:ext cx="55446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Москва – это Красная площадь.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Москва – это башни Кремля.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Москва – это сердце России,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Которое любит тебя.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9572" y="328300"/>
            <a:ext cx="20938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0384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2263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685800" y="381000"/>
            <a:ext cx="8001000" cy="107721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Президент России-           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Путин Владимир Владимирович</a:t>
            </a:r>
          </a:p>
        </p:txBody>
      </p:sp>
      <p:pic>
        <p:nvPicPr>
          <p:cNvPr id="20484" name="Picture 8" descr="http://www.vvputin.info/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828800"/>
            <a:ext cx="349567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606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osha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92040" y="2060848"/>
            <a:ext cx="4924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0147" y="116632"/>
            <a:ext cx="73856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 люди, живущие на                                          территории России – россияне.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 - РОССИЯНЕ!</a:t>
            </a:r>
            <a:r>
              <a:rPr lang="ru-RU" sz="2800" b="1" i="1" u="sng" dirty="0" smtClean="0">
                <a:solidFill>
                  <a:srgbClr val="FF0000"/>
                </a:solidFill>
              </a:rPr>
              <a:t/>
            </a:r>
            <a:br>
              <a:rPr lang="ru-RU" sz="2800" b="1" i="1" u="sng" dirty="0" smtClean="0">
                <a:solidFill>
                  <a:srgbClr val="FF0000"/>
                </a:solidFill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2596" y="1578571"/>
            <a:ext cx="84632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563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– это русские, татары, башкиры, чеченцы, карелы,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коми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удмурты, марийцы, нанайцы, чукчи и другие.</a:t>
            </a: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362200"/>
            <a:ext cx="2667000" cy="20034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653136"/>
            <a:ext cx="3276600" cy="20272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9800" y="2362200"/>
            <a:ext cx="2844800" cy="21336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4572000"/>
            <a:ext cx="2876550" cy="19526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1988" y="3276600"/>
            <a:ext cx="2879725" cy="29622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1503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8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19" dur="770" decel="100000" fill="hold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repl">
                                        <p:cTn id="20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repl">
                                        <p:cTn id="21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repl">
                                        <p:cTn id="22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repl">
                                        <p:cTn id="2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repl">
                                        <p:cTn id="24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3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30"/>
                            </p:stCondLst>
                            <p:childTnLst>
                              <p:par>
                                <p:cTn id="31" presetID="5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3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34" dur="770" decel="100000" fill="hold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repl">
                                        <p:cTn id="35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repl">
                                        <p:cTn id="36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repl">
                                        <p:cTn id="37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repl">
                                        <p:cTn id="3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repl">
                                        <p:cTn id="39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960"/>
                            </p:stCondLst>
                            <p:childTnLst>
                              <p:par>
                                <p:cTn id="41" presetID="51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3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 additive="repl">
                                        <p:cTn id="44" dur="770" decel="100000" fill="hold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repl">
                                        <p:cTn id="45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repl">
                                        <p:cTn id="4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repl">
                                        <p:cTn id="47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repl">
                                        <p:cTn id="48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repl">
                                        <p:cTn id="49" dur="1230" ac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90"/>
                            </p:stCondLst>
                            <p:childTnLst>
                              <p:par>
                                <p:cTn id="51" presetID="9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 additive="repl"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212263" cy="6858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536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785786" y="214313"/>
            <a:ext cx="7929618" cy="1071547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Государственные символы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9460" name="Picture 2" descr="Картинка 124 из 1270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1500188"/>
            <a:ext cx="4429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Картинка 12 из 605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25" y="1500188"/>
            <a:ext cx="266858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Картинка 8 из 269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14750" y="3286125"/>
            <a:ext cx="25352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Гимн Росси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388424" y="61817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1369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149</Words>
  <Application>Microsoft Office PowerPoint</Application>
  <PresentationFormat>Экран (4:3)</PresentationFormat>
  <Paragraphs>39</Paragraphs>
  <Slides>37</Slides>
  <Notes>1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Государственные символы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 Беляева</dc:creator>
  <cp:lastModifiedBy>Asus</cp:lastModifiedBy>
  <cp:revision>45</cp:revision>
  <dcterms:created xsi:type="dcterms:W3CDTF">2013-03-07T20:37:20Z</dcterms:created>
  <dcterms:modified xsi:type="dcterms:W3CDTF">2018-02-28T10:07:30Z</dcterms:modified>
</cp:coreProperties>
</file>