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8" r:id="rId2"/>
    <p:sldId id="299" r:id="rId3"/>
    <p:sldId id="334" r:id="rId4"/>
    <p:sldId id="297" r:id="rId5"/>
    <p:sldId id="305" r:id="rId6"/>
    <p:sldId id="289" r:id="rId7"/>
    <p:sldId id="284" r:id="rId8"/>
    <p:sldId id="285" r:id="rId9"/>
    <p:sldId id="293" r:id="rId10"/>
    <p:sldId id="280" r:id="rId11"/>
    <p:sldId id="281" r:id="rId12"/>
    <p:sldId id="321" r:id="rId13"/>
    <p:sldId id="312" r:id="rId14"/>
    <p:sldId id="331" r:id="rId15"/>
    <p:sldId id="333" r:id="rId16"/>
    <p:sldId id="319" r:id="rId17"/>
    <p:sldId id="323" r:id="rId18"/>
    <p:sldId id="329" r:id="rId19"/>
    <p:sldId id="325" r:id="rId20"/>
    <p:sldId id="328" r:id="rId21"/>
    <p:sldId id="327" r:id="rId22"/>
    <p:sldId id="258" r:id="rId23"/>
    <p:sldId id="314" r:id="rId24"/>
    <p:sldId id="30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434" autoAdjust="0"/>
    <p:restoredTop sz="94640" autoAdjust="0"/>
  </p:normalViewPr>
  <p:slideViewPr>
    <p:cSldViewPr>
      <p:cViewPr>
        <p:scale>
          <a:sx n="50" d="100"/>
          <a:sy n="50" d="100"/>
        </p:scale>
        <p:origin x="-1464" y="-1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E9AA7-C612-4363-816E-FCA9B5C93EBC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D20DA-1237-423A-BCCF-2239009F81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659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905E-74CA-4389-8150-54110F8B12E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B3BE7-CB60-4E64-8B13-FF249DAE5761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132AB-7F28-45D4-99E7-3B060E27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stockphoto-47833758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3573016"/>
            <a:ext cx="59046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Добро пожаловать в детский сад!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 l="9500" r="6428" b="537"/>
          <a:stretch>
            <a:fillRect/>
          </a:stretch>
        </p:blipFill>
        <p:spPr bwMode="auto">
          <a:xfrm rot="232129">
            <a:off x="4375056" y="1482050"/>
            <a:ext cx="4283968" cy="284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/>
          <a:srcRect l="38347" r="18924" b="-1505"/>
          <a:stretch>
            <a:fillRect/>
          </a:stretch>
        </p:blipFill>
        <p:spPr bwMode="auto">
          <a:xfrm rot="21355481">
            <a:off x="1662833" y="2793455"/>
            <a:ext cx="2497456" cy="3329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59632" y="332657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В чём должны бы быть наши дети самостоятельны при поступлении в детский сад?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437112"/>
            <a:ext cx="3960440" cy="2222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89"/>
            <a:ext cx="9144000" cy="6930189"/>
          </a:xfrm>
          <a:prstGeom prst="rect">
            <a:avLst/>
          </a:prstGeom>
          <a:noFill/>
        </p:spPr>
      </p:pic>
      <p:pic>
        <p:nvPicPr>
          <p:cNvPr id="3" name="Picture 2" descr="G:\Новая папка (4)\космос\дети\My8IbnWpqh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916832"/>
            <a:ext cx="2952328" cy="4565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G:\Новая папка (4)\космос\дети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9" y="3643314"/>
            <a:ext cx="301977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5" cstate="print"/>
          <a:srcRect l="23158" r="21264" b="-3147"/>
          <a:stretch>
            <a:fillRect/>
          </a:stretch>
        </p:blipFill>
        <p:spPr bwMode="auto">
          <a:xfrm>
            <a:off x="3000364" y="1341830"/>
            <a:ext cx="2219708" cy="2312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907704" y="404664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 МЫШЛЕНИЯ, ПАМЯТИ, ВНИМАНИЯ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30189"/>
          </a:xfrm>
          <a:prstGeom prst="rect">
            <a:avLst/>
          </a:prstGeom>
          <a:noFill/>
        </p:spPr>
      </p:pic>
      <p:pic>
        <p:nvPicPr>
          <p:cNvPr id="1026" name="Picture 2" descr="C:\Users\sasha_000\Desktop\5гр\20181015_163932.jpg"/>
          <p:cNvPicPr>
            <a:picLocks noChangeAspect="1" noChangeArrowheads="1"/>
          </p:cNvPicPr>
          <p:nvPr/>
        </p:nvPicPr>
        <p:blipFill>
          <a:blip r:embed="rId4" cstate="print"/>
          <a:srcRect l="3750" r="6250" b="3333"/>
          <a:stretch>
            <a:fillRect/>
          </a:stretch>
        </p:blipFill>
        <p:spPr bwMode="auto">
          <a:xfrm>
            <a:off x="5220072" y="4221088"/>
            <a:ext cx="345638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2781" t="7391" b="9841"/>
          <a:stretch>
            <a:fillRect/>
          </a:stretch>
        </p:blipFill>
        <p:spPr bwMode="auto">
          <a:xfrm rot="16200000">
            <a:off x="2324329" y="3876470"/>
            <a:ext cx="1903051" cy="2880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 l="7063" t="3557"/>
          <a:stretch>
            <a:fillRect/>
          </a:stretch>
        </p:blipFill>
        <p:spPr bwMode="auto">
          <a:xfrm>
            <a:off x="2699792" y="1268760"/>
            <a:ext cx="4954327" cy="288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71800" y="332656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Развитие</a:t>
            </a:r>
            <a:r>
              <a:rPr lang="ru-RU" sz="3600" b="1" dirty="0" smtClean="0"/>
              <a:t> речи !!!</a:t>
            </a:r>
            <a:endParaRPr lang="ru-RU" sz="36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89"/>
            <a:ext cx="9144000" cy="6930189"/>
          </a:xfrm>
          <a:prstGeom prst="rect">
            <a:avLst/>
          </a:prstGeom>
          <a:noFill/>
        </p:spPr>
      </p:pic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 r="1971"/>
          <a:stretch>
            <a:fillRect/>
          </a:stretch>
        </p:blipFill>
        <p:spPr bwMode="auto">
          <a:xfrm>
            <a:off x="1763688" y="3789040"/>
            <a:ext cx="367240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ÐÐ¾Ð½ÑÐ¿ÐµÐºÑ ÐÐÐ Ð¿Ð¾ Ð¾ÑÐ½Ð¾Ð²Ð°Ð¼ Ð±ÐµÐ·Ð¾Ð¿Ð°ÑÐ½Ð¾ÑÑÐ¸ Ð¸ ÑÐºÐ¾Ð»Ð¾Ð³Ð¸Ð¸. Â«ÐÐ·Ð±ÑÐºÐ° Ð±ÐµÐ·Ð¾Ð¿Ð°ÑÐ½Ð¾ÑÑÐ¸ Ð² Ð¿ÑÐ¸ÑÐ¾Ð´ÐµÂ»"/>
          <p:cNvPicPr>
            <a:picLocks noChangeAspect="1" noChangeArrowheads="1"/>
          </p:cNvPicPr>
          <p:nvPr/>
        </p:nvPicPr>
        <p:blipFill>
          <a:blip r:embed="rId4" cstate="print"/>
          <a:srcRect l="5124" r="7776" b="-2564"/>
          <a:stretch>
            <a:fillRect/>
          </a:stretch>
        </p:blipFill>
        <p:spPr bwMode="auto">
          <a:xfrm>
            <a:off x="5004048" y="980728"/>
            <a:ext cx="367240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99792" y="260648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Окружающий мир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 t="23673" r="1800" b="21090"/>
          <a:stretch>
            <a:fillRect/>
          </a:stretch>
        </p:blipFill>
        <p:spPr bwMode="auto">
          <a:xfrm rot="16200000">
            <a:off x="2555776" y="1412776"/>
            <a:ext cx="2137807" cy="2137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4293096"/>
            <a:ext cx="3079049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89"/>
            <a:ext cx="9144000" cy="6930189"/>
          </a:xfrm>
          <a:prstGeom prst="rect">
            <a:avLst/>
          </a:prstGeom>
          <a:noFill/>
        </p:spPr>
      </p:pic>
      <p:pic>
        <p:nvPicPr>
          <p:cNvPr id="8" name="Picture 1" descr="C:\Users\1\Desktop\VsqdR4Df0X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2600" y="3377146"/>
            <a:ext cx="3513472" cy="2635104"/>
          </a:xfrm>
          <a:prstGeom prst="rect">
            <a:avLst/>
          </a:prstGeom>
          <a:noFill/>
        </p:spPr>
      </p:pic>
      <p:pic>
        <p:nvPicPr>
          <p:cNvPr id="9" name="Picture 2" descr="C:\Users\1\Desktop\9Lv09PNGTo0.jpg"/>
          <p:cNvPicPr>
            <a:picLocks noChangeAspect="1" noChangeArrowheads="1"/>
          </p:cNvPicPr>
          <p:nvPr/>
        </p:nvPicPr>
        <p:blipFill>
          <a:blip r:embed="rId4" cstate="print"/>
          <a:srcRect l="5468" t="13889" r="11719"/>
          <a:stretch>
            <a:fillRect/>
          </a:stretch>
        </p:blipFill>
        <p:spPr bwMode="auto">
          <a:xfrm>
            <a:off x="2143108" y="500042"/>
            <a:ext cx="2644320" cy="3289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072066" y="928670"/>
            <a:ext cx="31432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Продолжают  развиваться  гендерные признаки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71604" y="4500570"/>
            <a:ext cx="2000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Мальчики- сильные, </a:t>
            </a:r>
          </a:p>
          <a:p>
            <a:r>
              <a:rPr lang="ru-RU" sz="2800" b="1" dirty="0" smtClean="0"/>
              <a:t>ловкие, умелые!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89"/>
            <a:ext cx="9144000" cy="693018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215074" y="285728"/>
            <a:ext cx="29289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Продолжают  развиваться  гендерные признаки</a:t>
            </a:r>
            <a:endParaRPr lang="ru-RU" sz="3200" b="1" dirty="0"/>
          </a:p>
        </p:txBody>
      </p:sp>
      <p:pic>
        <p:nvPicPr>
          <p:cNvPr id="7" name="Picture 2" descr="G:\Новая папка (4)\космос\дети\сон.jpg"/>
          <p:cNvPicPr>
            <a:picLocks noChangeAspect="1" noChangeArrowheads="1"/>
          </p:cNvPicPr>
          <p:nvPr/>
        </p:nvPicPr>
        <p:blipFill>
          <a:blip r:embed="rId3" cstate="print"/>
          <a:srcRect t="11806"/>
          <a:stretch>
            <a:fillRect/>
          </a:stretch>
        </p:blipFill>
        <p:spPr bwMode="auto">
          <a:xfrm>
            <a:off x="5786446" y="2500306"/>
            <a:ext cx="3018972" cy="4093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 descr="https://sun9-49.userapi.com/c852320/v852320794/12660b/TxbUay6kR0o.jpg"/>
          <p:cNvPicPr>
            <a:picLocks noChangeAspect="1" noChangeArrowheads="1"/>
          </p:cNvPicPr>
          <p:nvPr/>
        </p:nvPicPr>
        <p:blipFill>
          <a:blip r:embed="rId4" cstate="print"/>
          <a:srcRect l="14995" r="4363" b="12674"/>
          <a:stretch>
            <a:fillRect/>
          </a:stretch>
        </p:blipFill>
        <p:spPr bwMode="auto">
          <a:xfrm>
            <a:off x="2071670" y="428604"/>
            <a:ext cx="4104607" cy="33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785918" y="4286257"/>
            <a:ext cx="32147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Девочки -  красивые, нежные, добрые, хозяйственные!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3b6f3303fe4ad4646ae0c1c75c1357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21328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Цель взаимодействия ДОУ и семьи</a:t>
            </a:r>
            <a:endParaRPr lang="ru-RU" sz="28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364088" y="29718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163198" y="2971800"/>
            <a:ext cx="64807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39752" y="4293096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Установление доверительных, партнерских отношений с родителями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64088" y="4431595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Вовлечение семьи в единое образовательное пространство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83323" y="6165304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МЫ ВМЕСТЕ!!!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603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3b6f3303fe4ad4646ae0c1c75c1357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071670" y="2000240"/>
            <a:ext cx="2857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Огромное внимание мы уделяем   РАЗВИВАЮЩЕЙ ПРЕДМЕТНО ПРОСТРАНСТВЕННОЙ СРЕДЕ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367342" y="243839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786314" y="2143116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Родители являются активными  участниками  образовательного процесса</a:t>
            </a:r>
            <a:endParaRPr lang="ru-RU" b="1" dirty="0"/>
          </a:p>
        </p:txBody>
      </p:sp>
      <p:pic>
        <p:nvPicPr>
          <p:cNvPr id="21" name="Picture 2" descr="http://detsad-kalinka.ru/wp-content/uploads/2014/02/sreda-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643314"/>
            <a:ext cx="5000660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27603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89"/>
            <a:ext cx="9144000" cy="6930189"/>
          </a:xfrm>
          <a:prstGeom prst="rect">
            <a:avLst/>
          </a:prstGeom>
          <a:noFill/>
        </p:spPr>
      </p:pic>
      <p:pic>
        <p:nvPicPr>
          <p:cNvPr id="18" name="Picture 4" descr="C:\Users\1\Desktop\DZJFTsvJyF8.jpg"/>
          <p:cNvPicPr>
            <a:picLocks noChangeAspect="1" noChangeArrowheads="1"/>
          </p:cNvPicPr>
          <p:nvPr/>
        </p:nvPicPr>
        <p:blipFill>
          <a:blip r:embed="rId3" cstate="print"/>
          <a:srcRect r="-83" b="10416"/>
          <a:stretch>
            <a:fillRect/>
          </a:stretch>
        </p:blipFill>
        <p:spPr bwMode="auto">
          <a:xfrm>
            <a:off x="2483768" y="260648"/>
            <a:ext cx="3678241" cy="314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 r="12817" b="-544"/>
          <a:stretch>
            <a:fillRect/>
          </a:stretch>
        </p:blipFill>
        <p:spPr bwMode="auto">
          <a:xfrm>
            <a:off x="5220072" y="2852936"/>
            <a:ext cx="366510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5" y="4221088"/>
            <a:ext cx="410539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89"/>
            <a:ext cx="9144000" cy="6930189"/>
          </a:xfrm>
          <a:prstGeom prst="rect">
            <a:avLst/>
          </a:prstGeom>
          <a:noFill/>
        </p:spPr>
      </p:pic>
      <p:pic>
        <p:nvPicPr>
          <p:cNvPr id="8" name="Picture 2" descr="C:\Users\1\Desktop\MrcO1jfps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214554"/>
            <a:ext cx="2724136" cy="20431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2" descr="C:\Users\1\Desktop\5dO_OcUpwH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357694"/>
            <a:ext cx="2857520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3" descr="C:\Users\1\Desktop\edinyjj-roditelskijj-den-5_200p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70" y="0"/>
            <a:ext cx="250033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C:\Users\1\Desktop\edinyjj-roditelskijj-den-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285728"/>
            <a:ext cx="2357454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1785918" y="3286124"/>
            <a:ext cx="1714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Игра</a:t>
            </a:r>
          </a:p>
          <a:p>
            <a:r>
              <a:rPr lang="ru-RU" b="1" dirty="0" smtClean="0"/>
              <a:t> « </a:t>
            </a:r>
            <a:r>
              <a:rPr lang="ru-RU" b="1" dirty="0" err="1" smtClean="0"/>
              <a:t>Квест</a:t>
            </a:r>
            <a:r>
              <a:rPr lang="ru-RU" b="1" dirty="0" smtClean="0"/>
              <a:t>»,  для родителей «Писатели пермского края»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358082" y="2928934"/>
            <a:ext cx="1785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Дегустация  меню в рамках мероприятия  «День Открытых дверей»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istockphoto-47833758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3212976"/>
            <a:ext cx="57864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Уважаемые родители!</a:t>
            </a:r>
          </a:p>
          <a:p>
            <a:pPr algn="ctr"/>
            <a:r>
              <a:rPr lang="ru-RU" sz="2400" b="1" dirty="0" smtClean="0"/>
              <a:t>Ребенок  в детском саду , </a:t>
            </a:r>
          </a:p>
          <a:p>
            <a:pPr algn="ctr"/>
            <a:r>
              <a:rPr lang="ru-RU" sz="2400" b="1" dirty="0" smtClean="0"/>
              <a:t>значит   Вы готовы с ним расстаться на определенный период времени .</a:t>
            </a:r>
          </a:p>
          <a:p>
            <a:pPr algn="ctr"/>
            <a:r>
              <a:rPr lang="ru-RU" sz="2400" b="1" dirty="0" smtClean="0"/>
              <a:t> Так расставайтесь легко и  быстро   пожелав малышу хорошего дня, а мы воспитатели сделаем жизнь вашего ребенка интересной и увлекательной!!!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1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00760" y="285728"/>
            <a:ext cx="28575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Ежегодно в ДОУ проходит ярмарка«Полезный дом»</a:t>
            </a:r>
          </a:p>
          <a:p>
            <a:r>
              <a:rPr lang="ru-RU" b="1" dirty="0" smtClean="0"/>
              <a:t>На  которой родители  представляют  развивающие игры и пособия сделанные своими руками.  В которые   дети с удовольствием играют и развиваются.</a:t>
            </a:r>
            <a:endParaRPr lang="ru-RU" b="1" dirty="0"/>
          </a:p>
        </p:txBody>
      </p:sp>
      <p:pic>
        <p:nvPicPr>
          <p:cNvPr id="4" name="Picture 2" descr="http://perm371.ru/files/images/news/2018/10/poleznyjj-dom.jpg"/>
          <p:cNvPicPr>
            <a:picLocks noChangeAspect="1" noChangeArrowheads="1"/>
          </p:cNvPicPr>
          <p:nvPr/>
        </p:nvPicPr>
        <p:blipFill>
          <a:blip r:embed="rId3" cstate="print"/>
          <a:srcRect r="10828" b="22257"/>
          <a:stretch>
            <a:fillRect/>
          </a:stretch>
        </p:blipFill>
        <p:spPr bwMode="auto">
          <a:xfrm>
            <a:off x="2214546" y="500042"/>
            <a:ext cx="357190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perm371.ru/files/images/news/2018/10/poleznyjj-dom-2.jpg"/>
          <p:cNvPicPr>
            <a:picLocks noChangeAspect="1" noChangeArrowheads="1"/>
          </p:cNvPicPr>
          <p:nvPr/>
        </p:nvPicPr>
        <p:blipFill>
          <a:blip r:embed="rId4" cstate="print"/>
          <a:srcRect r="2250" b="25587"/>
          <a:stretch>
            <a:fillRect/>
          </a:stretch>
        </p:blipFill>
        <p:spPr bwMode="auto">
          <a:xfrm>
            <a:off x="3643306" y="3571876"/>
            <a:ext cx="371477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1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1340768"/>
            <a:ext cx="31598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 нашем детском саду  регулярно   проходят различные творческие , тематические конкурсы и выставки.</a:t>
            </a:r>
            <a:endParaRPr lang="ru-RU" sz="2400" b="1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 t="7119" r="365" b="15105"/>
          <a:stretch>
            <a:fillRect/>
          </a:stretch>
        </p:blipFill>
        <p:spPr bwMode="auto">
          <a:xfrm>
            <a:off x="5970306" y="476671"/>
            <a:ext cx="2462766" cy="381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https://avatars.mds.yandex.net/get-pdb/251121/a4f911b5-cdd2-47ca-a780-098b3964568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221088"/>
            <a:ext cx="3448619" cy="231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https://avatars.mds.yandex.net/get-pdb/197794/ffffde21-1644-43d1-b779-30a15e1cf845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293096"/>
            <a:ext cx="3702318" cy="2276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istockphoto-47833758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429000"/>
            <a:ext cx="633670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не надо себя вести родителям:</a:t>
            </a:r>
          </a:p>
          <a:p>
            <a:pPr algn="ctr">
              <a:defRPr/>
            </a:pPr>
            <a:endParaRPr lang="ru-RU" sz="2400" dirty="0"/>
          </a:p>
          <a:p>
            <a:pPr>
              <a:defRPr/>
            </a:pPr>
            <a:r>
              <a:rPr lang="ru-RU" dirty="0"/>
              <a:t>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Не надо постоянно ругать и наказывать ребёнка за все неприятные для вас проявления его самостоятельности.</a:t>
            </a:r>
          </a:p>
          <a:p>
            <a:pPr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Не надо говорить "да" когда необходимо твёрдое "нет".</a:t>
            </a:r>
          </a:p>
          <a:p>
            <a:pPr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Не подчёркивать свою силу и превосходство над ним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надо пугать ребенка детским садом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stockphoto-47833758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475656" y="4512672"/>
            <a:ext cx="64807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1\Desktop\istockphoto-47833758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3786190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Спасибо за внимание!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pic>
        <p:nvPicPr>
          <p:cNvPr id="3" name="Picture 7" descr="C:\Users\1\Desktop\pesochnye-fantazii-2.jpg"/>
          <p:cNvPicPr>
            <a:picLocks noChangeAspect="1" noChangeArrowheads="1"/>
          </p:cNvPicPr>
          <p:nvPr/>
        </p:nvPicPr>
        <p:blipFill>
          <a:blip r:embed="rId3" cstate="print"/>
          <a:srcRect l="13379" t="520" r="7519"/>
          <a:stretch>
            <a:fillRect/>
          </a:stretch>
        </p:blipFill>
        <p:spPr bwMode="auto">
          <a:xfrm>
            <a:off x="2857488" y="571480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1\Desktop\zimnie-zabavy-3_200p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916832"/>
            <a:ext cx="2786082" cy="3134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C:\Users\1\Desktop\kop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861048"/>
            <a:ext cx="2909522" cy="248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3" name="Текст 3"/>
          <p:cNvSpPr txBox="1">
            <a:spLocks/>
          </p:cNvSpPr>
          <p:nvPr/>
        </p:nvSpPr>
        <p:spPr>
          <a:xfrm>
            <a:off x="2915816" y="3933056"/>
            <a:ext cx="5184576" cy="2448272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Здесь у нас стоят кабинки,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Внутри порядок – ни пылинки!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Залог здоровья – чистота!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каждом шкафчике – картинка!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 раздевалка – красота!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8691" y="476672"/>
            <a:ext cx="5202515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-82246"/>
            <a:ext cx="9252520" cy="7012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Users\1\Desktop\02G5IKt4WiM.jpg"/>
          <p:cNvPicPr>
            <a:picLocks noChangeAspect="1" noChangeArrowheads="1"/>
          </p:cNvPicPr>
          <p:nvPr/>
        </p:nvPicPr>
        <p:blipFill>
          <a:blip r:embed="rId3" cstate="print"/>
          <a:srcRect l="781" r="8984" b="30208"/>
          <a:stretch>
            <a:fillRect/>
          </a:stretch>
        </p:blipFill>
        <p:spPr bwMode="auto">
          <a:xfrm>
            <a:off x="2214546" y="3905672"/>
            <a:ext cx="367403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Users\1\Desktop\9y5wzmuoC7w.jpg"/>
          <p:cNvPicPr>
            <a:picLocks noChangeAspect="1" noChangeArrowheads="1"/>
          </p:cNvPicPr>
          <p:nvPr/>
        </p:nvPicPr>
        <p:blipFill>
          <a:blip r:embed="rId4" cstate="print"/>
          <a:srcRect l="22266" t="1042" r="29101" b="6249"/>
          <a:stretch>
            <a:fillRect/>
          </a:stretch>
        </p:blipFill>
        <p:spPr bwMode="auto">
          <a:xfrm>
            <a:off x="6300192" y="3861048"/>
            <a:ext cx="2531621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5797" t="2576" r="8699" b="2097"/>
          <a:stretch>
            <a:fillRect/>
          </a:stretch>
        </p:blipFill>
        <p:spPr bwMode="auto">
          <a:xfrm>
            <a:off x="2928926" y="285728"/>
            <a:ext cx="4643470" cy="30929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istockphoto-478337584-102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3571876"/>
            <a:ext cx="5976664" cy="30003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Почему важен порядок в шкафчике!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653136"/>
            <a:ext cx="6840760" cy="22048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!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2"/>
            <a:ext cx="35719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 верхней полке:</a:t>
            </a:r>
          </a:p>
          <a:p>
            <a:r>
              <a:rPr lang="ru-RU" b="1" dirty="0" smtClean="0"/>
              <a:t>Головные уборы, шарфы, пакет со сменной одеждой (запасные трусы, майка, колготки, штаны, шорты, платье).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На крючках:</a:t>
            </a:r>
          </a:p>
          <a:p>
            <a:r>
              <a:rPr lang="ru-RU" b="1" dirty="0" smtClean="0"/>
              <a:t> Верхняя одежда с пришитой петлёй , варежки, а не перчатки должны быть пришиты на резинку и вдеты в рукава.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На нижней полке:</a:t>
            </a:r>
          </a:p>
          <a:p>
            <a:r>
              <a:rPr lang="ru-RU" b="1" dirty="0" smtClean="0"/>
              <a:t>Кофта, гамаши, колготки, теплые штаны – одежда по пагоде.</a:t>
            </a:r>
          </a:p>
          <a:p>
            <a:endParaRPr lang="ru-RU" b="1" dirty="0" smtClean="0"/>
          </a:p>
          <a:p>
            <a:r>
              <a:rPr lang="ru-RU" b="1" u="sng" dirty="0" smtClean="0"/>
              <a:t>Для удобства на дверь шкафа можно повесить органайзер с карманами </a:t>
            </a:r>
            <a:r>
              <a:rPr lang="ru-RU" b="1" dirty="0" smtClean="0"/>
              <a:t>и разместить в нем сменную одежду для группы и спортивную форму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60648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Порядок в шкафчике!!!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6626" name="Picture 2" descr="ÐÐ°ÑÑÐ¸Ð½ÐºÐ¸ Ð¿Ð¾ Ð·Ð°Ð¿ÑÐ¾ÑÑ ÐºÐ°ÑÑÐ¸Ð½ÐºÐ¸ ÑÐºÐ°ÑÑÐ¸ÐºÐ° Ñ Ð²ÐµÑÐ°Ð¼Ð¸ Ð´ÐµÑÑÐºÐ¾Ð³Ð¾ ÑÐ°Ð´Ð°"/>
          <p:cNvPicPr>
            <a:picLocks noChangeAspect="1" noChangeArrowheads="1"/>
          </p:cNvPicPr>
          <p:nvPr/>
        </p:nvPicPr>
        <p:blipFill>
          <a:blip r:embed="rId3" cstate="print"/>
          <a:srcRect l="9180" b="3607"/>
          <a:stretch>
            <a:fillRect/>
          </a:stretch>
        </p:blipFill>
        <p:spPr bwMode="auto">
          <a:xfrm>
            <a:off x="4860032" y="1052736"/>
            <a:ext cx="3561860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428992" y="314324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7036" y="3244334"/>
            <a:ext cx="766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140968"/>
            <a:ext cx="280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sz="2400" b="1" dirty="0" smtClean="0"/>
              <a:t>Белая футболка;</a:t>
            </a:r>
          </a:p>
          <a:p>
            <a:pPr algn="ctr">
              <a:buFontTx/>
              <a:buChar char="-"/>
            </a:pPr>
            <a:endParaRPr lang="ru-RU" sz="2400" b="1" dirty="0" smtClean="0"/>
          </a:p>
          <a:p>
            <a:pPr algn="ctr">
              <a:buFontTx/>
              <a:buChar char="-"/>
            </a:pPr>
            <a:r>
              <a:rPr lang="ru-RU" sz="2400" b="1" dirty="0" smtClean="0"/>
              <a:t> Черные  шорты;</a:t>
            </a:r>
          </a:p>
          <a:p>
            <a:pPr algn="ctr">
              <a:buFontTx/>
              <a:buChar char="-"/>
            </a:pPr>
            <a:endParaRPr lang="ru-RU" sz="2400" b="1" dirty="0" smtClean="0"/>
          </a:p>
          <a:p>
            <a:pPr algn="ctr"/>
            <a:r>
              <a:rPr lang="ru-RU" sz="2400" b="1" dirty="0" smtClean="0"/>
              <a:t>- Чешки по размеру.</a:t>
            </a:r>
            <a:endParaRPr lang="ru-RU" sz="2400" b="1" dirty="0"/>
          </a:p>
        </p:txBody>
      </p:sp>
      <p:pic>
        <p:nvPicPr>
          <p:cNvPr id="5" name="Содержимое 4" descr="форма для физкультуры в детский са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428868"/>
            <a:ext cx="3600400" cy="4200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907704" y="500042"/>
            <a:ext cx="65527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Одежда для утренней гимнастики и физкультурных занятий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189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1932" r="-211" b="2981"/>
          <a:stretch>
            <a:fillRect/>
          </a:stretch>
        </p:blipFill>
        <p:spPr bwMode="auto">
          <a:xfrm rot="20849880">
            <a:off x="1531517" y="4032067"/>
            <a:ext cx="3150678" cy="2191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1\Desktop\UKggnaOm9X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3779">
            <a:off x="4923887" y="3445882"/>
            <a:ext cx="3786089" cy="274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052736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403648" y="332657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Утренняя гимнастика и физическая культура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</TotalTime>
  <Words>417</Words>
  <Application>Microsoft Office PowerPoint</Application>
  <PresentationFormat>Экран (4:3)</PresentationFormat>
  <Paragraphs>64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Почему важен порядок в шкафчике!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sasha-masha@list.ru</cp:lastModifiedBy>
  <cp:revision>52</cp:revision>
  <dcterms:created xsi:type="dcterms:W3CDTF">2019-09-08T17:30:22Z</dcterms:created>
  <dcterms:modified xsi:type="dcterms:W3CDTF">2019-12-21T10:10:56Z</dcterms:modified>
</cp:coreProperties>
</file>