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9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138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939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474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69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61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37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41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796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471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38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40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25B68-4EBD-4A7C-ABE4-711C80B094AB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686DA-2B31-4E8E-9944-956856B79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348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18" y="831273"/>
            <a:ext cx="9222007" cy="502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243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844" y="577332"/>
            <a:ext cx="8550729" cy="570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07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080" y="538883"/>
            <a:ext cx="8262257" cy="550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264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616403"/>
            <a:ext cx="7500257" cy="562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020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781" y="657012"/>
            <a:ext cx="8450476" cy="560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574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205582" cy="6858000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543" y="130938"/>
            <a:ext cx="3007417" cy="34697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840" y="225582"/>
            <a:ext cx="4293274" cy="40443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80" y="225582"/>
            <a:ext cx="2754380" cy="28129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1721" y="478823"/>
            <a:ext cx="3399649" cy="34769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85" y="3613622"/>
            <a:ext cx="10226811" cy="227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3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379" y="696612"/>
            <a:ext cx="8795659" cy="546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219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62402" y="628073"/>
            <a:ext cx="4895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ВОЙСК</a:t>
            </a:r>
            <a:endParaRPr lang="ru-RU" sz="4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429" y="1459070"/>
            <a:ext cx="3577559" cy="2538559"/>
          </a:xfrm>
          <a:prstGeom prst="rect">
            <a:avLst/>
          </a:prstGeom>
        </p:spPr>
      </p:pic>
      <p:pic>
        <p:nvPicPr>
          <p:cNvPr id="7" name="Picture 28" descr="http://sts.sumy.ua/wp-content/uploads/2017/08/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3908" y="3513429"/>
            <a:ext cx="3429024" cy="2276015"/>
          </a:xfrm>
          <a:prstGeom prst="rect">
            <a:avLst/>
          </a:prstGeom>
          <a:noFill/>
        </p:spPr>
      </p:pic>
      <p:pic>
        <p:nvPicPr>
          <p:cNvPr id="8" name="Picture 4" descr="http://ksovd.ru/upload/000/u10/080/0709c1a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65485" y="3513429"/>
            <a:ext cx="3429024" cy="2284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197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34" y="742586"/>
            <a:ext cx="3495620" cy="26864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873" y="742586"/>
            <a:ext cx="3873997" cy="26864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544" y="3583710"/>
            <a:ext cx="4013473" cy="244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7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667" y="691679"/>
            <a:ext cx="4932903" cy="38476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81" y="2492828"/>
            <a:ext cx="5388428" cy="359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16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23" y="646634"/>
            <a:ext cx="8175971" cy="55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78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826" y="628054"/>
            <a:ext cx="8194766" cy="56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70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209" y="574222"/>
            <a:ext cx="8382000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42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12205582" cy="685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630" y="637730"/>
            <a:ext cx="8489484" cy="565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0418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</Words>
  <Application>Microsoft Office PowerPoint</Application>
  <PresentationFormat>Широкоэкранный</PresentationFormat>
  <Paragraphs>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</cp:revision>
  <dcterms:created xsi:type="dcterms:W3CDTF">2020-02-19T18:47:10Z</dcterms:created>
  <dcterms:modified xsi:type="dcterms:W3CDTF">2020-02-19T21:44:33Z</dcterms:modified>
</cp:coreProperties>
</file>