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2" r:id="rId3"/>
    <p:sldMasterId id="2147483658" r:id="rId4"/>
  </p:sldMasterIdLst>
  <p:notesMasterIdLst>
    <p:notesMasterId r:id="rId37"/>
  </p:notesMasterIdLst>
  <p:sldIdLst>
    <p:sldId id="256" r:id="rId5"/>
    <p:sldId id="257" r:id="rId6"/>
    <p:sldId id="302" r:id="rId7"/>
    <p:sldId id="259" r:id="rId8"/>
    <p:sldId id="260" r:id="rId9"/>
    <p:sldId id="261" r:id="rId10"/>
    <p:sldId id="262" r:id="rId11"/>
    <p:sldId id="263" r:id="rId12"/>
    <p:sldId id="265" r:id="rId13"/>
    <p:sldId id="266" r:id="rId14"/>
    <p:sldId id="264" r:id="rId15"/>
    <p:sldId id="267" r:id="rId16"/>
    <p:sldId id="268" r:id="rId17"/>
    <p:sldId id="269" r:id="rId18"/>
    <p:sldId id="303" r:id="rId19"/>
    <p:sldId id="271" r:id="rId20"/>
    <p:sldId id="272" r:id="rId21"/>
    <p:sldId id="304" r:id="rId22"/>
    <p:sldId id="274" r:id="rId23"/>
    <p:sldId id="275" r:id="rId24"/>
    <p:sldId id="258" r:id="rId25"/>
    <p:sldId id="287" r:id="rId26"/>
    <p:sldId id="305" r:id="rId27"/>
    <p:sldId id="306" r:id="rId28"/>
    <p:sldId id="307" r:id="rId29"/>
    <p:sldId id="308" r:id="rId30"/>
    <p:sldId id="285" r:id="rId31"/>
    <p:sldId id="301" r:id="rId32"/>
    <p:sldId id="299" r:id="rId33"/>
    <p:sldId id="309" r:id="rId34"/>
    <p:sldId id="311" r:id="rId35"/>
    <p:sldId id="310" r:id="rId36"/>
  </p:sldIdLst>
  <p:sldSz cx="12193588" cy="6858000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20000"/>
    <a:srgbClr val="FF9900"/>
    <a:srgbClr val="005828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57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Calibri" pitchFamily="34" charset="0"/>
                <a:ea typeface="+mn-ea"/>
                <a:cs typeface="Segoe U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4413" cy="3427413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Segoe UI" pitchFamily="34" charset="0"/>
              </a:defRPr>
            </a:lvl1pPr>
          </a:lstStyle>
          <a:p>
            <a:fld id="{CE658E3E-1FDC-4AE2-9ED8-AF47728CC6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55123769-7223-431E-A9AD-E9733DD8CB44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81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81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1C4F4BC1-8AAE-411D-ACDC-81F5C573FE34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0B16695-C4E8-4284-8C54-7F231FF4DD29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6F181A6-ADB2-4124-8BBF-82E4BA10779D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3ED98B0-7F8C-4315-A682-035DC40FA0ED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32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E1489F3A-63F5-4E05-B82D-3B42401DF3DD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3ED98B0-7F8C-4315-A682-035DC40FA0ED}" type="slidenum">
              <a:rPr lang="ru-RU" altLang="ru-RU"/>
              <a:pPr/>
              <a:t>15</a:t>
            </a:fld>
            <a:endParaRPr lang="ru-RU" altLang="ru-RU"/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32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19800AB-4947-4B0C-9469-CA2F4700E54E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A8E8DDA-7C8E-4BBD-90CF-DE77DAD358A5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 eaLnBrk="1" hangingPunct="1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66ADBD4-D2F2-4C15-85ED-7582C5324F23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40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409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ECB7727B-1458-407F-A60E-9FF893AE6C85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0361891-76FB-4E15-873A-1B1274235AAF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47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471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CA985ED7-B825-4E01-9D04-E891DAED0741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102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02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140654B-5FBB-4373-AB03-13A2FC9A0933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122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22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11682D5C-5F1E-4C13-B69C-82CC4E4711CF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49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491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056C5ED-DE02-49B8-90A0-62F0C3A069B6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30EF77D-E323-4F19-A377-3FE7E41B3686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61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614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A8C0124A-6C20-48B2-A656-0009E4CA14C1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634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634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37D75133-8CA2-4BD4-88E5-73BAFF806CC1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37D75133-8CA2-4BD4-88E5-73BAFF806CC1}" type="slidenum">
              <a:rPr lang="ru-RU" altLang="ru-RU"/>
              <a:pPr/>
              <a:t>31</a:t>
            </a:fld>
            <a:endParaRPr lang="ru-RU" alt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817910CC-720D-4A3E-89A5-BDF7E40339F0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143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43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817910CC-720D-4A3E-89A5-BDF7E40339F0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143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43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37D75133-8CA2-4BD4-88E5-73BAFF806CC1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754050B0-D417-4F3E-8FC7-BCEE67B379B1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7521148-A179-45C6-90CB-E249E78EBEEB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1DB66B1-44C7-4952-B4D5-FF5C81DD9683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50FCA9-4E58-4186-8020-18E800126FE4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478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598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B5148D-477D-42F1-B43E-D213ECE1C4A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15228F-5700-4811-991E-E54319A942B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0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0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E666C4-2603-46D9-A465-E1E5C58AA14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478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598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C9A96D-512E-4B8D-BDF3-EC1438828D8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6D91AB-7468-4CE7-96D2-4A49CD4DB09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47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47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13B19-6550-4293-BBE8-C4D65089BDC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28750"/>
            <a:ext cx="5408613" cy="4695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0613" y="1428750"/>
            <a:ext cx="5410200" cy="4695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E3DF57-BFB3-4F01-A165-3BA8ADE4408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F5488-1E55-453C-81E2-52A8C0697D5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65139B-521F-47B1-BC94-B84CB58E1A5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E6CD4-9652-4688-B5B7-2000271FEB6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263" y="273050"/>
            <a:ext cx="6816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54A91A-87B3-49ED-9841-4C3D6DBB55F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DC71A1-C74C-42FB-8363-105CEF32D4B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3411D-89C0-4383-8436-072D553BE59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166A12-AFAE-46D6-83DF-A945CF29F86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9EB998-8A37-47B0-B6FB-3F8403579EA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478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598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779628-0562-4589-A78F-C969DC96B0B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36B778-D597-473D-9571-76CE0093CAB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47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47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49DD40-9373-4BE2-91BB-AB202F49C5A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28750"/>
            <a:ext cx="5408613" cy="4695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0613" y="1428750"/>
            <a:ext cx="5410200" cy="4695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000F7D-40B8-4497-BB81-3B951B48DA2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B2EEE3-58C5-46B4-BF49-E81E13C7A96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3F06F8-B541-49C8-B01A-419A221D9CC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6078BE-9007-44B5-9DE9-0F2BD898725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47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47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038EEA-7A4F-457F-8422-192A9ABEAB1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263" y="273050"/>
            <a:ext cx="6816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790BE-584C-41C6-BD2C-3EA10E2F1BC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CD3761-F9D5-45E1-A738-BD4450A5BD1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E0882-4935-4D02-A244-58A9869C1FF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49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49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C7C85F-6248-48A4-961D-ED85F95A41D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478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598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CBB3E8-F135-4547-A4C7-440590FD170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5752D5-4297-4CE1-8037-EFDF1D7C5C7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47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47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573105-995E-4D5D-8444-7CA72FDB956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981200"/>
            <a:ext cx="51038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780213" y="1981200"/>
            <a:ext cx="51054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90DCBA-F028-44A6-AB31-FD55ADE9082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4F0A4B-C769-41B8-AF61-9E848E2D46A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5A5277-AA3C-4431-A379-9197C52666D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2DE335-B742-4CBB-99AB-4504D7AC676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E79B65-4596-437D-BF73-BE02EB67A5F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263" y="273050"/>
            <a:ext cx="6816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BE053-010C-45C3-887A-A15972FB165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02E1A-4F58-4B3B-A1B9-D79E64F37D4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4EAAB-166A-4C99-A0CF-BA8518582A6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96400" y="609600"/>
            <a:ext cx="2589213" cy="54848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609600"/>
            <a:ext cx="7620000" cy="54848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2B07B-75D6-450B-8832-292CF0E828B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9CEF55-3DA0-4EE1-BEDB-82EB909DF98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E53092-144E-4E90-8CBD-99A993423C4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B8EA0-806B-46B3-BBC9-8267DE0F787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263" y="273050"/>
            <a:ext cx="6816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CA3F6-7D33-45AA-A62C-CCF44978259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CC460B-4540-40DD-A512-E32883CDAED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4013" cy="1323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заглавия щёлкните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4013" cy="434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838200" y="6356350"/>
            <a:ext cx="27416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Segoe U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610600" y="6356350"/>
            <a:ext cx="27416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defRPr sz="1200">
                <a:solidFill>
                  <a:srgbClr val="898989"/>
                </a:solidFill>
                <a:latin typeface="Calibri" pitchFamily="34" charset="0"/>
                <a:cs typeface="Segoe UI" pitchFamily="34" charset="0"/>
              </a:defRPr>
            </a:lvl1pPr>
          </a:lstStyle>
          <a:p>
            <a:fld id="{EFFBE7BE-2C6B-4422-A8E6-AD4BF14E0ED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2pPr>
      <a:lvl3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3pPr>
      <a:lvl4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4pPr>
      <a:lvl5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5pPr>
      <a:lvl6pPr marL="25146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6pPr>
      <a:lvl7pPr marL="29718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7pPr>
      <a:lvl8pPr marL="34290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8pPr>
      <a:lvl9pPr marL="3886200" indent="-228600"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 Light" pitchFamily="34" charset="0"/>
          <a:ea typeface="Microsoft YaHei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1213" cy="866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заглавия щёлкните мышью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28750"/>
            <a:ext cx="10971213" cy="4695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09600" y="6356350"/>
            <a:ext cx="28432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Segoe U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737600" y="6356350"/>
            <a:ext cx="28432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defRPr sz="1200">
                <a:solidFill>
                  <a:srgbClr val="898989"/>
                </a:solidFill>
                <a:latin typeface="Calibri" pitchFamily="34" charset="0"/>
                <a:cs typeface="Segoe UI" pitchFamily="34" charset="0"/>
              </a:defRPr>
            </a:lvl1pPr>
          </a:lstStyle>
          <a:p>
            <a:fld id="{110E8256-2126-4061-AF12-F8697BB301B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17375E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17375E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17375E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1213" cy="866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заглавия щёлкните мышью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28750"/>
            <a:ext cx="10971213" cy="4695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09600" y="6356350"/>
            <a:ext cx="28432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898989"/>
                </a:solidFill>
                <a:latin typeface="+mn-lt"/>
                <a:ea typeface="+mn-ea"/>
                <a:cs typeface="Segoe U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737600" y="6356350"/>
            <a:ext cx="28432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defRPr sz="1200">
                <a:solidFill>
                  <a:srgbClr val="898989"/>
                </a:solidFill>
                <a:latin typeface="Calibri" pitchFamily="34" charset="0"/>
                <a:cs typeface="Segoe UI" pitchFamily="34" charset="0"/>
              </a:defRPr>
            </a:lvl1pPr>
          </a:lstStyle>
          <a:p>
            <a:fld id="{0F5A09F1-B646-4C5E-B0F5-D3DDAE6F65E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17375E"/>
          </a:solidFill>
          <a:latin typeface="Calibri" pitchFamily="34" charset="0"/>
          <a:ea typeface="Microsoft YaHei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17375E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17375E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17375E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17375E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00000"/>
            </a:gs>
            <a:gs pos="50000">
              <a:srgbClr val="CC0000"/>
            </a:gs>
            <a:gs pos="100000">
              <a:srgbClr val="8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"/>
          <p:cNvGrpSpPr>
            <a:grpSpLocks/>
          </p:cNvGrpSpPr>
          <p:nvPr/>
        </p:nvGrpSpPr>
        <p:grpSpPr bwMode="auto">
          <a:xfrm>
            <a:off x="0" y="0"/>
            <a:ext cx="1522413" cy="6854825"/>
            <a:chOff x="0" y="0"/>
            <a:chExt cx="959" cy="4318"/>
          </a:xfrm>
        </p:grpSpPr>
        <p:sp>
          <p:nvSpPr>
            <p:cNvPr id="4104" name="Rectangle 2"/>
            <p:cNvSpPr>
              <a:spLocks noChangeArrowheads="1"/>
            </p:cNvSpPr>
            <p:nvPr/>
          </p:nvSpPr>
          <p:spPr bwMode="auto">
            <a:xfrm>
              <a:off x="0" y="0"/>
              <a:ext cx="959" cy="4318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C0000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cs typeface="Arial" charset="0"/>
              </a:endParaRPr>
            </a:p>
          </p:txBody>
        </p:sp>
        <p:grpSp>
          <p:nvGrpSpPr>
            <p:cNvPr id="4105" name="Group 3"/>
            <p:cNvGrpSpPr>
              <a:grpSpLocks/>
            </p:cNvGrpSpPr>
            <p:nvPr/>
          </p:nvGrpSpPr>
          <p:grpSpPr bwMode="auto">
            <a:xfrm>
              <a:off x="56" y="438"/>
              <a:ext cx="825" cy="2908"/>
              <a:chOff x="56" y="438"/>
              <a:chExt cx="825" cy="2908"/>
            </a:xfrm>
          </p:grpSpPr>
          <p:sp>
            <p:nvSpPr>
              <p:cNvPr id="4106" name="Freeform 4"/>
              <p:cNvSpPr>
                <a:spLocks noChangeArrowheads="1"/>
              </p:cNvSpPr>
              <p:nvPr/>
            </p:nvSpPr>
            <p:spPr bwMode="auto">
              <a:xfrm>
                <a:off x="126" y="438"/>
                <a:ext cx="673" cy="1128"/>
              </a:xfrm>
              <a:custGeom>
                <a:avLst/>
                <a:gdLst>
                  <a:gd name="T0" fmla="*/ 551 w 506"/>
                  <a:gd name="T1" fmla="*/ 1127 h 1129"/>
                  <a:gd name="T2" fmla="*/ 596 w 506"/>
                  <a:gd name="T3" fmla="*/ 1070 h 1129"/>
                  <a:gd name="T4" fmla="*/ 634 w 506"/>
                  <a:gd name="T5" fmla="*/ 1019 h 1129"/>
                  <a:gd name="T6" fmla="*/ 658 w 506"/>
                  <a:gd name="T7" fmla="*/ 967 h 1129"/>
                  <a:gd name="T8" fmla="*/ 672 w 506"/>
                  <a:gd name="T9" fmla="*/ 906 h 1129"/>
                  <a:gd name="T10" fmla="*/ 668 w 506"/>
                  <a:gd name="T11" fmla="*/ 845 h 1129"/>
                  <a:gd name="T12" fmla="*/ 650 w 506"/>
                  <a:gd name="T13" fmla="*/ 798 h 1129"/>
                  <a:gd name="T14" fmla="*/ 609 w 506"/>
                  <a:gd name="T15" fmla="*/ 732 h 1129"/>
                  <a:gd name="T16" fmla="*/ 580 w 506"/>
                  <a:gd name="T17" fmla="*/ 694 h 1129"/>
                  <a:gd name="T18" fmla="*/ 551 w 506"/>
                  <a:gd name="T19" fmla="*/ 657 h 1129"/>
                  <a:gd name="T20" fmla="*/ 509 w 506"/>
                  <a:gd name="T21" fmla="*/ 615 h 1129"/>
                  <a:gd name="T22" fmla="*/ 480 w 506"/>
                  <a:gd name="T23" fmla="*/ 560 h 1129"/>
                  <a:gd name="T24" fmla="*/ 467 w 506"/>
                  <a:gd name="T25" fmla="*/ 489 h 1129"/>
                  <a:gd name="T26" fmla="*/ 467 w 506"/>
                  <a:gd name="T27" fmla="*/ 414 h 1129"/>
                  <a:gd name="T28" fmla="*/ 483 w 506"/>
                  <a:gd name="T29" fmla="*/ 338 h 1129"/>
                  <a:gd name="T30" fmla="*/ 459 w 506"/>
                  <a:gd name="T31" fmla="*/ 282 h 1129"/>
                  <a:gd name="T32" fmla="*/ 451 w 506"/>
                  <a:gd name="T33" fmla="*/ 367 h 1129"/>
                  <a:gd name="T34" fmla="*/ 410 w 506"/>
                  <a:gd name="T35" fmla="*/ 460 h 1129"/>
                  <a:gd name="T36" fmla="*/ 410 w 506"/>
                  <a:gd name="T37" fmla="*/ 536 h 1129"/>
                  <a:gd name="T38" fmla="*/ 383 w 506"/>
                  <a:gd name="T39" fmla="*/ 489 h 1129"/>
                  <a:gd name="T40" fmla="*/ 375 w 506"/>
                  <a:gd name="T41" fmla="*/ 433 h 1129"/>
                  <a:gd name="T42" fmla="*/ 375 w 506"/>
                  <a:gd name="T43" fmla="*/ 367 h 1129"/>
                  <a:gd name="T44" fmla="*/ 338 w 506"/>
                  <a:gd name="T45" fmla="*/ 404 h 1129"/>
                  <a:gd name="T46" fmla="*/ 318 w 506"/>
                  <a:gd name="T47" fmla="*/ 460 h 1129"/>
                  <a:gd name="T48" fmla="*/ 309 w 506"/>
                  <a:gd name="T49" fmla="*/ 522 h 1129"/>
                  <a:gd name="T50" fmla="*/ 299 w 506"/>
                  <a:gd name="T51" fmla="*/ 564 h 1129"/>
                  <a:gd name="T52" fmla="*/ 283 w 506"/>
                  <a:gd name="T53" fmla="*/ 522 h 1129"/>
                  <a:gd name="T54" fmla="*/ 259 w 506"/>
                  <a:gd name="T55" fmla="*/ 470 h 1129"/>
                  <a:gd name="T56" fmla="*/ 259 w 506"/>
                  <a:gd name="T57" fmla="*/ 404 h 1129"/>
                  <a:gd name="T58" fmla="*/ 267 w 506"/>
                  <a:gd name="T59" fmla="*/ 338 h 1129"/>
                  <a:gd name="T60" fmla="*/ 291 w 506"/>
                  <a:gd name="T61" fmla="*/ 263 h 1129"/>
                  <a:gd name="T62" fmla="*/ 318 w 506"/>
                  <a:gd name="T63" fmla="*/ 216 h 1129"/>
                  <a:gd name="T64" fmla="*/ 342 w 506"/>
                  <a:gd name="T65" fmla="*/ 160 h 1129"/>
                  <a:gd name="T66" fmla="*/ 350 w 506"/>
                  <a:gd name="T67" fmla="*/ 122 h 1129"/>
                  <a:gd name="T68" fmla="*/ 330 w 506"/>
                  <a:gd name="T69" fmla="*/ 75 h 1129"/>
                  <a:gd name="T70" fmla="*/ 283 w 506"/>
                  <a:gd name="T71" fmla="*/ 0 h 1129"/>
                  <a:gd name="T72" fmla="*/ 275 w 506"/>
                  <a:gd name="T73" fmla="*/ 28 h 1129"/>
                  <a:gd name="T74" fmla="*/ 262 w 506"/>
                  <a:gd name="T75" fmla="*/ 89 h 1129"/>
                  <a:gd name="T76" fmla="*/ 229 w 506"/>
                  <a:gd name="T77" fmla="*/ 132 h 1129"/>
                  <a:gd name="T78" fmla="*/ 176 w 506"/>
                  <a:gd name="T79" fmla="*/ 179 h 1129"/>
                  <a:gd name="T80" fmla="*/ 97 w 506"/>
                  <a:gd name="T81" fmla="*/ 278 h 1129"/>
                  <a:gd name="T82" fmla="*/ 51 w 506"/>
                  <a:gd name="T83" fmla="*/ 357 h 1129"/>
                  <a:gd name="T84" fmla="*/ 16 w 506"/>
                  <a:gd name="T85" fmla="*/ 428 h 1129"/>
                  <a:gd name="T86" fmla="*/ 0 w 506"/>
                  <a:gd name="T87" fmla="*/ 498 h 1129"/>
                  <a:gd name="T88" fmla="*/ 0 w 506"/>
                  <a:gd name="T89" fmla="*/ 572 h 1129"/>
                  <a:gd name="T90" fmla="*/ 16 w 506"/>
                  <a:gd name="T91" fmla="*/ 667 h 1129"/>
                  <a:gd name="T92" fmla="*/ 45 w 506"/>
                  <a:gd name="T93" fmla="*/ 751 h 1129"/>
                  <a:gd name="T94" fmla="*/ 92 w 506"/>
                  <a:gd name="T95" fmla="*/ 816 h 1129"/>
                  <a:gd name="T96" fmla="*/ 88 w 506"/>
                  <a:gd name="T97" fmla="*/ 854 h 1129"/>
                  <a:gd name="T98" fmla="*/ 78 w 506"/>
                  <a:gd name="T99" fmla="*/ 911 h 1129"/>
                  <a:gd name="T100" fmla="*/ 76 w 506"/>
                  <a:gd name="T101" fmla="*/ 967 h 1129"/>
                  <a:gd name="T102" fmla="*/ 88 w 506"/>
                  <a:gd name="T103" fmla="*/ 1010 h 1129"/>
                  <a:gd name="T104" fmla="*/ 117 w 506"/>
                  <a:gd name="T105" fmla="*/ 1052 h 1129"/>
                  <a:gd name="T106" fmla="*/ 146 w 506"/>
                  <a:gd name="T107" fmla="*/ 1089 h 1129"/>
                  <a:gd name="T108" fmla="*/ 189 w 506"/>
                  <a:gd name="T109" fmla="*/ 1122 h 1129"/>
                  <a:gd name="T110" fmla="*/ 299 w 506"/>
                  <a:gd name="T111" fmla="*/ 1113 h 1129"/>
                  <a:gd name="T112" fmla="*/ 426 w 506"/>
                  <a:gd name="T113" fmla="*/ 1118 h 1129"/>
                  <a:gd name="T114" fmla="*/ 551 w 506"/>
                  <a:gd name="T115" fmla="*/ 1127 h 1129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06"/>
                  <a:gd name="T175" fmla="*/ 0 h 1129"/>
                  <a:gd name="T176" fmla="*/ 506 w 506"/>
                  <a:gd name="T177" fmla="*/ 1129 h 1129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06" h="1129">
                    <a:moveTo>
                      <a:pt x="414" y="1128"/>
                    </a:moveTo>
                    <a:lnTo>
                      <a:pt x="448" y="1071"/>
                    </a:lnTo>
                    <a:lnTo>
                      <a:pt x="477" y="1020"/>
                    </a:lnTo>
                    <a:lnTo>
                      <a:pt x="495" y="968"/>
                    </a:lnTo>
                    <a:lnTo>
                      <a:pt x="505" y="907"/>
                    </a:lnTo>
                    <a:lnTo>
                      <a:pt x="502" y="846"/>
                    </a:lnTo>
                    <a:lnTo>
                      <a:pt x="489" y="799"/>
                    </a:lnTo>
                    <a:lnTo>
                      <a:pt x="458" y="733"/>
                    </a:lnTo>
                    <a:lnTo>
                      <a:pt x="436" y="695"/>
                    </a:lnTo>
                    <a:lnTo>
                      <a:pt x="414" y="658"/>
                    </a:lnTo>
                    <a:lnTo>
                      <a:pt x="383" y="616"/>
                    </a:lnTo>
                    <a:lnTo>
                      <a:pt x="361" y="560"/>
                    </a:lnTo>
                    <a:lnTo>
                      <a:pt x="351" y="489"/>
                    </a:lnTo>
                    <a:lnTo>
                      <a:pt x="351" y="414"/>
                    </a:lnTo>
                    <a:lnTo>
                      <a:pt x="363" y="338"/>
                    </a:lnTo>
                    <a:lnTo>
                      <a:pt x="345" y="282"/>
                    </a:lnTo>
                    <a:lnTo>
                      <a:pt x="339" y="367"/>
                    </a:lnTo>
                    <a:lnTo>
                      <a:pt x="308" y="460"/>
                    </a:lnTo>
                    <a:lnTo>
                      <a:pt x="308" y="536"/>
                    </a:lnTo>
                    <a:lnTo>
                      <a:pt x="288" y="489"/>
                    </a:lnTo>
                    <a:lnTo>
                      <a:pt x="282" y="433"/>
                    </a:lnTo>
                    <a:lnTo>
                      <a:pt x="282" y="367"/>
                    </a:lnTo>
                    <a:lnTo>
                      <a:pt x="254" y="404"/>
                    </a:lnTo>
                    <a:lnTo>
                      <a:pt x="239" y="460"/>
                    </a:lnTo>
                    <a:lnTo>
                      <a:pt x="232" y="522"/>
                    </a:lnTo>
                    <a:lnTo>
                      <a:pt x="225" y="564"/>
                    </a:lnTo>
                    <a:lnTo>
                      <a:pt x="213" y="522"/>
                    </a:lnTo>
                    <a:lnTo>
                      <a:pt x="195" y="470"/>
                    </a:lnTo>
                    <a:lnTo>
                      <a:pt x="195" y="404"/>
                    </a:lnTo>
                    <a:lnTo>
                      <a:pt x="201" y="338"/>
                    </a:lnTo>
                    <a:lnTo>
                      <a:pt x="219" y="263"/>
                    </a:lnTo>
                    <a:lnTo>
                      <a:pt x="239" y="216"/>
                    </a:lnTo>
                    <a:lnTo>
                      <a:pt x="257" y="160"/>
                    </a:lnTo>
                    <a:lnTo>
                      <a:pt x="263" y="122"/>
                    </a:lnTo>
                    <a:lnTo>
                      <a:pt x="248" y="75"/>
                    </a:lnTo>
                    <a:lnTo>
                      <a:pt x="213" y="0"/>
                    </a:lnTo>
                    <a:lnTo>
                      <a:pt x="207" y="28"/>
                    </a:lnTo>
                    <a:lnTo>
                      <a:pt x="197" y="89"/>
                    </a:lnTo>
                    <a:lnTo>
                      <a:pt x="172" y="132"/>
                    </a:lnTo>
                    <a:lnTo>
                      <a:pt x="132" y="179"/>
                    </a:lnTo>
                    <a:lnTo>
                      <a:pt x="73" y="278"/>
                    </a:lnTo>
                    <a:lnTo>
                      <a:pt x="38" y="357"/>
                    </a:lnTo>
                    <a:lnTo>
                      <a:pt x="12" y="428"/>
                    </a:lnTo>
                    <a:lnTo>
                      <a:pt x="0" y="498"/>
                    </a:lnTo>
                    <a:lnTo>
                      <a:pt x="0" y="573"/>
                    </a:lnTo>
                    <a:lnTo>
                      <a:pt x="12" y="668"/>
                    </a:lnTo>
                    <a:lnTo>
                      <a:pt x="34" y="752"/>
                    </a:lnTo>
                    <a:lnTo>
                      <a:pt x="69" y="817"/>
                    </a:lnTo>
                    <a:lnTo>
                      <a:pt x="66" y="855"/>
                    </a:lnTo>
                    <a:lnTo>
                      <a:pt x="59" y="912"/>
                    </a:lnTo>
                    <a:lnTo>
                      <a:pt x="57" y="968"/>
                    </a:lnTo>
                    <a:lnTo>
                      <a:pt x="66" y="1011"/>
                    </a:lnTo>
                    <a:lnTo>
                      <a:pt x="88" y="1053"/>
                    </a:lnTo>
                    <a:lnTo>
                      <a:pt x="110" y="1090"/>
                    </a:lnTo>
                    <a:lnTo>
                      <a:pt x="142" y="1123"/>
                    </a:lnTo>
                    <a:lnTo>
                      <a:pt x="225" y="1114"/>
                    </a:lnTo>
                    <a:lnTo>
                      <a:pt x="320" y="1119"/>
                    </a:lnTo>
                    <a:lnTo>
                      <a:pt x="414" y="1128"/>
                    </a:lnTo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100000">
                    <a:srgbClr val="FFF200"/>
                  </a:gs>
                </a:gsLst>
                <a:lin ang="5400000" scaled="1"/>
              </a:gradFill>
              <a:ln w="9525" cap="flat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7" name="Freeform 5"/>
              <p:cNvSpPr>
                <a:spLocks noChangeArrowheads="1"/>
              </p:cNvSpPr>
              <p:nvPr/>
            </p:nvSpPr>
            <p:spPr bwMode="auto">
              <a:xfrm>
                <a:off x="233" y="950"/>
                <a:ext cx="373" cy="590"/>
              </a:xfrm>
              <a:custGeom>
                <a:avLst/>
                <a:gdLst>
                  <a:gd name="T0" fmla="*/ 42 w 281"/>
                  <a:gd name="T1" fmla="*/ 0 h 591"/>
                  <a:gd name="T2" fmla="*/ 33 w 281"/>
                  <a:gd name="T3" fmla="*/ 58 h 591"/>
                  <a:gd name="T4" fmla="*/ 15 w 281"/>
                  <a:gd name="T5" fmla="*/ 102 h 591"/>
                  <a:gd name="T6" fmla="*/ 1 w 281"/>
                  <a:gd name="T7" fmla="*/ 151 h 591"/>
                  <a:gd name="T8" fmla="*/ 0 w 281"/>
                  <a:gd name="T9" fmla="*/ 199 h 591"/>
                  <a:gd name="T10" fmla="*/ 16 w 281"/>
                  <a:gd name="T11" fmla="*/ 237 h 591"/>
                  <a:gd name="T12" fmla="*/ 52 w 281"/>
                  <a:gd name="T13" fmla="*/ 279 h 591"/>
                  <a:gd name="T14" fmla="*/ 78 w 281"/>
                  <a:gd name="T15" fmla="*/ 310 h 591"/>
                  <a:gd name="T16" fmla="*/ 93 w 281"/>
                  <a:gd name="T17" fmla="*/ 345 h 591"/>
                  <a:gd name="T18" fmla="*/ 86 w 281"/>
                  <a:gd name="T19" fmla="*/ 387 h 591"/>
                  <a:gd name="T20" fmla="*/ 80 w 281"/>
                  <a:gd name="T21" fmla="*/ 422 h 591"/>
                  <a:gd name="T22" fmla="*/ 78 w 281"/>
                  <a:gd name="T23" fmla="*/ 477 h 591"/>
                  <a:gd name="T24" fmla="*/ 93 w 281"/>
                  <a:gd name="T25" fmla="*/ 522 h 591"/>
                  <a:gd name="T26" fmla="*/ 119 w 281"/>
                  <a:gd name="T27" fmla="*/ 557 h 591"/>
                  <a:gd name="T28" fmla="*/ 167 w 281"/>
                  <a:gd name="T29" fmla="*/ 589 h 591"/>
                  <a:gd name="T30" fmla="*/ 316 w 281"/>
                  <a:gd name="T31" fmla="*/ 589 h 591"/>
                  <a:gd name="T32" fmla="*/ 338 w 281"/>
                  <a:gd name="T33" fmla="*/ 557 h 591"/>
                  <a:gd name="T34" fmla="*/ 358 w 281"/>
                  <a:gd name="T35" fmla="*/ 527 h 591"/>
                  <a:gd name="T36" fmla="*/ 372 w 281"/>
                  <a:gd name="T37" fmla="*/ 471 h 591"/>
                  <a:gd name="T38" fmla="*/ 372 w 281"/>
                  <a:gd name="T39" fmla="*/ 420 h 591"/>
                  <a:gd name="T40" fmla="*/ 360 w 281"/>
                  <a:gd name="T41" fmla="*/ 370 h 591"/>
                  <a:gd name="T42" fmla="*/ 342 w 281"/>
                  <a:gd name="T43" fmla="*/ 326 h 591"/>
                  <a:gd name="T44" fmla="*/ 315 w 281"/>
                  <a:gd name="T45" fmla="*/ 285 h 591"/>
                  <a:gd name="T46" fmla="*/ 279 w 281"/>
                  <a:gd name="T47" fmla="*/ 252 h 591"/>
                  <a:gd name="T48" fmla="*/ 226 w 281"/>
                  <a:gd name="T49" fmla="*/ 227 h 591"/>
                  <a:gd name="T50" fmla="*/ 185 w 281"/>
                  <a:gd name="T51" fmla="*/ 202 h 591"/>
                  <a:gd name="T52" fmla="*/ 153 w 281"/>
                  <a:gd name="T53" fmla="*/ 173 h 591"/>
                  <a:gd name="T54" fmla="*/ 117 w 281"/>
                  <a:gd name="T55" fmla="*/ 141 h 591"/>
                  <a:gd name="T56" fmla="*/ 93 w 281"/>
                  <a:gd name="T57" fmla="*/ 88 h 591"/>
                  <a:gd name="T58" fmla="*/ 64 w 281"/>
                  <a:gd name="T59" fmla="*/ 48 h 591"/>
                  <a:gd name="T60" fmla="*/ 42 w 281"/>
                  <a:gd name="T61" fmla="*/ 0 h 59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81"/>
                  <a:gd name="T94" fmla="*/ 0 h 591"/>
                  <a:gd name="T95" fmla="*/ 281 w 281"/>
                  <a:gd name="T96" fmla="*/ 591 h 59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81" h="591">
                    <a:moveTo>
                      <a:pt x="32" y="0"/>
                    </a:moveTo>
                    <a:lnTo>
                      <a:pt x="25" y="58"/>
                    </a:lnTo>
                    <a:lnTo>
                      <a:pt x="11" y="102"/>
                    </a:lnTo>
                    <a:lnTo>
                      <a:pt x="1" y="151"/>
                    </a:lnTo>
                    <a:lnTo>
                      <a:pt x="0" y="199"/>
                    </a:lnTo>
                    <a:lnTo>
                      <a:pt x="12" y="237"/>
                    </a:lnTo>
                    <a:lnTo>
                      <a:pt x="39" y="279"/>
                    </a:lnTo>
                    <a:lnTo>
                      <a:pt x="59" y="311"/>
                    </a:lnTo>
                    <a:lnTo>
                      <a:pt x="70" y="346"/>
                    </a:lnTo>
                    <a:lnTo>
                      <a:pt x="65" y="388"/>
                    </a:lnTo>
                    <a:lnTo>
                      <a:pt x="60" y="423"/>
                    </a:lnTo>
                    <a:lnTo>
                      <a:pt x="59" y="478"/>
                    </a:lnTo>
                    <a:lnTo>
                      <a:pt x="70" y="523"/>
                    </a:lnTo>
                    <a:lnTo>
                      <a:pt x="90" y="558"/>
                    </a:lnTo>
                    <a:lnTo>
                      <a:pt x="126" y="590"/>
                    </a:lnTo>
                    <a:lnTo>
                      <a:pt x="238" y="590"/>
                    </a:lnTo>
                    <a:lnTo>
                      <a:pt x="255" y="558"/>
                    </a:lnTo>
                    <a:lnTo>
                      <a:pt x="270" y="528"/>
                    </a:lnTo>
                    <a:lnTo>
                      <a:pt x="280" y="472"/>
                    </a:lnTo>
                    <a:lnTo>
                      <a:pt x="280" y="421"/>
                    </a:lnTo>
                    <a:lnTo>
                      <a:pt x="271" y="371"/>
                    </a:lnTo>
                    <a:lnTo>
                      <a:pt x="258" y="327"/>
                    </a:lnTo>
                    <a:lnTo>
                      <a:pt x="237" y="285"/>
                    </a:lnTo>
                    <a:lnTo>
                      <a:pt x="210" y="252"/>
                    </a:lnTo>
                    <a:lnTo>
                      <a:pt x="170" y="227"/>
                    </a:lnTo>
                    <a:lnTo>
                      <a:pt x="139" y="202"/>
                    </a:lnTo>
                    <a:lnTo>
                      <a:pt x="115" y="173"/>
                    </a:lnTo>
                    <a:lnTo>
                      <a:pt x="88" y="141"/>
                    </a:lnTo>
                    <a:lnTo>
                      <a:pt x="70" y="88"/>
                    </a:lnTo>
                    <a:lnTo>
                      <a:pt x="48" y="48"/>
                    </a:lnTo>
                    <a:lnTo>
                      <a:pt x="32" y="0"/>
                    </a:lnTo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100000">
                    <a:srgbClr val="FFF200"/>
                  </a:gs>
                </a:gsLst>
                <a:lin ang="5400000" scaled="1"/>
              </a:gradFill>
              <a:ln w="9525" cap="flat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108" name="Group 6"/>
              <p:cNvGrpSpPr>
                <a:grpSpLocks/>
              </p:cNvGrpSpPr>
              <p:nvPr/>
            </p:nvGrpSpPr>
            <p:grpSpPr bwMode="auto">
              <a:xfrm>
                <a:off x="56" y="1512"/>
                <a:ext cx="825" cy="1834"/>
                <a:chOff x="56" y="1512"/>
                <a:chExt cx="825" cy="1834"/>
              </a:xfrm>
            </p:grpSpPr>
            <p:sp>
              <p:nvSpPr>
                <p:cNvPr id="4109" name="Freeform 7"/>
                <p:cNvSpPr>
                  <a:spLocks noChangeArrowheads="1"/>
                </p:cNvSpPr>
                <p:nvPr/>
              </p:nvSpPr>
              <p:spPr bwMode="auto">
                <a:xfrm>
                  <a:off x="303" y="2167"/>
                  <a:ext cx="394" cy="1179"/>
                </a:xfrm>
                <a:custGeom>
                  <a:avLst/>
                  <a:gdLst>
                    <a:gd name="T0" fmla="*/ 0 w 296"/>
                    <a:gd name="T1" fmla="*/ 0 h 1180"/>
                    <a:gd name="T2" fmla="*/ 79 w 296"/>
                    <a:gd name="T3" fmla="*/ 813 h 1180"/>
                    <a:gd name="T4" fmla="*/ 95 w 296"/>
                    <a:gd name="T5" fmla="*/ 934 h 1180"/>
                    <a:gd name="T6" fmla="*/ 118 w 296"/>
                    <a:gd name="T7" fmla="*/ 1043 h 1180"/>
                    <a:gd name="T8" fmla="*/ 158 w 296"/>
                    <a:gd name="T9" fmla="*/ 1178 h 1180"/>
                    <a:gd name="T10" fmla="*/ 237 w 296"/>
                    <a:gd name="T11" fmla="*/ 1178 h 1180"/>
                    <a:gd name="T12" fmla="*/ 266 w 296"/>
                    <a:gd name="T13" fmla="*/ 1050 h 1180"/>
                    <a:gd name="T14" fmla="*/ 288 w 296"/>
                    <a:gd name="T15" fmla="*/ 941 h 1180"/>
                    <a:gd name="T16" fmla="*/ 299 w 296"/>
                    <a:gd name="T17" fmla="*/ 818 h 1180"/>
                    <a:gd name="T18" fmla="*/ 393 w 296"/>
                    <a:gd name="T19" fmla="*/ 0 h 1180"/>
                    <a:gd name="T20" fmla="*/ 0 w 296"/>
                    <a:gd name="T21" fmla="*/ 0 h 118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96"/>
                    <a:gd name="T34" fmla="*/ 0 h 1180"/>
                    <a:gd name="T35" fmla="*/ 296 w 296"/>
                    <a:gd name="T36" fmla="*/ 1180 h 118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96" h="1180">
                      <a:moveTo>
                        <a:pt x="0" y="0"/>
                      </a:moveTo>
                      <a:lnTo>
                        <a:pt x="59" y="814"/>
                      </a:lnTo>
                      <a:lnTo>
                        <a:pt x="71" y="935"/>
                      </a:lnTo>
                      <a:lnTo>
                        <a:pt x="89" y="1044"/>
                      </a:lnTo>
                      <a:lnTo>
                        <a:pt x="119" y="1179"/>
                      </a:lnTo>
                      <a:lnTo>
                        <a:pt x="178" y="1179"/>
                      </a:lnTo>
                      <a:lnTo>
                        <a:pt x="200" y="1051"/>
                      </a:lnTo>
                      <a:lnTo>
                        <a:pt x="216" y="942"/>
                      </a:lnTo>
                      <a:lnTo>
                        <a:pt x="225" y="819"/>
                      </a:lnTo>
                      <a:lnTo>
                        <a:pt x="295" y="0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E6DCAC"/>
                    </a:gs>
                    <a:gs pos="100000">
                      <a:srgbClr val="E6DCAC"/>
                    </a:gs>
                  </a:gsLst>
                  <a:lin ang="10800000" scaled="1"/>
                </a:gradFill>
                <a:ln w="9525" cap="flat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0" name="Freeform 8"/>
                <p:cNvSpPr>
                  <a:spLocks noChangeArrowheads="1"/>
                </p:cNvSpPr>
                <p:nvPr/>
              </p:nvSpPr>
              <p:spPr bwMode="auto">
                <a:xfrm>
                  <a:off x="78" y="1512"/>
                  <a:ext cx="802" cy="707"/>
                </a:xfrm>
                <a:custGeom>
                  <a:avLst/>
                  <a:gdLst>
                    <a:gd name="T0" fmla="*/ 68 w 603"/>
                    <a:gd name="T1" fmla="*/ 102 h 708"/>
                    <a:gd name="T2" fmla="*/ 57 w 603"/>
                    <a:gd name="T3" fmla="*/ 141 h 708"/>
                    <a:gd name="T4" fmla="*/ 77 w 603"/>
                    <a:gd name="T5" fmla="*/ 193 h 708"/>
                    <a:gd name="T6" fmla="*/ 32 w 603"/>
                    <a:gd name="T7" fmla="*/ 215 h 708"/>
                    <a:gd name="T8" fmla="*/ 32 w 603"/>
                    <a:gd name="T9" fmla="*/ 263 h 708"/>
                    <a:gd name="T10" fmla="*/ 57 w 603"/>
                    <a:gd name="T11" fmla="*/ 286 h 708"/>
                    <a:gd name="T12" fmla="*/ 77 w 603"/>
                    <a:gd name="T13" fmla="*/ 324 h 708"/>
                    <a:gd name="T14" fmla="*/ 68 w 603"/>
                    <a:gd name="T15" fmla="*/ 364 h 708"/>
                    <a:gd name="T16" fmla="*/ 45 w 603"/>
                    <a:gd name="T17" fmla="*/ 397 h 708"/>
                    <a:gd name="T18" fmla="*/ 17 w 603"/>
                    <a:gd name="T19" fmla="*/ 429 h 708"/>
                    <a:gd name="T20" fmla="*/ 5 w 603"/>
                    <a:gd name="T21" fmla="*/ 468 h 708"/>
                    <a:gd name="T22" fmla="*/ 0 w 603"/>
                    <a:gd name="T23" fmla="*/ 512 h 708"/>
                    <a:gd name="T24" fmla="*/ 5 w 603"/>
                    <a:gd name="T25" fmla="*/ 564 h 708"/>
                    <a:gd name="T26" fmla="*/ 33 w 603"/>
                    <a:gd name="T27" fmla="*/ 602 h 708"/>
                    <a:gd name="T28" fmla="*/ 85 w 603"/>
                    <a:gd name="T29" fmla="*/ 641 h 708"/>
                    <a:gd name="T30" fmla="*/ 178 w 603"/>
                    <a:gd name="T31" fmla="*/ 696 h 708"/>
                    <a:gd name="T32" fmla="*/ 418 w 603"/>
                    <a:gd name="T33" fmla="*/ 706 h 708"/>
                    <a:gd name="T34" fmla="*/ 637 w 603"/>
                    <a:gd name="T35" fmla="*/ 695 h 708"/>
                    <a:gd name="T36" fmla="*/ 713 w 603"/>
                    <a:gd name="T37" fmla="*/ 648 h 708"/>
                    <a:gd name="T38" fmla="*/ 755 w 603"/>
                    <a:gd name="T39" fmla="*/ 618 h 708"/>
                    <a:gd name="T40" fmla="*/ 787 w 603"/>
                    <a:gd name="T41" fmla="*/ 580 h 708"/>
                    <a:gd name="T42" fmla="*/ 801 w 603"/>
                    <a:gd name="T43" fmla="*/ 531 h 708"/>
                    <a:gd name="T44" fmla="*/ 789 w 603"/>
                    <a:gd name="T45" fmla="*/ 448 h 708"/>
                    <a:gd name="T46" fmla="*/ 767 w 603"/>
                    <a:gd name="T47" fmla="*/ 413 h 708"/>
                    <a:gd name="T48" fmla="*/ 733 w 603"/>
                    <a:gd name="T49" fmla="*/ 368 h 708"/>
                    <a:gd name="T50" fmla="*/ 724 w 603"/>
                    <a:gd name="T51" fmla="*/ 324 h 708"/>
                    <a:gd name="T52" fmla="*/ 747 w 603"/>
                    <a:gd name="T53" fmla="*/ 286 h 708"/>
                    <a:gd name="T54" fmla="*/ 763 w 603"/>
                    <a:gd name="T55" fmla="*/ 256 h 708"/>
                    <a:gd name="T56" fmla="*/ 763 w 603"/>
                    <a:gd name="T57" fmla="*/ 212 h 708"/>
                    <a:gd name="T58" fmla="*/ 718 w 603"/>
                    <a:gd name="T59" fmla="*/ 193 h 708"/>
                    <a:gd name="T60" fmla="*/ 742 w 603"/>
                    <a:gd name="T61" fmla="*/ 115 h 708"/>
                    <a:gd name="T62" fmla="*/ 702 w 603"/>
                    <a:gd name="T63" fmla="*/ 77 h 708"/>
                    <a:gd name="T64" fmla="*/ 665 w 603"/>
                    <a:gd name="T65" fmla="*/ 48 h 708"/>
                    <a:gd name="T66" fmla="*/ 622 w 603"/>
                    <a:gd name="T67" fmla="*/ 32 h 708"/>
                    <a:gd name="T68" fmla="*/ 572 w 603"/>
                    <a:gd name="T69" fmla="*/ 19 h 708"/>
                    <a:gd name="T70" fmla="*/ 509 w 603"/>
                    <a:gd name="T71" fmla="*/ 6 h 708"/>
                    <a:gd name="T72" fmla="*/ 419 w 603"/>
                    <a:gd name="T73" fmla="*/ 0 h 708"/>
                    <a:gd name="T74" fmla="*/ 329 w 603"/>
                    <a:gd name="T75" fmla="*/ 0 h 708"/>
                    <a:gd name="T76" fmla="*/ 250 w 603"/>
                    <a:gd name="T77" fmla="*/ 13 h 708"/>
                    <a:gd name="T78" fmla="*/ 176 w 603"/>
                    <a:gd name="T79" fmla="*/ 32 h 708"/>
                    <a:gd name="T80" fmla="*/ 110 w 603"/>
                    <a:gd name="T81" fmla="*/ 58 h 708"/>
                    <a:gd name="T82" fmla="*/ 68 w 603"/>
                    <a:gd name="T83" fmla="*/ 102 h 70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603"/>
                    <a:gd name="T127" fmla="*/ 0 h 708"/>
                    <a:gd name="T128" fmla="*/ 603 w 603"/>
                    <a:gd name="T129" fmla="*/ 708 h 70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603" h="708">
                      <a:moveTo>
                        <a:pt x="51" y="102"/>
                      </a:moveTo>
                      <a:lnTo>
                        <a:pt x="43" y="141"/>
                      </a:lnTo>
                      <a:lnTo>
                        <a:pt x="58" y="193"/>
                      </a:lnTo>
                      <a:lnTo>
                        <a:pt x="24" y="215"/>
                      </a:lnTo>
                      <a:lnTo>
                        <a:pt x="24" y="263"/>
                      </a:lnTo>
                      <a:lnTo>
                        <a:pt x="43" y="286"/>
                      </a:lnTo>
                      <a:lnTo>
                        <a:pt x="58" y="324"/>
                      </a:lnTo>
                      <a:lnTo>
                        <a:pt x="51" y="365"/>
                      </a:lnTo>
                      <a:lnTo>
                        <a:pt x="34" y="398"/>
                      </a:lnTo>
                      <a:lnTo>
                        <a:pt x="13" y="430"/>
                      </a:lnTo>
                      <a:lnTo>
                        <a:pt x="4" y="469"/>
                      </a:lnTo>
                      <a:lnTo>
                        <a:pt x="0" y="513"/>
                      </a:lnTo>
                      <a:lnTo>
                        <a:pt x="4" y="565"/>
                      </a:lnTo>
                      <a:lnTo>
                        <a:pt x="25" y="603"/>
                      </a:lnTo>
                      <a:lnTo>
                        <a:pt x="64" y="642"/>
                      </a:lnTo>
                      <a:lnTo>
                        <a:pt x="134" y="697"/>
                      </a:lnTo>
                      <a:lnTo>
                        <a:pt x="314" y="707"/>
                      </a:lnTo>
                      <a:lnTo>
                        <a:pt x="479" y="696"/>
                      </a:lnTo>
                      <a:lnTo>
                        <a:pt x="536" y="649"/>
                      </a:lnTo>
                      <a:lnTo>
                        <a:pt x="568" y="619"/>
                      </a:lnTo>
                      <a:lnTo>
                        <a:pt x="592" y="581"/>
                      </a:lnTo>
                      <a:lnTo>
                        <a:pt x="602" y="532"/>
                      </a:lnTo>
                      <a:lnTo>
                        <a:pt x="593" y="449"/>
                      </a:lnTo>
                      <a:lnTo>
                        <a:pt x="577" y="414"/>
                      </a:lnTo>
                      <a:lnTo>
                        <a:pt x="551" y="369"/>
                      </a:lnTo>
                      <a:lnTo>
                        <a:pt x="544" y="324"/>
                      </a:lnTo>
                      <a:lnTo>
                        <a:pt x="562" y="286"/>
                      </a:lnTo>
                      <a:lnTo>
                        <a:pt x="574" y="256"/>
                      </a:lnTo>
                      <a:lnTo>
                        <a:pt x="574" y="212"/>
                      </a:lnTo>
                      <a:lnTo>
                        <a:pt x="540" y="193"/>
                      </a:lnTo>
                      <a:lnTo>
                        <a:pt x="558" y="115"/>
                      </a:lnTo>
                      <a:lnTo>
                        <a:pt x="528" y="77"/>
                      </a:lnTo>
                      <a:lnTo>
                        <a:pt x="500" y="48"/>
                      </a:lnTo>
                      <a:lnTo>
                        <a:pt x="468" y="32"/>
                      </a:lnTo>
                      <a:lnTo>
                        <a:pt x="430" y="19"/>
                      </a:lnTo>
                      <a:lnTo>
                        <a:pt x="383" y="6"/>
                      </a:lnTo>
                      <a:lnTo>
                        <a:pt x="315" y="0"/>
                      </a:lnTo>
                      <a:lnTo>
                        <a:pt x="247" y="0"/>
                      </a:lnTo>
                      <a:lnTo>
                        <a:pt x="188" y="13"/>
                      </a:lnTo>
                      <a:lnTo>
                        <a:pt x="132" y="32"/>
                      </a:lnTo>
                      <a:lnTo>
                        <a:pt x="83" y="58"/>
                      </a:lnTo>
                      <a:lnTo>
                        <a:pt x="51" y="102"/>
                      </a:lnTo>
                    </a:path>
                  </a:pathLst>
                </a:custGeom>
                <a:gradFill rotWithShape="0">
                  <a:gsLst>
                    <a:gs pos="0">
                      <a:srgbClr val="E6DCAC"/>
                    </a:gs>
                    <a:gs pos="100000">
                      <a:srgbClr val="E6DCAC"/>
                    </a:gs>
                  </a:gsLst>
                  <a:lin ang="10800000" scaled="1"/>
                </a:gradFill>
                <a:ln w="9525" cap="flat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1" name="Freeform 9"/>
                <p:cNvSpPr>
                  <a:spLocks noChangeArrowheads="1"/>
                </p:cNvSpPr>
                <p:nvPr/>
              </p:nvSpPr>
              <p:spPr bwMode="auto">
                <a:xfrm>
                  <a:off x="125" y="1632"/>
                  <a:ext cx="657" cy="191"/>
                </a:xfrm>
                <a:custGeom>
                  <a:avLst/>
                  <a:gdLst>
                    <a:gd name="T0" fmla="*/ 0 w 34217"/>
                    <a:gd name="T1" fmla="*/ 1 h 21600"/>
                    <a:gd name="T2" fmla="*/ 9 w 34217"/>
                    <a:gd name="T3" fmla="*/ 1 h 21600"/>
                    <a:gd name="T4" fmla="*/ 5 w 34217"/>
                    <a:gd name="T5" fmla="*/ 2 h 21600"/>
                    <a:gd name="T6" fmla="*/ 0 60000 65536"/>
                    <a:gd name="T7" fmla="*/ 0 60000 65536"/>
                    <a:gd name="T8" fmla="*/ 0 60000 65536"/>
                    <a:gd name="T9" fmla="*/ 0 w 34217"/>
                    <a:gd name="T10" fmla="*/ 0 h 21600"/>
                    <a:gd name="T11" fmla="*/ 34217 w 34217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4217" h="21600" fill="none" extrusionOk="0">
                      <a:moveTo>
                        <a:pt x="-1" y="8174"/>
                      </a:moveTo>
                      <a:cubicBezTo>
                        <a:pt x="4097" y="3010"/>
                        <a:pt x="10328" y="-1"/>
                        <a:pt x="16921" y="0"/>
                      </a:cubicBezTo>
                      <a:cubicBezTo>
                        <a:pt x="23729" y="0"/>
                        <a:pt x="30138" y="3209"/>
                        <a:pt x="34216" y="8661"/>
                      </a:cubicBezTo>
                    </a:path>
                    <a:path w="34217" h="21600" stroke="0" extrusionOk="0">
                      <a:moveTo>
                        <a:pt x="-1" y="8174"/>
                      </a:moveTo>
                      <a:cubicBezTo>
                        <a:pt x="4097" y="3010"/>
                        <a:pt x="10328" y="-1"/>
                        <a:pt x="16921" y="0"/>
                      </a:cubicBezTo>
                      <a:cubicBezTo>
                        <a:pt x="23729" y="0"/>
                        <a:pt x="30138" y="3209"/>
                        <a:pt x="34216" y="8661"/>
                      </a:cubicBezTo>
                      <a:lnTo>
                        <a:pt x="16921" y="21600"/>
                      </a:lnTo>
                      <a:lnTo>
                        <a:pt x="-1" y="8174"/>
                      </a:lnTo>
                      <a:close/>
                    </a:path>
                  </a:pathLst>
                </a:custGeom>
                <a:noFill/>
                <a:ln w="12600" cap="rnd">
                  <a:solidFill>
                    <a:srgbClr val="CC99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2" name="Freeform 10"/>
                <p:cNvSpPr>
                  <a:spLocks noChangeArrowheads="1"/>
                </p:cNvSpPr>
                <p:nvPr/>
              </p:nvSpPr>
              <p:spPr bwMode="auto">
                <a:xfrm>
                  <a:off x="125" y="1728"/>
                  <a:ext cx="657" cy="191"/>
                </a:xfrm>
                <a:custGeom>
                  <a:avLst/>
                  <a:gdLst>
                    <a:gd name="T0" fmla="*/ 0 w 34217"/>
                    <a:gd name="T1" fmla="*/ 1 h 21600"/>
                    <a:gd name="T2" fmla="*/ 9 w 34217"/>
                    <a:gd name="T3" fmla="*/ 1 h 21600"/>
                    <a:gd name="T4" fmla="*/ 5 w 34217"/>
                    <a:gd name="T5" fmla="*/ 2 h 21600"/>
                    <a:gd name="T6" fmla="*/ 0 60000 65536"/>
                    <a:gd name="T7" fmla="*/ 0 60000 65536"/>
                    <a:gd name="T8" fmla="*/ 0 60000 65536"/>
                    <a:gd name="T9" fmla="*/ 0 w 34217"/>
                    <a:gd name="T10" fmla="*/ 0 h 21600"/>
                    <a:gd name="T11" fmla="*/ 34217 w 34217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4217" h="21600" fill="none" extrusionOk="0">
                      <a:moveTo>
                        <a:pt x="-1" y="8174"/>
                      </a:moveTo>
                      <a:cubicBezTo>
                        <a:pt x="4097" y="3010"/>
                        <a:pt x="10328" y="-1"/>
                        <a:pt x="16921" y="0"/>
                      </a:cubicBezTo>
                      <a:cubicBezTo>
                        <a:pt x="23729" y="0"/>
                        <a:pt x="30138" y="3209"/>
                        <a:pt x="34216" y="8661"/>
                      </a:cubicBezTo>
                    </a:path>
                    <a:path w="34217" h="21600" stroke="0" extrusionOk="0">
                      <a:moveTo>
                        <a:pt x="-1" y="8174"/>
                      </a:moveTo>
                      <a:cubicBezTo>
                        <a:pt x="4097" y="3010"/>
                        <a:pt x="10328" y="-1"/>
                        <a:pt x="16921" y="0"/>
                      </a:cubicBezTo>
                      <a:cubicBezTo>
                        <a:pt x="23729" y="0"/>
                        <a:pt x="30138" y="3209"/>
                        <a:pt x="34216" y="8661"/>
                      </a:cubicBezTo>
                      <a:lnTo>
                        <a:pt x="16921" y="21600"/>
                      </a:lnTo>
                      <a:lnTo>
                        <a:pt x="-1" y="8174"/>
                      </a:lnTo>
                      <a:close/>
                    </a:path>
                  </a:pathLst>
                </a:custGeom>
                <a:noFill/>
                <a:ln w="12600" cap="rnd">
                  <a:solidFill>
                    <a:srgbClr val="CC99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3" name="Freeform 11"/>
                <p:cNvSpPr>
                  <a:spLocks noChangeArrowheads="1"/>
                </p:cNvSpPr>
                <p:nvPr/>
              </p:nvSpPr>
              <p:spPr bwMode="auto">
                <a:xfrm>
                  <a:off x="56" y="1872"/>
                  <a:ext cx="789" cy="191"/>
                </a:xfrm>
                <a:custGeom>
                  <a:avLst/>
                  <a:gdLst>
                    <a:gd name="T0" fmla="*/ 0 w 41217"/>
                    <a:gd name="T1" fmla="*/ 1 h 21600"/>
                    <a:gd name="T2" fmla="*/ 11 w 41217"/>
                    <a:gd name="T3" fmla="*/ 1 h 21600"/>
                    <a:gd name="T4" fmla="*/ 6 w 41217"/>
                    <a:gd name="T5" fmla="*/ 2 h 21600"/>
                    <a:gd name="T6" fmla="*/ 0 60000 65536"/>
                    <a:gd name="T7" fmla="*/ 0 60000 65536"/>
                    <a:gd name="T8" fmla="*/ 0 60000 65536"/>
                    <a:gd name="T9" fmla="*/ 0 w 41217"/>
                    <a:gd name="T10" fmla="*/ 0 h 21600"/>
                    <a:gd name="T11" fmla="*/ 41217 w 41217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1217" h="21600" fill="none" extrusionOk="0">
                      <a:moveTo>
                        <a:pt x="-1" y="14861"/>
                      </a:moveTo>
                      <a:cubicBezTo>
                        <a:pt x="2911" y="5994"/>
                        <a:pt x="11188" y="-1"/>
                        <a:pt x="20522" y="0"/>
                      </a:cubicBezTo>
                      <a:cubicBezTo>
                        <a:pt x="30068" y="0"/>
                        <a:pt x="38482" y="6266"/>
                        <a:pt x="41216" y="15413"/>
                      </a:cubicBezTo>
                    </a:path>
                    <a:path w="41217" h="21600" stroke="0" extrusionOk="0">
                      <a:moveTo>
                        <a:pt x="-1" y="14861"/>
                      </a:moveTo>
                      <a:cubicBezTo>
                        <a:pt x="2911" y="5994"/>
                        <a:pt x="11188" y="-1"/>
                        <a:pt x="20522" y="0"/>
                      </a:cubicBezTo>
                      <a:cubicBezTo>
                        <a:pt x="30068" y="0"/>
                        <a:pt x="38482" y="6266"/>
                        <a:pt x="41216" y="15413"/>
                      </a:cubicBezTo>
                      <a:lnTo>
                        <a:pt x="20522" y="21600"/>
                      </a:lnTo>
                      <a:lnTo>
                        <a:pt x="-1" y="14861"/>
                      </a:lnTo>
                      <a:close/>
                    </a:path>
                  </a:pathLst>
                </a:custGeom>
                <a:noFill/>
                <a:ln w="12600" cap="rnd">
                  <a:solidFill>
                    <a:srgbClr val="CC99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4" name="Freeform 12"/>
                <p:cNvSpPr>
                  <a:spLocks noChangeArrowheads="1"/>
                </p:cNvSpPr>
                <p:nvPr/>
              </p:nvSpPr>
              <p:spPr bwMode="auto">
                <a:xfrm>
                  <a:off x="120" y="1824"/>
                  <a:ext cx="705" cy="191"/>
                </a:xfrm>
                <a:custGeom>
                  <a:avLst/>
                  <a:gdLst>
                    <a:gd name="T0" fmla="*/ 0 w 36801"/>
                    <a:gd name="T1" fmla="*/ 1 h 21600"/>
                    <a:gd name="T2" fmla="*/ 10 w 36801"/>
                    <a:gd name="T3" fmla="*/ 1 h 21600"/>
                    <a:gd name="T4" fmla="*/ 5 w 36801"/>
                    <a:gd name="T5" fmla="*/ 2 h 21600"/>
                    <a:gd name="T6" fmla="*/ 0 60000 65536"/>
                    <a:gd name="T7" fmla="*/ 0 60000 65536"/>
                    <a:gd name="T8" fmla="*/ 0 60000 65536"/>
                    <a:gd name="T9" fmla="*/ 0 w 36801"/>
                    <a:gd name="T10" fmla="*/ 0 h 21600"/>
                    <a:gd name="T11" fmla="*/ 36801 w 3680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6801" h="21600" fill="none" extrusionOk="0">
                      <a:moveTo>
                        <a:pt x="0" y="8556"/>
                      </a:moveTo>
                      <a:cubicBezTo>
                        <a:pt x="4083" y="3166"/>
                        <a:pt x="10455" y="-1"/>
                        <a:pt x="17217" y="0"/>
                      </a:cubicBezTo>
                      <a:cubicBezTo>
                        <a:pt x="25618" y="0"/>
                        <a:pt x="33256" y="4871"/>
                        <a:pt x="36800" y="12488"/>
                      </a:cubicBezTo>
                    </a:path>
                    <a:path w="36801" h="21600" stroke="0" extrusionOk="0">
                      <a:moveTo>
                        <a:pt x="0" y="8556"/>
                      </a:moveTo>
                      <a:cubicBezTo>
                        <a:pt x="4083" y="3166"/>
                        <a:pt x="10455" y="-1"/>
                        <a:pt x="17217" y="0"/>
                      </a:cubicBezTo>
                      <a:cubicBezTo>
                        <a:pt x="25618" y="0"/>
                        <a:pt x="33256" y="4871"/>
                        <a:pt x="36800" y="12488"/>
                      </a:cubicBezTo>
                      <a:lnTo>
                        <a:pt x="17217" y="21600"/>
                      </a:lnTo>
                      <a:lnTo>
                        <a:pt x="0" y="8556"/>
                      </a:lnTo>
                      <a:close/>
                    </a:path>
                  </a:pathLst>
                </a:custGeom>
                <a:noFill/>
                <a:ln w="12600" cap="rnd">
                  <a:solidFill>
                    <a:srgbClr val="CC99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5" name="Freeform 13"/>
                <p:cNvSpPr>
                  <a:spLocks noChangeArrowheads="1"/>
                </p:cNvSpPr>
                <p:nvPr/>
              </p:nvSpPr>
              <p:spPr bwMode="auto">
                <a:xfrm>
                  <a:off x="282" y="2160"/>
                  <a:ext cx="385" cy="191"/>
                </a:xfrm>
                <a:custGeom>
                  <a:avLst/>
                  <a:gdLst>
                    <a:gd name="T0" fmla="*/ 0 w 20121"/>
                    <a:gd name="T1" fmla="*/ 0 h 21600"/>
                    <a:gd name="T2" fmla="*/ 6 w 20121"/>
                    <a:gd name="T3" fmla="*/ 0 h 21600"/>
                    <a:gd name="T4" fmla="*/ 2 w 20121"/>
                    <a:gd name="T5" fmla="*/ 2 h 21600"/>
                    <a:gd name="T6" fmla="*/ 0 60000 65536"/>
                    <a:gd name="T7" fmla="*/ 0 60000 65536"/>
                    <a:gd name="T8" fmla="*/ 0 60000 65536"/>
                    <a:gd name="T9" fmla="*/ 0 w 20121"/>
                    <a:gd name="T10" fmla="*/ 0 h 21600"/>
                    <a:gd name="T11" fmla="*/ 20121 w 2012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0121" h="21600" fill="none" extrusionOk="0">
                      <a:moveTo>
                        <a:pt x="0" y="1818"/>
                      </a:moveTo>
                      <a:cubicBezTo>
                        <a:pt x="2734" y="619"/>
                        <a:pt x="5688" y="-1"/>
                        <a:pt x="8674" y="0"/>
                      </a:cubicBezTo>
                      <a:cubicBezTo>
                        <a:pt x="12721" y="0"/>
                        <a:pt x="16688" y="1137"/>
                        <a:pt x="20121" y="3282"/>
                      </a:cubicBezTo>
                    </a:path>
                    <a:path w="20121" h="21600" stroke="0" extrusionOk="0">
                      <a:moveTo>
                        <a:pt x="0" y="1818"/>
                      </a:moveTo>
                      <a:cubicBezTo>
                        <a:pt x="2734" y="619"/>
                        <a:pt x="5688" y="-1"/>
                        <a:pt x="8674" y="0"/>
                      </a:cubicBezTo>
                      <a:cubicBezTo>
                        <a:pt x="12721" y="0"/>
                        <a:pt x="16688" y="1137"/>
                        <a:pt x="20121" y="3282"/>
                      </a:cubicBezTo>
                      <a:lnTo>
                        <a:pt x="8674" y="21600"/>
                      </a:lnTo>
                      <a:lnTo>
                        <a:pt x="0" y="1818"/>
                      </a:lnTo>
                      <a:close/>
                    </a:path>
                  </a:pathLst>
                </a:custGeom>
                <a:noFill/>
                <a:ln w="12600" cap="rnd">
                  <a:solidFill>
                    <a:srgbClr val="CC99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09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609600"/>
            <a:ext cx="10361613" cy="1141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2160" tIns="46080" rIns="92160" bIns="460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заглавия щёлкните мышью</a:t>
            </a:r>
          </a:p>
        </p:txBody>
      </p:sp>
      <p:sp>
        <p:nvSpPr>
          <p:cNvPr id="410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81200"/>
            <a:ext cx="103616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4101" name="Text Box 16"/>
          <p:cNvSpPr txBox="1">
            <a:spLocks noChangeArrowheads="1"/>
          </p:cNvSpPr>
          <p:nvPr/>
        </p:nvSpPr>
        <p:spPr bwMode="auto">
          <a:xfrm>
            <a:off x="1524000" y="6248400"/>
            <a:ext cx="25400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4102" name="Text Box 17"/>
          <p:cNvSpPr txBox="1">
            <a:spLocks noChangeArrowheads="1"/>
          </p:cNvSpPr>
          <p:nvPr/>
        </p:nvSpPr>
        <p:spPr bwMode="auto">
          <a:xfrm>
            <a:off x="4775200" y="6248400"/>
            <a:ext cx="3860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cs typeface="Arial" charset="0"/>
            </a:endParaRPr>
          </a:p>
        </p:txBody>
      </p:sp>
      <p:sp>
        <p:nvSpPr>
          <p:cNvPr id="11282" name="Rectangle 18"/>
          <p:cNvSpPr>
            <a:spLocks noGrp="1" noChangeArrowheads="1"/>
          </p:cNvSpPr>
          <p:nvPr>
            <p:ph type="sldNum"/>
          </p:nvPr>
        </p:nvSpPr>
        <p:spPr bwMode="auto">
          <a:xfrm>
            <a:off x="9347200" y="6248400"/>
            <a:ext cx="2538413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2160" tIns="46080" rIns="92160" bIns="460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defRPr sz="1400">
                <a:solidFill>
                  <a:srgbClr val="FFFFFF"/>
                </a:solidFill>
                <a:latin typeface="Times New Roman" pitchFamily="18" charset="0"/>
                <a:cs typeface="Segoe UI" pitchFamily="34" charset="0"/>
              </a:defRPr>
            </a:lvl1pPr>
          </a:lstStyle>
          <a:p>
            <a:fld id="{6F496E39-558E-472B-A3E1-51175EA46CD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00"/>
          </a:solidFill>
          <a:latin typeface="Arial" pitchFamily="34" charset="0"/>
          <a:ea typeface="Microsoft YaHei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FFFFFF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FFFFFF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C:\Users\&#1053;&#1072;&#1090;&#1072;&#1096;&#1072;\Desktop\&#1042;&#1080;&#1076;&#1077;&#1086;%20&#1042;&#1077;&#1095;&#1085;&#1099;&#1081;%20&#1086;&#1075;&#1086;&#1085;&#1100;.av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226" y="260649"/>
            <a:ext cx="10758488" cy="14401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7171" name="Group 2"/>
          <p:cNvGrpSpPr>
            <a:grpSpLocks/>
          </p:cNvGrpSpPr>
          <p:nvPr/>
        </p:nvGrpSpPr>
        <p:grpSpPr bwMode="auto">
          <a:xfrm>
            <a:off x="1631530" y="3717816"/>
            <a:ext cx="9361489" cy="2851845"/>
            <a:chOff x="1027" y="2696"/>
            <a:chExt cx="5897" cy="1615"/>
          </a:xfrm>
        </p:grpSpPr>
        <p:pic>
          <p:nvPicPr>
            <p:cNvPr id="717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27" y="2696"/>
              <a:ext cx="5897" cy="161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7173" name="Text Box 4"/>
            <p:cNvSpPr txBox="1">
              <a:spLocks noChangeArrowheads="1"/>
            </p:cNvSpPr>
            <p:nvPr/>
          </p:nvSpPr>
          <p:spPr bwMode="auto">
            <a:xfrm>
              <a:off x="1118" y="2807"/>
              <a:ext cx="5670" cy="142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/>
            <a:lstStyle/>
            <a:p>
              <a:pPr algn="ctr" eaLnBrk="1" hangingPunct="1">
                <a:spcBef>
                  <a:spcPts val="1350"/>
                </a:spcBef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ru-RU" sz="4800" b="1" dirty="0" smtClean="0">
                  <a:solidFill>
                    <a:srgbClr val="17375E"/>
                  </a:solidFill>
                  <a:latin typeface="Calibri" pitchFamily="34" charset="0"/>
                </a:rPr>
                <a:t>Учитель: Бирюкова Наталья </a:t>
              </a:r>
              <a:r>
                <a:rPr lang="ru-RU" altLang="ru-RU" sz="4800" b="1" dirty="0">
                  <a:solidFill>
                    <a:srgbClr val="17375E"/>
                  </a:solidFill>
                  <a:latin typeface="Calibri" pitchFamily="34" charset="0"/>
                </a:rPr>
                <a:t>Геннадьевна</a:t>
              </a:r>
            </a:p>
            <a:p>
              <a:pPr algn="ctr" eaLnBrk="1" hangingPunct="1">
                <a:spcBef>
                  <a:spcPts val="800"/>
                </a:spcBef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ru-RU" sz="2800" dirty="0" smtClean="0">
                  <a:solidFill>
                    <a:srgbClr val="17375E"/>
                  </a:solidFill>
                  <a:latin typeface="Calibri" pitchFamily="34" charset="0"/>
                </a:rPr>
                <a:t>МКОУ </a:t>
              </a:r>
              <a:r>
                <a:rPr lang="ru-RU" altLang="ru-RU" sz="2800" dirty="0">
                  <a:solidFill>
                    <a:srgbClr val="17375E"/>
                  </a:solidFill>
                  <a:latin typeface="Calibri" pitchFamily="34" charset="0"/>
                </a:rPr>
                <a:t>«Тормосиновская СШ»</a:t>
              </a:r>
            </a:p>
            <a:p>
              <a:pPr algn="ctr" eaLnBrk="1" hangingPunct="1">
                <a:spcBef>
                  <a:spcPts val="700"/>
                </a:spcBef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800" dirty="0">
                <a:solidFill>
                  <a:srgbClr val="17375E"/>
                </a:solidFill>
                <a:latin typeface="Calibri" pitchFamily="34" charset="0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1992338" y="1772816"/>
            <a:ext cx="8569325" cy="1872208"/>
            <a:chOff x="1436" y="1888"/>
            <a:chExt cx="5398" cy="1739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36" y="1888"/>
              <a:ext cx="5398" cy="173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1573" y="1979"/>
              <a:ext cx="5125" cy="10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/>
            <a:lstStyle/>
            <a:p>
              <a:pPr algn="ctr" eaLnBrk="1" hangingPunct="1">
                <a:spcBef>
                  <a:spcPts val="1350"/>
                </a:spcBef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ru-RU" sz="4800" b="1" dirty="0" smtClean="0">
                  <a:solidFill>
                    <a:srgbClr val="17375E"/>
                  </a:solidFill>
                  <a:latin typeface="Calibri" pitchFamily="34" charset="0"/>
                </a:rPr>
                <a:t>Урок: математика 6 класс</a:t>
              </a:r>
            </a:p>
            <a:p>
              <a:pPr algn="ctr" eaLnBrk="1" hangingPunct="1">
                <a:spcBef>
                  <a:spcPts val="1350"/>
                </a:spcBef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ru-RU" sz="3600" b="1" dirty="0" smtClean="0">
                  <a:solidFill>
                    <a:srgbClr val="17375E"/>
                  </a:solidFill>
                  <a:latin typeface="Calibri" pitchFamily="34" charset="0"/>
                </a:rPr>
                <a:t>МКОУ «Чернышковская СШ № 1»</a:t>
              </a:r>
            </a:p>
            <a:p>
              <a:pPr algn="ctr" eaLnBrk="1" hangingPunct="1">
                <a:spcBef>
                  <a:spcPts val="1350"/>
                </a:spcBef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ru-RU" sz="5400" b="1" dirty="0" smtClean="0">
                  <a:solidFill>
                    <a:srgbClr val="17375E"/>
                  </a:solidFill>
                  <a:latin typeface="Calibri" pitchFamily="34" charset="0"/>
                </a:rPr>
                <a:t> </a:t>
              </a:r>
              <a:endParaRPr lang="ru-RU" altLang="ru-RU" sz="5400" b="1" dirty="0">
                <a:solidFill>
                  <a:srgbClr val="17375E"/>
                </a:solidFill>
                <a:latin typeface="Calibri" pitchFamily="34" charset="0"/>
              </a:endParaRPr>
            </a:p>
            <a:p>
              <a:pPr algn="ctr" eaLnBrk="1" hangingPunct="1">
                <a:spcBef>
                  <a:spcPts val="700"/>
                </a:spcBef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800" dirty="0">
                <a:solidFill>
                  <a:srgbClr val="17375E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582613" y="1155700"/>
            <a:ext cx="10948987" cy="1922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Какое из данных чисел 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больше: 	 -60 или 30</a:t>
            </a: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3989388" y="3586163"/>
            <a:ext cx="9715500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8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</a:rPr>
              <a:t>60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4152578" y="4941168"/>
            <a:ext cx="9713912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FF9900"/>
                </a:solidFill>
                <a:latin typeface="Times New Roman" pitchFamily="18" charset="0"/>
              </a:rPr>
              <a:t>30</a:t>
            </a:r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8488" y="4002088"/>
            <a:ext cx="1992312" cy="1992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582613" y="1155700"/>
            <a:ext cx="10948987" cy="1922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Какое из данных чисел больше: 	- 5 или -15</a:t>
            </a: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3989388" y="3586163"/>
            <a:ext cx="9715500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>
                <a:solidFill>
                  <a:srgbClr val="FF0000"/>
                </a:solidFill>
                <a:latin typeface="Times New Roman" pitchFamily="18" charset="0"/>
              </a:rPr>
              <a:t>-5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3976688" y="4949825"/>
            <a:ext cx="9713912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</a:rPr>
              <a:t>-15</a:t>
            </a:r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2862263"/>
            <a:ext cx="1992313" cy="1992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582613" y="1155700"/>
            <a:ext cx="10948987" cy="1922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Какое из данных чисел 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больше: 	 -23 или -13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3989388" y="3586163"/>
            <a:ext cx="9715500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-13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3976688" y="4949825"/>
            <a:ext cx="9713912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FF9900"/>
                </a:solidFill>
                <a:latin typeface="Times New Roman" pitchFamily="18" charset="0"/>
              </a:rPr>
              <a:t>-23</a:t>
            </a: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7225" y="2767013"/>
            <a:ext cx="1993900" cy="1992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84426" y="404664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ВЫЧИСЛИТЕ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2640410" y="1268760"/>
            <a:ext cx="26642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(-3) + 5 =                       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icrosoft YaHei" pitchFamily="34" charset="-122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   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22" name="Freeform 18"/>
          <p:cNvSpPr>
            <a:spLocks noChangeArrowheads="1"/>
          </p:cNvSpPr>
          <p:nvPr/>
        </p:nvSpPr>
        <p:spPr bwMode="auto">
          <a:xfrm>
            <a:off x="3936554" y="4077072"/>
            <a:ext cx="217885" cy="326331"/>
          </a:xfrm>
          <a:custGeom>
            <a:avLst/>
            <a:gdLst>
              <a:gd name="T0" fmla="*/ 91126 w 379413"/>
              <a:gd name="T1" fmla="*/ 99895 h 415925"/>
              <a:gd name="T2" fmla="*/ 288287 w 379413"/>
              <a:gd name="T3" fmla="*/ 99895 h 415925"/>
              <a:gd name="T4" fmla="*/ 288287 w 379413"/>
              <a:gd name="T5" fmla="*/ 316030 h 415925"/>
              <a:gd name="T6" fmla="*/ 91126 w 379413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161 w 379413"/>
              <a:gd name="T13" fmla="*/ 69824 h 415925"/>
              <a:gd name="T14" fmla="*/ 321252 w 379413"/>
              <a:gd name="T15" fmla="*/ 346101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413" h="415925">
                <a:moveTo>
                  <a:pt x="58161" y="129965"/>
                </a:moveTo>
                <a:lnTo>
                  <a:pt x="124090" y="69824"/>
                </a:lnTo>
                <a:lnTo>
                  <a:pt x="189707" y="141756"/>
                </a:lnTo>
                <a:lnTo>
                  <a:pt x="255323" y="69824"/>
                </a:lnTo>
                <a:lnTo>
                  <a:pt x="321252" y="129965"/>
                </a:lnTo>
                <a:lnTo>
                  <a:pt x="250101" y="207963"/>
                </a:lnTo>
                <a:lnTo>
                  <a:pt x="321252" y="285960"/>
                </a:lnTo>
                <a:lnTo>
                  <a:pt x="255323" y="346101"/>
                </a:lnTo>
                <a:lnTo>
                  <a:pt x="189707" y="274169"/>
                </a:lnTo>
                <a:lnTo>
                  <a:pt x="124090" y="346101"/>
                </a:lnTo>
                <a:lnTo>
                  <a:pt x="58161" y="285960"/>
                </a:lnTo>
                <a:lnTo>
                  <a:pt x="129312" y="207963"/>
                </a:lnTo>
                <a:lnTo>
                  <a:pt x="58161" y="129965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160690" y="1268760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0370" y="220486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12 - (-2 ) = </a:t>
            </a:r>
            <a:endParaRPr lang="ru-RU" sz="4800" b="1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60690" y="2204864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40410" y="2996952"/>
            <a:ext cx="27334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+ (-1) =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88682" y="2996952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32498" y="3789040"/>
            <a:ext cx="19207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5 </a:t>
            </a:r>
            <a:r>
              <a:rPr lang="ru-RU" sz="4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32698" y="3789040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9337154" y="1268760"/>
            <a:ext cx="905842" cy="9255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9337154" y="1988840"/>
            <a:ext cx="905842" cy="9255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9337154" y="2708920"/>
            <a:ext cx="905842" cy="9255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9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4826" y="1340768"/>
            <a:ext cx="2952328" cy="2326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7032898" y="3645024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(-5)   0 =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04906" y="4509120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  (-1) =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Freeform 16"/>
          <p:cNvSpPr>
            <a:spLocks noChangeArrowheads="1"/>
          </p:cNvSpPr>
          <p:nvPr/>
        </p:nvSpPr>
        <p:spPr bwMode="auto">
          <a:xfrm>
            <a:off x="7608962" y="4797152"/>
            <a:ext cx="184398" cy="255737"/>
          </a:xfrm>
          <a:custGeom>
            <a:avLst/>
            <a:gdLst>
              <a:gd name="T0" fmla="*/ 91507 w 381000"/>
              <a:gd name="T1" fmla="*/ 99895 h 415925"/>
              <a:gd name="T2" fmla="*/ 289493 w 381000"/>
              <a:gd name="T3" fmla="*/ 99895 h 415925"/>
              <a:gd name="T4" fmla="*/ 289493 w 381000"/>
              <a:gd name="T5" fmla="*/ 316030 h 415925"/>
              <a:gd name="T6" fmla="*/ 91507 w 381000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468 w 381000"/>
              <a:gd name="T13" fmla="*/ 69630 h 415925"/>
              <a:gd name="T14" fmla="*/ 322532 w 381000"/>
              <a:gd name="T15" fmla="*/ 346295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000" h="415925">
                <a:moveTo>
                  <a:pt x="58468" y="130160"/>
                </a:moveTo>
                <a:lnTo>
                  <a:pt x="124546" y="69630"/>
                </a:lnTo>
                <a:lnTo>
                  <a:pt x="190500" y="141630"/>
                </a:lnTo>
                <a:lnTo>
                  <a:pt x="256454" y="69630"/>
                </a:lnTo>
                <a:lnTo>
                  <a:pt x="322532" y="130160"/>
                </a:lnTo>
                <a:lnTo>
                  <a:pt x="251263" y="207963"/>
                </a:lnTo>
                <a:lnTo>
                  <a:pt x="322532" y="285765"/>
                </a:lnTo>
                <a:lnTo>
                  <a:pt x="256454" y="346295"/>
                </a:lnTo>
                <a:lnTo>
                  <a:pt x="190500" y="274295"/>
                </a:lnTo>
                <a:lnTo>
                  <a:pt x="124546" y="346295"/>
                </a:lnTo>
                <a:lnTo>
                  <a:pt x="58468" y="285765"/>
                </a:lnTo>
                <a:lnTo>
                  <a:pt x="129737" y="207963"/>
                </a:lnTo>
                <a:lnTo>
                  <a:pt x="58468" y="130160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Freeform 16"/>
          <p:cNvSpPr>
            <a:spLocks noChangeArrowheads="1"/>
          </p:cNvSpPr>
          <p:nvPr/>
        </p:nvSpPr>
        <p:spPr bwMode="auto">
          <a:xfrm>
            <a:off x="8113018" y="3933056"/>
            <a:ext cx="184398" cy="255737"/>
          </a:xfrm>
          <a:custGeom>
            <a:avLst/>
            <a:gdLst>
              <a:gd name="T0" fmla="*/ 91507 w 381000"/>
              <a:gd name="T1" fmla="*/ 99895 h 415925"/>
              <a:gd name="T2" fmla="*/ 289493 w 381000"/>
              <a:gd name="T3" fmla="*/ 99895 h 415925"/>
              <a:gd name="T4" fmla="*/ 289493 w 381000"/>
              <a:gd name="T5" fmla="*/ 316030 h 415925"/>
              <a:gd name="T6" fmla="*/ 91507 w 381000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468 w 381000"/>
              <a:gd name="T13" fmla="*/ 69630 h 415925"/>
              <a:gd name="T14" fmla="*/ 322532 w 381000"/>
              <a:gd name="T15" fmla="*/ 346295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000" h="415925">
                <a:moveTo>
                  <a:pt x="58468" y="130160"/>
                </a:moveTo>
                <a:lnTo>
                  <a:pt x="124546" y="69630"/>
                </a:lnTo>
                <a:lnTo>
                  <a:pt x="190500" y="141630"/>
                </a:lnTo>
                <a:lnTo>
                  <a:pt x="256454" y="69630"/>
                </a:lnTo>
                <a:lnTo>
                  <a:pt x="322532" y="130160"/>
                </a:lnTo>
                <a:lnTo>
                  <a:pt x="251263" y="207963"/>
                </a:lnTo>
                <a:lnTo>
                  <a:pt x="322532" y="285765"/>
                </a:lnTo>
                <a:lnTo>
                  <a:pt x="256454" y="346295"/>
                </a:lnTo>
                <a:lnTo>
                  <a:pt x="190500" y="274295"/>
                </a:lnTo>
                <a:lnTo>
                  <a:pt x="124546" y="346295"/>
                </a:lnTo>
                <a:lnTo>
                  <a:pt x="58468" y="285765"/>
                </a:lnTo>
                <a:lnTo>
                  <a:pt x="129737" y="207963"/>
                </a:lnTo>
                <a:lnTo>
                  <a:pt x="58468" y="130160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9409162" y="3573016"/>
            <a:ext cx="905842" cy="9255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9481170" y="4437112"/>
            <a:ext cx="905842" cy="9255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3" grpId="0" uiExpand="1" build="allAtOnce"/>
      <p:bldP spid="22" grpId="0" animBg="1"/>
      <p:bldP spid="26" grpId="0" build="allAtOnce"/>
      <p:bldP spid="28" grpId="0" build="allAtOnce"/>
      <p:bldP spid="30" grpId="0" build="allAtOnce"/>
      <p:bldP spid="31" grpId="0" build="allAtOnce"/>
      <p:bldP spid="32" grpId="0" build="allAtOnce"/>
      <p:bldP spid="33" grpId="0" build="allAtOnce"/>
      <p:bldP spid="34" grpId="0" build="allAtOnce"/>
      <p:bldP spid="40" grpId="0" build="allAtOnce"/>
      <p:bldP spid="41" grpId="0" build="allAtOnce"/>
      <p:bldP spid="42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194" y="188640"/>
            <a:ext cx="10985500" cy="3627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776314" y="4941168"/>
            <a:ext cx="101531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Вывести правила умножения целых чисел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80570" y="4221088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48322" y="5733256"/>
            <a:ext cx="8137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1" hangingPunct="1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Научиться умножать целые числа</a:t>
            </a:r>
            <a:endParaRPr lang="ru-RU" sz="5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152578" y="1340768"/>
            <a:ext cx="3694112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>
                <a:solidFill>
                  <a:srgbClr val="000000"/>
                </a:solidFill>
                <a:latin typeface="Times New Roman" pitchFamily="18" charset="0"/>
              </a:rPr>
              <a:t>5 + 5 + 5 = 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2064346" y="1340768"/>
            <a:ext cx="2220913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  3 = </a:t>
            </a:r>
          </a:p>
        </p:txBody>
      </p:sp>
      <p:sp>
        <p:nvSpPr>
          <p:cNvPr id="31749" name="Freeform 4"/>
          <p:cNvSpPr>
            <a:spLocks noChangeArrowheads="1"/>
          </p:cNvSpPr>
          <p:nvPr/>
        </p:nvSpPr>
        <p:spPr bwMode="auto">
          <a:xfrm>
            <a:off x="2582863" y="1739900"/>
            <a:ext cx="379412" cy="415925"/>
          </a:xfrm>
          <a:custGeom>
            <a:avLst/>
            <a:gdLst>
              <a:gd name="T0" fmla="*/ 91125 w 379412"/>
              <a:gd name="T1" fmla="*/ 99895 h 415925"/>
              <a:gd name="T2" fmla="*/ 288287 w 379412"/>
              <a:gd name="T3" fmla="*/ 99895 h 415925"/>
              <a:gd name="T4" fmla="*/ 288287 w 379412"/>
              <a:gd name="T5" fmla="*/ 316030 h 415925"/>
              <a:gd name="T6" fmla="*/ 91125 w 379412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161 w 379412"/>
              <a:gd name="T13" fmla="*/ 69825 h 415925"/>
              <a:gd name="T14" fmla="*/ 321251 w 379412"/>
              <a:gd name="T15" fmla="*/ 346100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412" h="415925">
                <a:moveTo>
                  <a:pt x="58161" y="129965"/>
                </a:moveTo>
                <a:lnTo>
                  <a:pt x="124089" y="69825"/>
                </a:lnTo>
                <a:lnTo>
                  <a:pt x="189706" y="141756"/>
                </a:lnTo>
                <a:lnTo>
                  <a:pt x="255323" y="69825"/>
                </a:lnTo>
                <a:lnTo>
                  <a:pt x="321251" y="129965"/>
                </a:lnTo>
                <a:lnTo>
                  <a:pt x="250100" y="207963"/>
                </a:lnTo>
                <a:lnTo>
                  <a:pt x="321251" y="285960"/>
                </a:lnTo>
                <a:lnTo>
                  <a:pt x="255323" y="346100"/>
                </a:lnTo>
                <a:lnTo>
                  <a:pt x="189706" y="274169"/>
                </a:lnTo>
                <a:lnTo>
                  <a:pt x="124089" y="346100"/>
                </a:lnTo>
                <a:lnTo>
                  <a:pt x="58161" y="285960"/>
                </a:lnTo>
                <a:lnTo>
                  <a:pt x="129312" y="207963"/>
                </a:lnTo>
                <a:lnTo>
                  <a:pt x="58161" y="129965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7752978" y="1340768"/>
            <a:ext cx="2220913" cy="100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974975" y="2197100"/>
            <a:ext cx="6126163" cy="100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(-5) + (-5) + (-5) = </a:t>
            </a:r>
          </a:p>
        </p:txBody>
      </p:sp>
      <p:sp>
        <p:nvSpPr>
          <p:cNvPr id="31752" name="Text Box 7"/>
          <p:cNvSpPr txBox="1">
            <a:spLocks noChangeArrowheads="1"/>
          </p:cNvSpPr>
          <p:nvPr/>
        </p:nvSpPr>
        <p:spPr bwMode="auto">
          <a:xfrm>
            <a:off x="264146" y="2211388"/>
            <a:ext cx="3218829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(-5)   </a:t>
            </a:r>
            <a:r>
              <a:rPr lang="ru-RU" altLang="ru-RU" sz="6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= </a:t>
            </a:r>
          </a:p>
        </p:txBody>
      </p:sp>
      <p:sp>
        <p:nvSpPr>
          <p:cNvPr id="31753" name="Freeform 8"/>
          <p:cNvSpPr>
            <a:spLocks noChangeArrowheads="1"/>
          </p:cNvSpPr>
          <p:nvPr/>
        </p:nvSpPr>
        <p:spPr bwMode="auto">
          <a:xfrm>
            <a:off x="1560290" y="2492896"/>
            <a:ext cx="381000" cy="415925"/>
          </a:xfrm>
          <a:custGeom>
            <a:avLst/>
            <a:gdLst>
              <a:gd name="T0" fmla="*/ 91507 w 381000"/>
              <a:gd name="T1" fmla="*/ 99895 h 415925"/>
              <a:gd name="T2" fmla="*/ 289493 w 381000"/>
              <a:gd name="T3" fmla="*/ 99895 h 415925"/>
              <a:gd name="T4" fmla="*/ 289493 w 381000"/>
              <a:gd name="T5" fmla="*/ 316030 h 415925"/>
              <a:gd name="T6" fmla="*/ 91507 w 381000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468 w 381000"/>
              <a:gd name="T13" fmla="*/ 69630 h 415925"/>
              <a:gd name="T14" fmla="*/ 322532 w 381000"/>
              <a:gd name="T15" fmla="*/ 346295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000" h="415925">
                <a:moveTo>
                  <a:pt x="58468" y="130160"/>
                </a:moveTo>
                <a:lnTo>
                  <a:pt x="124546" y="69630"/>
                </a:lnTo>
                <a:lnTo>
                  <a:pt x="190500" y="141630"/>
                </a:lnTo>
                <a:lnTo>
                  <a:pt x="256454" y="69630"/>
                </a:lnTo>
                <a:lnTo>
                  <a:pt x="322532" y="130160"/>
                </a:lnTo>
                <a:lnTo>
                  <a:pt x="251263" y="207963"/>
                </a:lnTo>
                <a:lnTo>
                  <a:pt x="322532" y="285765"/>
                </a:lnTo>
                <a:lnTo>
                  <a:pt x="256454" y="346295"/>
                </a:lnTo>
                <a:lnTo>
                  <a:pt x="190500" y="274295"/>
                </a:lnTo>
                <a:lnTo>
                  <a:pt x="124546" y="346295"/>
                </a:lnTo>
                <a:lnTo>
                  <a:pt x="58468" y="285765"/>
                </a:lnTo>
                <a:lnTo>
                  <a:pt x="129737" y="207963"/>
                </a:lnTo>
                <a:lnTo>
                  <a:pt x="58468" y="130160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8804275" y="2171700"/>
            <a:ext cx="2220913" cy="100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-15</a:t>
            </a:r>
          </a:p>
        </p:txBody>
      </p:sp>
      <p:sp>
        <p:nvSpPr>
          <p:cNvPr id="31755" name="Text Box 10"/>
          <p:cNvSpPr txBox="1">
            <a:spLocks noChangeArrowheads="1"/>
          </p:cNvSpPr>
          <p:nvPr/>
        </p:nvSpPr>
        <p:spPr bwMode="auto">
          <a:xfrm>
            <a:off x="1992338" y="3140968"/>
            <a:ext cx="3455987" cy="100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  (-5) = </a:t>
            </a:r>
          </a:p>
        </p:txBody>
      </p:sp>
      <p:sp>
        <p:nvSpPr>
          <p:cNvPr id="31756" name="Freeform 11"/>
          <p:cNvSpPr>
            <a:spLocks noChangeArrowheads="1"/>
          </p:cNvSpPr>
          <p:nvPr/>
        </p:nvSpPr>
        <p:spPr bwMode="auto">
          <a:xfrm>
            <a:off x="2496394" y="3501008"/>
            <a:ext cx="379413" cy="415925"/>
          </a:xfrm>
          <a:custGeom>
            <a:avLst/>
            <a:gdLst>
              <a:gd name="T0" fmla="*/ 91126 w 379413"/>
              <a:gd name="T1" fmla="*/ 99895 h 415925"/>
              <a:gd name="T2" fmla="*/ 288287 w 379413"/>
              <a:gd name="T3" fmla="*/ 99895 h 415925"/>
              <a:gd name="T4" fmla="*/ 288287 w 379413"/>
              <a:gd name="T5" fmla="*/ 316030 h 415925"/>
              <a:gd name="T6" fmla="*/ 91126 w 379413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161 w 379413"/>
              <a:gd name="T13" fmla="*/ 69824 h 415925"/>
              <a:gd name="T14" fmla="*/ 321252 w 379413"/>
              <a:gd name="T15" fmla="*/ 346101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413" h="415925">
                <a:moveTo>
                  <a:pt x="58161" y="129965"/>
                </a:moveTo>
                <a:lnTo>
                  <a:pt x="124090" y="69824"/>
                </a:lnTo>
                <a:lnTo>
                  <a:pt x="189707" y="141756"/>
                </a:lnTo>
                <a:lnTo>
                  <a:pt x="255323" y="69824"/>
                </a:lnTo>
                <a:lnTo>
                  <a:pt x="321252" y="129965"/>
                </a:lnTo>
                <a:lnTo>
                  <a:pt x="250101" y="207963"/>
                </a:lnTo>
                <a:lnTo>
                  <a:pt x="321252" y="285960"/>
                </a:lnTo>
                <a:lnTo>
                  <a:pt x="255323" y="346101"/>
                </a:lnTo>
                <a:lnTo>
                  <a:pt x="189707" y="274169"/>
                </a:lnTo>
                <a:lnTo>
                  <a:pt x="124090" y="346101"/>
                </a:lnTo>
                <a:lnTo>
                  <a:pt x="58161" y="285960"/>
                </a:lnTo>
                <a:lnTo>
                  <a:pt x="129312" y="207963"/>
                </a:lnTo>
                <a:lnTo>
                  <a:pt x="58161" y="129965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4872658" y="3140968"/>
            <a:ext cx="2941638" cy="100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(-5)   </a:t>
            </a:r>
            <a:r>
              <a:rPr lang="ru-RU" altLang="ru-RU" sz="6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= </a:t>
            </a:r>
          </a:p>
        </p:txBody>
      </p:sp>
      <p:sp>
        <p:nvSpPr>
          <p:cNvPr id="41997" name="Freeform 13"/>
          <p:cNvSpPr>
            <a:spLocks noChangeArrowheads="1"/>
          </p:cNvSpPr>
          <p:nvPr/>
        </p:nvSpPr>
        <p:spPr bwMode="auto">
          <a:xfrm>
            <a:off x="6240810" y="3356992"/>
            <a:ext cx="381000" cy="414337"/>
          </a:xfrm>
          <a:custGeom>
            <a:avLst/>
            <a:gdLst>
              <a:gd name="T0" fmla="*/ 91507 w 381000"/>
              <a:gd name="T1" fmla="*/ 99513 h 414337"/>
              <a:gd name="T2" fmla="*/ 289493 w 381000"/>
              <a:gd name="T3" fmla="*/ 99513 h 414337"/>
              <a:gd name="T4" fmla="*/ 289493 w 381000"/>
              <a:gd name="T5" fmla="*/ 314824 h 414337"/>
              <a:gd name="T6" fmla="*/ 91507 w 381000"/>
              <a:gd name="T7" fmla="*/ 314824 h 414337"/>
              <a:gd name="T8" fmla="*/ 0 60000 65536"/>
              <a:gd name="T9" fmla="*/ 0 60000 65536"/>
              <a:gd name="T10" fmla="*/ 0 60000 65536"/>
              <a:gd name="T11" fmla="*/ 0 60000 65536"/>
              <a:gd name="T12" fmla="*/ 58525 w 381000"/>
              <a:gd name="T13" fmla="*/ 69186 h 414337"/>
              <a:gd name="T14" fmla="*/ 322475 w 381000"/>
              <a:gd name="T15" fmla="*/ 345151 h 4143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000" h="414337">
                <a:moveTo>
                  <a:pt x="58525" y="129841"/>
                </a:moveTo>
                <a:lnTo>
                  <a:pt x="124488" y="69186"/>
                </a:lnTo>
                <a:lnTo>
                  <a:pt x="190500" y="140974"/>
                </a:lnTo>
                <a:lnTo>
                  <a:pt x="256512" y="69186"/>
                </a:lnTo>
                <a:lnTo>
                  <a:pt x="322475" y="129841"/>
                </a:lnTo>
                <a:lnTo>
                  <a:pt x="251369" y="207169"/>
                </a:lnTo>
                <a:lnTo>
                  <a:pt x="322475" y="284496"/>
                </a:lnTo>
                <a:lnTo>
                  <a:pt x="256512" y="345151"/>
                </a:lnTo>
                <a:lnTo>
                  <a:pt x="190500" y="273363"/>
                </a:lnTo>
                <a:lnTo>
                  <a:pt x="124488" y="345151"/>
                </a:lnTo>
                <a:lnTo>
                  <a:pt x="58525" y="284496"/>
                </a:lnTo>
                <a:lnTo>
                  <a:pt x="129631" y="207169"/>
                </a:lnTo>
                <a:lnTo>
                  <a:pt x="58525" y="129841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7752978" y="3140968"/>
            <a:ext cx="2220912" cy="100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-15</a:t>
            </a: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3144466" y="4221088"/>
            <a:ext cx="3500437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(-5)   </a:t>
            </a:r>
            <a:r>
              <a:rPr lang="ru-RU" altLang="ru-RU" sz="6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(-3)= </a:t>
            </a:r>
          </a:p>
        </p:txBody>
      </p:sp>
      <p:sp>
        <p:nvSpPr>
          <p:cNvPr id="42000" name="Freeform 16"/>
          <p:cNvSpPr>
            <a:spLocks noChangeArrowheads="1"/>
          </p:cNvSpPr>
          <p:nvPr/>
        </p:nvSpPr>
        <p:spPr bwMode="auto">
          <a:xfrm>
            <a:off x="4440610" y="4581128"/>
            <a:ext cx="381000" cy="415925"/>
          </a:xfrm>
          <a:custGeom>
            <a:avLst/>
            <a:gdLst>
              <a:gd name="T0" fmla="*/ 91507 w 381000"/>
              <a:gd name="T1" fmla="*/ 99895 h 415925"/>
              <a:gd name="T2" fmla="*/ 289493 w 381000"/>
              <a:gd name="T3" fmla="*/ 99895 h 415925"/>
              <a:gd name="T4" fmla="*/ 289493 w 381000"/>
              <a:gd name="T5" fmla="*/ 316030 h 415925"/>
              <a:gd name="T6" fmla="*/ 91507 w 381000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468 w 381000"/>
              <a:gd name="T13" fmla="*/ 69630 h 415925"/>
              <a:gd name="T14" fmla="*/ 322532 w 381000"/>
              <a:gd name="T15" fmla="*/ 346295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000" h="415925">
                <a:moveTo>
                  <a:pt x="58468" y="130160"/>
                </a:moveTo>
                <a:lnTo>
                  <a:pt x="124546" y="69630"/>
                </a:lnTo>
                <a:lnTo>
                  <a:pt x="190500" y="141630"/>
                </a:lnTo>
                <a:lnTo>
                  <a:pt x="256454" y="69630"/>
                </a:lnTo>
                <a:lnTo>
                  <a:pt x="322532" y="130160"/>
                </a:lnTo>
                <a:lnTo>
                  <a:pt x="251263" y="207963"/>
                </a:lnTo>
                <a:lnTo>
                  <a:pt x="322532" y="285765"/>
                </a:lnTo>
                <a:lnTo>
                  <a:pt x="256454" y="346295"/>
                </a:lnTo>
                <a:lnTo>
                  <a:pt x="190500" y="274295"/>
                </a:lnTo>
                <a:lnTo>
                  <a:pt x="124546" y="346295"/>
                </a:lnTo>
                <a:lnTo>
                  <a:pt x="58468" y="285765"/>
                </a:lnTo>
                <a:lnTo>
                  <a:pt x="129737" y="207963"/>
                </a:lnTo>
                <a:lnTo>
                  <a:pt x="58468" y="130160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6415088" y="3598863"/>
            <a:ext cx="2322512" cy="2624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1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4512618" y="1052736"/>
            <a:ext cx="7200800" cy="55113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28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800" b="1" dirty="0" smtClean="0">
                <a:solidFill>
                  <a:srgbClr val="002060"/>
                </a:solidFill>
                <a:latin typeface="Calibri" pitchFamily="34" charset="0"/>
              </a:rPr>
              <a:t>Еще в XVIII веке  великий учёный, математик и механик Леонард Эйлер объяснил правило умножения отрицательных чисел примерно следующим образом.</a:t>
            </a:r>
          </a:p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sz="28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800" b="1" dirty="0" smtClean="0">
                <a:solidFill>
                  <a:srgbClr val="002060"/>
                </a:solidFill>
                <a:latin typeface="Calibri" pitchFamily="34" charset="0"/>
              </a:rPr>
              <a:t> Ясно, что </a:t>
            </a:r>
            <a:r>
              <a:rPr lang="ru-RU" altLang="ru-RU" sz="2800" b="1" dirty="0" smtClean="0">
                <a:solidFill>
                  <a:srgbClr val="FF0000"/>
                </a:solidFill>
                <a:latin typeface="Calibri" pitchFamily="34" charset="0"/>
              </a:rPr>
              <a:t>(-5)  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Calibri" pitchFamily="34" charset="0"/>
              </a:rPr>
              <a:t>х</a:t>
            </a:r>
            <a:r>
              <a:rPr lang="ru-RU" altLang="ru-RU" sz="2800" b="1" dirty="0" smtClean="0">
                <a:solidFill>
                  <a:srgbClr val="FF0000"/>
                </a:solidFill>
                <a:latin typeface="Calibri" pitchFamily="34" charset="0"/>
              </a:rPr>
              <a:t>  3 = (-15)</a:t>
            </a:r>
            <a:r>
              <a:rPr lang="ru-RU" altLang="ru-RU" sz="2800" b="1" dirty="0" smtClean="0">
                <a:solidFill>
                  <a:srgbClr val="002060"/>
                </a:solidFill>
                <a:latin typeface="Calibri" pitchFamily="34" charset="0"/>
              </a:rPr>
              <a:t>. Поэтому произведение </a:t>
            </a:r>
            <a:r>
              <a:rPr lang="ru-RU" altLang="ru-RU" sz="2800" b="1" dirty="0" smtClean="0">
                <a:solidFill>
                  <a:srgbClr val="FF0000"/>
                </a:solidFill>
                <a:latin typeface="Calibri" pitchFamily="34" charset="0"/>
              </a:rPr>
              <a:t>(-5) 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Calibri" pitchFamily="34" charset="0"/>
              </a:rPr>
              <a:t>х</a:t>
            </a:r>
            <a:r>
              <a:rPr lang="ru-RU" altLang="ru-RU" sz="2800" b="1" dirty="0" smtClean="0">
                <a:solidFill>
                  <a:srgbClr val="FF0000"/>
                </a:solidFill>
                <a:latin typeface="Calibri" pitchFamily="34" charset="0"/>
              </a:rPr>
              <a:t>  (-3) </a:t>
            </a:r>
            <a:r>
              <a:rPr lang="ru-RU" altLang="ru-RU" sz="2800" b="1" dirty="0" smtClean="0">
                <a:solidFill>
                  <a:srgbClr val="002060"/>
                </a:solidFill>
                <a:latin typeface="Calibri" pitchFamily="34" charset="0"/>
              </a:rPr>
              <a:t>не может быть равно </a:t>
            </a:r>
            <a:r>
              <a:rPr lang="ru-RU" altLang="ru-RU" sz="2800" b="1" dirty="0" smtClean="0">
                <a:solidFill>
                  <a:srgbClr val="FF0000"/>
                </a:solidFill>
                <a:latin typeface="Calibri" pitchFamily="34" charset="0"/>
              </a:rPr>
              <a:t>(-15)</a:t>
            </a:r>
            <a:r>
              <a:rPr lang="ru-RU" altLang="ru-RU" sz="2800" b="1" dirty="0" smtClean="0">
                <a:solidFill>
                  <a:srgbClr val="002060"/>
                </a:solidFill>
                <a:latin typeface="Calibri" pitchFamily="34" charset="0"/>
              </a:rPr>
              <a:t>. Однако оно должно быть связано как-то с числом </a:t>
            </a:r>
            <a:r>
              <a:rPr lang="ru-RU" altLang="ru-RU" sz="2800" b="1" dirty="0" smtClean="0">
                <a:solidFill>
                  <a:srgbClr val="FF0000"/>
                </a:solidFill>
                <a:latin typeface="Calibri" pitchFamily="34" charset="0"/>
              </a:rPr>
              <a:t>15</a:t>
            </a:r>
            <a:r>
              <a:rPr lang="ru-RU" altLang="ru-RU" sz="2800" b="1" dirty="0" smtClean="0">
                <a:solidFill>
                  <a:srgbClr val="002060"/>
                </a:solidFill>
                <a:latin typeface="Calibri" pitchFamily="34" charset="0"/>
              </a:rPr>
              <a:t>. 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800" b="1" dirty="0" smtClean="0">
                <a:solidFill>
                  <a:srgbClr val="002060"/>
                </a:solidFill>
                <a:latin typeface="Calibri" pitchFamily="34" charset="0"/>
              </a:rPr>
              <a:t>Остаётся одна возможность 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400" b="1" dirty="0" smtClean="0">
                <a:solidFill>
                  <a:srgbClr val="FF0000"/>
                </a:solidFill>
                <a:latin typeface="Calibri" pitchFamily="34" charset="0"/>
              </a:rPr>
              <a:t>(-5) </a:t>
            </a:r>
            <a:r>
              <a:rPr lang="ru-RU" altLang="ru-RU" sz="4400" b="1" dirty="0" err="1" smtClean="0">
                <a:solidFill>
                  <a:srgbClr val="FF0000"/>
                </a:solidFill>
                <a:latin typeface="Calibri" pitchFamily="34" charset="0"/>
              </a:rPr>
              <a:t>х</a:t>
            </a:r>
            <a:r>
              <a:rPr lang="ru-RU" altLang="ru-RU" sz="4400" b="1" dirty="0" smtClean="0">
                <a:solidFill>
                  <a:srgbClr val="FF0000"/>
                </a:solidFill>
                <a:latin typeface="Calibri" pitchFamily="34" charset="0"/>
              </a:rPr>
              <a:t>  (-3) = 15</a:t>
            </a:r>
            <a:r>
              <a:rPr lang="ru-RU" altLang="ru-RU" sz="3600" b="1" dirty="0" smtClean="0">
                <a:solidFill>
                  <a:srgbClr val="00206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3119438" y="2133600"/>
            <a:ext cx="246062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162" y="1484784"/>
            <a:ext cx="3971258" cy="496148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78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Историческая справка</a:t>
            </a:r>
          </a:p>
        </p:txBody>
      </p:sp>
      <p:sp>
        <p:nvSpPr>
          <p:cNvPr id="37894" name="Скругленный прямоугольник 2"/>
          <p:cNvSpPr>
            <a:spLocks noChangeArrowheads="1"/>
          </p:cNvSpPr>
          <p:nvPr/>
        </p:nvSpPr>
        <p:spPr bwMode="auto">
          <a:xfrm>
            <a:off x="2352378" y="5877272"/>
            <a:ext cx="2016125" cy="5746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 algn="ctr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 dirty="0">
                <a:cs typeface="Arial" charset="0"/>
              </a:rPr>
              <a:t>Леонард Эйлер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2000250" y="1404938"/>
            <a:ext cx="2220913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  3 = </a:t>
            </a:r>
          </a:p>
        </p:txBody>
      </p:sp>
      <p:sp>
        <p:nvSpPr>
          <p:cNvPr id="39939" name="Freeform 2"/>
          <p:cNvSpPr>
            <a:spLocks noChangeArrowheads="1"/>
          </p:cNvSpPr>
          <p:nvPr/>
        </p:nvSpPr>
        <p:spPr bwMode="auto">
          <a:xfrm>
            <a:off x="2582863" y="1739900"/>
            <a:ext cx="379412" cy="415925"/>
          </a:xfrm>
          <a:custGeom>
            <a:avLst/>
            <a:gdLst>
              <a:gd name="T0" fmla="*/ 91125 w 379412"/>
              <a:gd name="T1" fmla="*/ 99895 h 415925"/>
              <a:gd name="T2" fmla="*/ 288287 w 379412"/>
              <a:gd name="T3" fmla="*/ 99895 h 415925"/>
              <a:gd name="T4" fmla="*/ 288287 w 379412"/>
              <a:gd name="T5" fmla="*/ 316030 h 415925"/>
              <a:gd name="T6" fmla="*/ 91125 w 379412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161 w 379412"/>
              <a:gd name="T13" fmla="*/ 69825 h 415925"/>
              <a:gd name="T14" fmla="*/ 321251 w 379412"/>
              <a:gd name="T15" fmla="*/ 346100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412" h="415925">
                <a:moveTo>
                  <a:pt x="58161" y="129965"/>
                </a:moveTo>
                <a:lnTo>
                  <a:pt x="124089" y="69825"/>
                </a:lnTo>
                <a:lnTo>
                  <a:pt x="189706" y="141756"/>
                </a:lnTo>
                <a:lnTo>
                  <a:pt x="255323" y="69825"/>
                </a:lnTo>
                <a:lnTo>
                  <a:pt x="321251" y="129965"/>
                </a:lnTo>
                <a:lnTo>
                  <a:pt x="250100" y="207963"/>
                </a:lnTo>
                <a:lnTo>
                  <a:pt x="321251" y="285960"/>
                </a:lnTo>
                <a:lnTo>
                  <a:pt x="255323" y="346100"/>
                </a:lnTo>
                <a:lnTo>
                  <a:pt x="189706" y="274169"/>
                </a:lnTo>
                <a:lnTo>
                  <a:pt x="124089" y="346100"/>
                </a:lnTo>
                <a:lnTo>
                  <a:pt x="58161" y="285960"/>
                </a:lnTo>
                <a:lnTo>
                  <a:pt x="129312" y="207963"/>
                </a:lnTo>
                <a:lnTo>
                  <a:pt x="58161" y="129965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4138613" y="1366838"/>
            <a:ext cx="1014412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39941" name="Freeform 4"/>
          <p:cNvSpPr>
            <a:spLocks noChangeArrowheads="1"/>
          </p:cNvSpPr>
          <p:nvPr/>
        </p:nvSpPr>
        <p:spPr bwMode="auto">
          <a:xfrm>
            <a:off x="6138863" y="1465263"/>
            <a:ext cx="900112" cy="871537"/>
          </a:xfrm>
          <a:custGeom>
            <a:avLst/>
            <a:gdLst>
              <a:gd name="T0" fmla="*/ 780802 w 900112"/>
              <a:gd name="T1" fmla="*/ 435769 h 871537"/>
              <a:gd name="T2" fmla="*/ 450056 w 900112"/>
              <a:gd name="T3" fmla="*/ 756015 h 871537"/>
              <a:gd name="T4" fmla="*/ 119310 w 900112"/>
              <a:gd name="T5" fmla="*/ 435769 h 871537"/>
              <a:gd name="T6" fmla="*/ 450056 w 900112"/>
              <a:gd name="T7" fmla="*/ 115522 h 871537"/>
              <a:gd name="T8" fmla="*/ 0 60000 65536"/>
              <a:gd name="T9" fmla="*/ 0 60000 65536"/>
              <a:gd name="T10" fmla="*/ 0 60000 65536"/>
              <a:gd name="T11" fmla="*/ 0 60000 65536"/>
              <a:gd name="T12" fmla="*/ 119310 w 900112"/>
              <a:gd name="T13" fmla="*/ 333276 h 871537"/>
              <a:gd name="T14" fmla="*/ 780802 w 900112"/>
              <a:gd name="T15" fmla="*/ 538261 h 871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0112" h="871537">
                <a:moveTo>
                  <a:pt x="119310" y="333276"/>
                </a:moveTo>
                <a:lnTo>
                  <a:pt x="347563" y="333276"/>
                </a:lnTo>
                <a:lnTo>
                  <a:pt x="347563" y="115522"/>
                </a:lnTo>
                <a:lnTo>
                  <a:pt x="552549" y="115522"/>
                </a:lnTo>
                <a:lnTo>
                  <a:pt x="552549" y="333276"/>
                </a:lnTo>
                <a:lnTo>
                  <a:pt x="780802" y="333276"/>
                </a:lnTo>
                <a:lnTo>
                  <a:pt x="780802" y="538261"/>
                </a:lnTo>
                <a:lnTo>
                  <a:pt x="552549" y="538261"/>
                </a:lnTo>
                <a:lnTo>
                  <a:pt x="552549" y="756015"/>
                </a:lnTo>
                <a:lnTo>
                  <a:pt x="347563" y="756015"/>
                </a:lnTo>
                <a:lnTo>
                  <a:pt x="347563" y="538261"/>
                </a:lnTo>
                <a:lnTo>
                  <a:pt x="119310" y="538261"/>
                </a:lnTo>
                <a:lnTo>
                  <a:pt x="119310" y="33327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2" name="Freeform 5"/>
          <p:cNvSpPr>
            <a:spLocks noChangeArrowheads="1"/>
          </p:cNvSpPr>
          <p:nvPr/>
        </p:nvSpPr>
        <p:spPr bwMode="auto">
          <a:xfrm>
            <a:off x="7170738" y="1654175"/>
            <a:ext cx="463550" cy="566738"/>
          </a:xfrm>
          <a:custGeom>
            <a:avLst/>
            <a:gdLst>
              <a:gd name="T0" fmla="*/ 111333 w 463550"/>
              <a:gd name="T1" fmla="*/ 136116 h 566738"/>
              <a:gd name="T2" fmla="*/ 352217 w 463550"/>
              <a:gd name="T3" fmla="*/ 136116 h 566738"/>
              <a:gd name="T4" fmla="*/ 352217 w 463550"/>
              <a:gd name="T5" fmla="*/ 430622 h 566738"/>
              <a:gd name="T6" fmla="*/ 111333 w 463550"/>
              <a:gd name="T7" fmla="*/ 430622 h 566738"/>
              <a:gd name="T8" fmla="*/ 0 60000 65536"/>
              <a:gd name="T9" fmla="*/ 0 60000 65536"/>
              <a:gd name="T10" fmla="*/ 0 60000 65536"/>
              <a:gd name="T11" fmla="*/ 0 60000 65536"/>
              <a:gd name="T12" fmla="*/ 69137 w 463550"/>
              <a:gd name="T13" fmla="*/ 101603 h 566738"/>
              <a:gd name="T14" fmla="*/ 394413 w 463550"/>
              <a:gd name="T15" fmla="*/ 465135 h 5667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3550" h="566738">
                <a:moveTo>
                  <a:pt x="69137" y="170630"/>
                </a:moveTo>
                <a:lnTo>
                  <a:pt x="153530" y="101603"/>
                </a:lnTo>
                <a:lnTo>
                  <a:pt x="231775" y="197266"/>
                </a:lnTo>
                <a:lnTo>
                  <a:pt x="310020" y="101603"/>
                </a:lnTo>
                <a:lnTo>
                  <a:pt x="394413" y="170630"/>
                </a:lnTo>
                <a:lnTo>
                  <a:pt x="302201" y="283369"/>
                </a:lnTo>
                <a:lnTo>
                  <a:pt x="394413" y="396108"/>
                </a:lnTo>
                <a:lnTo>
                  <a:pt x="310020" y="465135"/>
                </a:lnTo>
                <a:lnTo>
                  <a:pt x="231775" y="369472"/>
                </a:lnTo>
                <a:lnTo>
                  <a:pt x="153530" y="465135"/>
                </a:lnTo>
                <a:lnTo>
                  <a:pt x="69137" y="396108"/>
                </a:lnTo>
                <a:lnTo>
                  <a:pt x="161349" y="283369"/>
                </a:lnTo>
                <a:lnTo>
                  <a:pt x="69137" y="170630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3" name="Freeform 6"/>
          <p:cNvSpPr>
            <a:spLocks noChangeArrowheads="1"/>
          </p:cNvSpPr>
          <p:nvPr/>
        </p:nvSpPr>
        <p:spPr bwMode="auto">
          <a:xfrm>
            <a:off x="7758113" y="1487488"/>
            <a:ext cx="900112" cy="871537"/>
          </a:xfrm>
          <a:custGeom>
            <a:avLst/>
            <a:gdLst>
              <a:gd name="T0" fmla="*/ 780802 w 900112"/>
              <a:gd name="T1" fmla="*/ 435769 h 871537"/>
              <a:gd name="T2" fmla="*/ 450056 w 900112"/>
              <a:gd name="T3" fmla="*/ 756015 h 871537"/>
              <a:gd name="T4" fmla="*/ 119310 w 900112"/>
              <a:gd name="T5" fmla="*/ 435769 h 871537"/>
              <a:gd name="T6" fmla="*/ 450056 w 900112"/>
              <a:gd name="T7" fmla="*/ 115522 h 871537"/>
              <a:gd name="T8" fmla="*/ 0 60000 65536"/>
              <a:gd name="T9" fmla="*/ 0 60000 65536"/>
              <a:gd name="T10" fmla="*/ 0 60000 65536"/>
              <a:gd name="T11" fmla="*/ 0 60000 65536"/>
              <a:gd name="T12" fmla="*/ 119310 w 900112"/>
              <a:gd name="T13" fmla="*/ 333276 h 871537"/>
              <a:gd name="T14" fmla="*/ 780802 w 900112"/>
              <a:gd name="T15" fmla="*/ 538261 h 871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0112" h="871537">
                <a:moveTo>
                  <a:pt x="119310" y="333276"/>
                </a:moveTo>
                <a:lnTo>
                  <a:pt x="347563" y="333276"/>
                </a:lnTo>
                <a:lnTo>
                  <a:pt x="347563" y="115522"/>
                </a:lnTo>
                <a:lnTo>
                  <a:pt x="552549" y="115522"/>
                </a:lnTo>
                <a:lnTo>
                  <a:pt x="552549" y="333276"/>
                </a:lnTo>
                <a:lnTo>
                  <a:pt x="780802" y="333276"/>
                </a:lnTo>
                <a:lnTo>
                  <a:pt x="780802" y="538261"/>
                </a:lnTo>
                <a:lnTo>
                  <a:pt x="552549" y="538261"/>
                </a:lnTo>
                <a:lnTo>
                  <a:pt x="552549" y="756015"/>
                </a:lnTo>
                <a:lnTo>
                  <a:pt x="347563" y="756015"/>
                </a:lnTo>
                <a:lnTo>
                  <a:pt x="347563" y="538261"/>
                </a:lnTo>
                <a:lnTo>
                  <a:pt x="119310" y="538261"/>
                </a:lnTo>
                <a:lnTo>
                  <a:pt x="119310" y="33327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4" name="Freeform 7"/>
          <p:cNvSpPr>
            <a:spLocks noChangeArrowheads="1"/>
          </p:cNvSpPr>
          <p:nvPr/>
        </p:nvSpPr>
        <p:spPr bwMode="auto">
          <a:xfrm>
            <a:off x="8678863" y="1741488"/>
            <a:ext cx="798512" cy="406400"/>
          </a:xfrm>
          <a:custGeom>
            <a:avLst/>
            <a:gdLst>
              <a:gd name="T0" fmla="*/ 692669 w 798512"/>
              <a:gd name="T1" fmla="*/ 131511 h 406400"/>
              <a:gd name="T2" fmla="*/ 692669 w 798512"/>
              <a:gd name="T3" fmla="*/ 274889 h 406400"/>
              <a:gd name="T4" fmla="*/ 399256 w 798512"/>
              <a:gd name="T5" fmla="*/ 322682 h 406400"/>
              <a:gd name="T6" fmla="*/ 105843 w 798512"/>
              <a:gd name="T7" fmla="*/ 131511 h 406400"/>
              <a:gd name="T8" fmla="*/ 105843 w 798512"/>
              <a:gd name="T9" fmla="*/ 274889 h 406400"/>
              <a:gd name="T10" fmla="*/ 399256 w 798512"/>
              <a:gd name="T11" fmla="*/ 83718 h 406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5843 w 798512"/>
              <a:gd name="T19" fmla="*/ 83718 h 406400"/>
              <a:gd name="T20" fmla="*/ 692669 w 798512"/>
              <a:gd name="T21" fmla="*/ 322682 h 406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8512" h="406400">
                <a:moveTo>
                  <a:pt x="105843" y="83718"/>
                </a:moveTo>
                <a:lnTo>
                  <a:pt x="692669" y="83718"/>
                </a:lnTo>
                <a:lnTo>
                  <a:pt x="692669" y="179304"/>
                </a:lnTo>
                <a:lnTo>
                  <a:pt x="105843" y="179304"/>
                </a:lnTo>
                <a:lnTo>
                  <a:pt x="105843" y="83718"/>
                </a:lnTo>
                <a:close/>
                <a:moveTo>
                  <a:pt x="105843" y="227096"/>
                </a:moveTo>
                <a:lnTo>
                  <a:pt x="692669" y="227096"/>
                </a:lnTo>
                <a:lnTo>
                  <a:pt x="692669" y="322682"/>
                </a:lnTo>
                <a:lnTo>
                  <a:pt x="105843" y="322682"/>
                </a:lnTo>
                <a:lnTo>
                  <a:pt x="105843" y="22709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8" name="Freeform 8"/>
          <p:cNvSpPr>
            <a:spLocks noChangeArrowheads="1"/>
          </p:cNvSpPr>
          <p:nvPr/>
        </p:nvSpPr>
        <p:spPr bwMode="auto">
          <a:xfrm>
            <a:off x="9652000" y="1481138"/>
            <a:ext cx="900113" cy="869950"/>
          </a:xfrm>
          <a:custGeom>
            <a:avLst/>
            <a:gdLst>
              <a:gd name="T0" fmla="*/ 780803 w 900113"/>
              <a:gd name="T1" fmla="*/ 434975 h 869950"/>
              <a:gd name="T2" fmla="*/ 450057 w 900113"/>
              <a:gd name="T3" fmla="*/ 754638 h 869950"/>
              <a:gd name="T4" fmla="*/ 119310 w 900113"/>
              <a:gd name="T5" fmla="*/ 434975 h 869950"/>
              <a:gd name="T6" fmla="*/ 450057 w 900113"/>
              <a:gd name="T7" fmla="*/ 115312 h 869950"/>
              <a:gd name="T8" fmla="*/ 0 60000 65536"/>
              <a:gd name="T9" fmla="*/ 0 60000 65536"/>
              <a:gd name="T10" fmla="*/ 0 60000 65536"/>
              <a:gd name="T11" fmla="*/ 0 60000 65536"/>
              <a:gd name="T12" fmla="*/ 119310 w 900113"/>
              <a:gd name="T13" fmla="*/ 332669 h 869950"/>
              <a:gd name="T14" fmla="*/ 780803 w 900113"/>
              <a:gd name="T15" fmla="*/ 537281 h 8699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0113" h="869950">
                <a:moveTo>
                  <a:pt x="119310" y="332669"/>
                </a:moveTo>
                <a:lnTo>
                  <a:pt x="347750" y="332669"/>
                </a:lnTo>
                <a:lnTo>
                  <a:pt x="347750" y="115312"/>
                </a:lnTo>
                <a:lnTo>
                  <a:pt x="552363" y="115312"/>
                </a:lnTo>
                <a:lnTo>
                  <a:pt x="552363" y="332669"/>
                </a:lnTo>
                <a:lnTo>
                  <a:pt x="780803" y="332669"/>
                </a:lnTo>
                <a:lnTo>
                  <a:pt x="780803" y="537281"/>
                </a:lnTo>
                <a:lnTo>
                  <a:pt x="552363" y="537281"/>
                </a:lnTo>
                <a:lnTo>
                  <a:pt x="552363" y="754638"/>
                </a:lnTo>
                <a:lnTo>
                  <a:pt x="347750" y="754638"/>
                </a:lnTo>
                <a:lnTo>
                  <a:pt x="347750" y="537281"/>
                </a:lnTo>
                <a:lnTo>
                  <a:pt x="119310" y="537281"/>
                </a:lnTo>
                <a:lnTo>
                  <a:pt x="119310" y="332669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6" name="Text Box 9"/>
          <p:cNvSpPr txBox="1">
            <a:spLocks noChangeArrowheads="1"/>
          </p:cNvSpPr>
          <p:nvPr/>
        </p:nvSpPr>
        <p:spPr bwMode="auto">
          <a:xfrm>
            <a:off x="1746250" y="2370138"/>
            <a:ext cx="2941638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-5   3 = </a:t>
            </a:r>
          </a:p>
        </p:txBody>
      </p:sp>
      <p:sp>
        <p:nvSpPr>
          <p:cNvPr id="39947" name="Freeform 10"/>
          <p:cNvSpPr>
            <a:spLocks noChangeArrowheads="1"/>
          </p:cNvSpPr>
          <p:nvPr/>
        </p:nvSpPr>
        <p:spPr bwMode="auto">
          <a:xfrm>
            <a:off x="2574925" y="2662238"/>
            <a:ext cx="379413" cy="415925"/>
          </a:xfrm>
          <a:custGeom>
            <a:avLst/>
            <a:gdLst>
              <a:gd name="T0" fmla="*/ 91126 w 379413"/>
              <a:gd name="T1" fmla="*/ 99895 h 415925"/>
              <a:gd name="T2" fmla="*/ 288287 w 379413"/>
              <a:gd name="T3" fmla="*/ 99895 h 415925"/>
              <a:gd name="T4" fmla="*/ 288287 w 379413"/>
              <a:gd name="T5" fmla="*/ 316030 h 415925"/>
              <a:gd name="T6" fmla="*/ 91126 w 379413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161 w 379413"/>
              <a:gd name="T13" fmla="*/ 69824 h 415925"/>
              <a:gd name="T14" fmla="*/ 321252 w 379413"/>
              <a:gd name="T15" fmla="*/ 346101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413" h="415925">
                <a:moveTo>
                  <a:pt x="58161" y="129965"/>
                </a:moveTo>
                <a:lnTo>
                  <a:pt x="124090" y="69824"/>
                </a:lnTo>
                <a:lnTo>
                  <a:pt x="189707" y="141756"/>
                </a:lnTo>
                <a:lnTo>
                  <a:pt x="255323" y="69824"/>
                </a:lnTo>
                <a:lnTo>
                  <a:pt x="321252" y="129965"/>
                </a:lnTo>
                <a:lnTo>
                  <a:pt x="250101" y="207963"/>
                </a:lnTo>
                <a:lnTo>
                  <a:pt x="321252" y="285960"/>
                </a:lnTo>
                <a:lnTo>
                  <a:pt x="255323" y="346101"/>
                </a:lnTo>
                <a:lnTo>
                  <a:pt x="189707" y="274169"/>
                </a:lnTo>
                <a:lnTo>
                  <a:pt x="124090" y="346101"/>
                </a:lnTo>
                <a:lnTo>
                  <a:pt x="58161" y="285960"/>
                </a:lnTo>
                <a:lnTo>
                  <a:pt x="129312" y="207963"/>
                </a:lnTo>
                <a:lnTo>
                  <a:pt x="58161" y="129965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8" name="Text Box 11"/>
          <p:cNvSpPr txBox="1">
            <a:spLocks noChangeArrowheads="1"/>
          </p:cNvSpPr>
          <p:nvPr/>
        </p:nvSpPr>
        <p:spPr bwMode="auto">
          <a:xfrm>
            <a:off x="4130675" y="2287588"/>
            <a:ext cx="1428750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-15</a:t>
            </a:r>
          </a:p>
        </p:txBody>
      </p:sp>
      <p:sp>
        <p:nvSpPr>
          <p:cNvPr id="39949" name="Freeform 12"/>
          <p:cNvSpPr>
            <a:spLocks noChangeArrowheads="1"/>
          </p:cNvSpPr>
          <p:nvPr/>
        </p:nvSpPr>
        <p:spPr bwMode="auto">
          <a:xfrm>
            <a:off x="7786688" y="2460625"/>
            <a:ext cx="900112" cy="869950"/>
          </a:xfrm>
          <a:custGeom>
            <a:avLst/>
            <a:gdLst>
              <a:gd name="T0" fmla="*/ 780802 w 900112"/>
              <a:gd name="T1" fmla="*/ 434975 h 869950"/>
              <a:gd name="T2" fmla="*/ 450056 w 900112"/>
              <a:gd name="T3" fmla="*/ 754638 h 869950"/>
              <a:gd name="T4" fmla="*/ 119310 w 900112"/>
              <a:gd name="T5" fmla="*/ 434975 h 869950"/>
              <a:gd name="T6" fmla="*/ 450056 w 900112"/>
              <a:gd name="T7" fmla="*/ 115312 h 869950"/>
              <a:gd name="T8" fmla="*/ 0 60000 65536"/>
              <a:gd name="T9" fmla="*/ 0 60000 65536"/>
              <a:gd name="T10" fmla="*/ 0 60000 65536"/>
              <a:gd name="T11" fmla="*/ 0 60000 65536"/>
              <a:gd name="T12" fmla="*/ 119310 w 900112"/>
              <a:gd name="T13" fmla="*/ 332669 h 869950"/>
              <a:gd name="T14" fmla="*/ 780802 w 900112"/>
              <a:gd name="T15" fmla="*/ 537281 h 8699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0112" h="869950">
                <a:moveTo>
                  <a:pt x="119310" y="332669"/>
                </a:moveTo>
                <a:lnTo>
                  <a:pt x="347750" y="332669"/>
                </a:lnTo>
                <a:lnTo>
                  <a:pt x="347750" y="115312"/>
                </a:lnTo>
                <a:lnTo>
                  <a:pt x="552362" y="115312"/>
                </a:lnTo>
                <a:lnTo>
                  <a:pt x="552362" y="332669"/>
                </a:lnTo>
                <a:lnTo>
                  <a:pt x="780802" y="332669"/>
                </a:lnTo>
                <a:lnTo>
                  <a:pt x="780802" y="537281"/>
                </a:lnTo>
                <a:lnTo>
                  <a:pt x="552362" y="537281"/>
                </a:lnTo>
                <a:lnTo>
                  <a:pt x="552362" y="754638"/>
                </a:lnTo>
                <a:lnTo>
                  <a:pt x="347750" y="754638"/>
                </a:lnTo>
                <a:lnTo>
                  <a:pt x="347750" y="537281"/>
                </a:lnTo>
                <a:lnTo>
                  <a:pt x="119310" y="537281"/>
                </a:lnTo>
                <a:lnTo>
                  <a:pt x="119310" y="332669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0" name="Freeform 13"/>
          <p:cNvSpPr>
            <a:spLocks noChangeArrowheads="1"/>
          </p:cNvSpPr>
          <p:nvPr/>
        </p:nvSpPr>
        <p:spPr bwMode="auto">
          <a:xfrm>
            <a:off x="7750175" y="3454400"/>
            <a:ext cx="857250" cy="581025"/>
          </a:xfrm>
          <a:custGeom>
            <a:avLst/>
            <a:gdLst>
              <a:gd name="T0" fmla="*/ 743622 w 857250"/>
              <a:gd name="T1" fmla="*/ 290513 h 581025"/>
              <a:gd name="T2" fmla="*/ 428625 w 857250"/>
              <a:gd name="T3" fmla="*/ 358841 h 581025"/>
              <a:gd name="T4" fmla="*/ 113628 w 857250"/>
              <a:gd name="T5" fmla="*/ 290513 h 581025"/>
              <a:gd name="T6" fmla="*/ 428625 w 857250"/>
              <a:gd name="T7" fmla="*/ 222184 h 581025"/>
              <a:gd name="T8" fmla="*/ 0 60000 65536"/>
              <a:gd name="T9" fmla="*/ 0 60000 65536"/>
              <a:gd name="T10" fmla="*/ 0 60000 65536"/>
              <a:gd name="T11" fmla="*/ 0 60000 65536"/>
              <a:gd name="T12" fmla="*/ 113628 w 857250"/>
              <a:gd name="T13" fmla="*/ 222184 h 581025"/>
              <a:gd name="T14" fmla="*/ 743622 w 857250"/>
              <a:gd name="T15" fmla="*/ 358841 h 5810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7250" h="581025">
                <a:moveTo>
                  <a:pt x="113628" y="222184"/>
                </a:moveTo>
                <a:lnTo>
                  <a:pt x="743622" y="222184"/>
                </a:lnTo>
                <a:lnTo>
                  <a:pt x="743622" y="358841"/>
                </a:lnTo>
                <a:lnTo>
                  <a:pt x="113628" y="358841"/>
                </a:lnTo>
                <a:lnTo>
                  <a:pt x="113628" y="222184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1" name="Freeform 14"/>
          <p:cNvSpPr>
            <a:spLocks noChangeArrowheads="1"/>
          </p:cNvSpPr>
          <p:nvPr/>
        </p:nvSpPr>
        <p:spPr bwMode="auto">
          <a:xfrm>
            <a:off x="7177088" y="2590800"/>
            <a:ext cx="465137" cy="566738"/>
          </a:xfrm>
          <a:custGeom>
            <a:avLst/>
            <a:gdLst>
              <a:gd name="T0" fmla="*/ 111714 w 465137"/>
              <a:gd name="T1" fmla="*/ 136116 h 566738"/>
              <a:gd name="T2" fmla="*/ 353423 w 465137"/>
              <a:gd name="T3" fmla="*/ 136116 h 566738"/>
              <a:gd name="T4" fmla="*/ 353423 w 465137"/>
              <a:gd name="T5" fmla="*/ 430622 h 566738"/>
              <a:gd name="T6" fmla="*/ 111714 w 465137"/>
              <a:gd name="T7" fmla="*/ 430622 h 566738"/>
              <a:gd name="T8" fmla="*/ 0 60000 65536"/>
              <a:gd name="T9" fmla="*/ 0 60000 65536"/>
              <a:gd name="T10" fmla="*/ 0 60000 65536"/>
              <a:gd name="T11" fmla="*/ 0 60000 65536"/>
              <a:gd name="T12" fmla="*/ 69432 w 465137"/>
              <a:gd name="T13" fmla="*/ 101414 h 566738"/>
              <a:gd name="T14" fmla="*/ 395705 w 465137"/>
              <a:gd name="T15" fmla="*/ 465324 h 5667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5137" h="566738">
                <a:moveTo>
                  <a:pt x="69432" y="170819"/>
                </a:moveTo>
                <a:lnTo>
                  <a:pt x="153997" y="101414"/>
                </a:lnTo>
                <a:lnTo>
                  <a:pt x="232569" y="197148"/>
                </a:lnTo>
                <a:lnTo>
                  <a:pt x="311140" y="101414"/>
                </a:lnTo>
                <a:lnTo>
                  <a:pt x="395705" y="170819"/>
                </a:lnTo>
                <a:lnTo>
                  <a:pt x="303333" y="283369"/>
                </a:lnTo>
                <a:lnTo>
                  <a:pt x="395705" y="395919"/>
                </a:lnTo>
                <a:lnTo>
                  <a:pt x="311140" y="465324"/>
                </a:lnTo>
                <a:lnTo>
                  <a:pt x="232569" y="369590"/>
                </a:lnTo>
                <a:lnTo>
                  <a:pt x="153997" y="465324"/>
                </a:lnTo>
                <a:lnTo>
                  <a:pt x="69432" y="395919"/>
                </a:lnTo>
                <a:lnTo>
                  <a:pt x="161804" y="283369"/>
                </a:lnTo>
                <a:lnTo>
                  <a:pt x="69432" y="170819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2" name="Freeform 15"/>
          <p:cNvSpPr>
            <a:spLocks noChangeArrowheads="1"/>
          </p:cNvSpPr>
          <p:nvPr/>
        </p:nvSpPr>
        <p:spPr bwMode="auto">
          <a:xfrm>
            <a:off x="8672513" y="2692400"/>
            <a:ext cx="798512" cy="406400"/>
          </a:xfrm>
          <a:custGeom>
            <a:avLst/>
            <a:gdLst>
              <a:gd name="T0" fmla="*/ 692669 w 798512"/>
              <a:gd name="T1" fmla="*/ 131511 h 406400"/>
              <a:gd name="T2" fmla="*/ 692669 w 798512"/>
              <a:gd name="T3" fmla="*/ 274889 h 406400"/>
              <a:gd name="T4" fmla="*/ 399256 w 798512"/>
              <a:gd name="T5" fmla="*/ 322682 h 406400"/>
              <a:gd name="T6" fmla="*/ 105843 w 798512"/>
              <a:gd name="T7" fmla="*/ 131511 h 406400"/>
              <a:gd name="T8" fmla="*/ 105843 w 798512"/>
              <a:gd name="T9" fmla="*/ 274889 h 406400"/>
              <a:gd name="T10" fmla="*/ 399256 w 798512"/>
              <a:gd name="T11" fmla="*/ 83718 h 406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5843 w 798512"/>
              <a:gd name="T19" fmla="*/ 83718 h 406400"/>
              <a:gd name="T20" fmla="*/ 692669 w 798512"/>
              <a:gd name="T21" fmla="*/ 322682 h 406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8512" h="406400">
                <a:moveTo>
                  <a:pt x="105843" y="83718"/>
                </a:moveTo>
                <a:lnTo>
                  <a:pt x="692669" y="83718"/>
                </a:lnTo>
                <a:lnTo>
                  <a:pt x="692669" y="179304"/>
                </a:lnTo>
                <a:lnTo>
                  <a:pt x="105843" y="179304"/>
                </a:lnTo>
                <a:lnTo>
                  <a:pt x="105843" y="83718"/>
                </a:lnTo>
                <a:close/>
                <a:moveTo>
                  <a:pt x="105843" y="227096"/>
                </a:moveTo>
                <a:lnTo>
                  <a:pt x="692669" y="227096"/>
                </a:lnTo>
                <a:lnTo>
                  <a:pt x="692669" y="322682"/>
                </a:lnTo>
                <a:lnTo>
                  <a:pt x="105843" y="322682"/>
                </a:lnTo>
                <a:lnTo>
                  <a:pt x="105843" y="22709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6" name="Freeform 16"/>
          <p:cNvSpPr>
            <a:spLocks noChangeArrowheads="1"/>
          </p:cNvSpPr>
          <p:nvPr/>
        </p:nvSpPr>
        <p:spPr bwMode="auto">
          <a:xfrm>
            <a:off x="9644063" y="2633663"/>
            <a:ext cx="857250" cy="581025"/>
          </a:xfrm>
          <a:custGeom>
            <a:avLst/>
            <a:gdLst>
              <a:gd name="T0" fmla="*/ 743622 w 857250"/>
              <a:gd name="T1" fmla="*/ 290513 h 581025"/>
              <a:gd name="T2" fmla="*/ 428625 w 857250"/>
              <a:gd name="T3" fmla="*/ 358841 h 581025"/>
              <a:gd name="T4" fmla="*/ 113628 w 857250"/>
              <a:gd name="T5" fmla="*/ 290513 h 581025"/>
              <a:gd name="T6" fmla="*/ 428625 w 857250"/>
              <a:gd name="T7" fmla="*/ 222184 h 581025"/>
              <a:gd name="T8" fmla="*/ 0 60000 65536"/>
              <a:gd name="T9" fmla="*/ 0 60000 65536"/>
              <a:gd name="T10" fmla="*/ 0 60000 65536"/>
              <a:gd name="T11" fmla="*/ 0 60000 65536"/>
              <a:gd name="T12" fmla="*/ 113628 w 857250"/>
              <a:gd name="T13" fmla="*/ 222184 h 581025"/>
              <a:gd name="T14" fmla="*/ 743622 w 857250"/>
              <a:gd name="T15" fmla="*/ 358841 h 5810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7250" h="581025">
                <a:moveTo>
                  <a:pt x="113628" y="222184"/>
                </a:moveTo>
                <a:lnTo>
                  <a:pt x="743622" y="222184"/>
                </a:lnTo>
                <a:lnTo>
                  <a:pt x="743622" y="358841"/>
                </a:lnTo>
                <a:lnTo>
                  <a:pt x="113628" y="358841"/>
                </a:lnTo>
                <a:lnTo>
                  <a:pt x="113628" y="222184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4" name="Text Box 17"/>
          <p:cNvSpPr txBox="1">
            <a:spLocks noChangeArrowheads="1"/>
          </p:cNvSpPr>
          <p:nvPr/>
        </p:nvSpPr>
        <p:spPr bwMode="auto">
          <a:xfrm>
            <a:off x="1855788" y="3306763"/>
            <a:ext cx="3455987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  (-5) = </a:t>
            </a:r>
          </a:p>
        </p:txBody>
      </p:sp>
      <p:sp>
        <p:nvSpPr>
          <p:cNvPr id="39955" name="Freeform 18"/>
          <p:cNvSpPr>
            <a:spLocks noChangeArrowheads="1"/>
          </p:cNvSpPr>
          <p:nvPr/>
        </p:nvSpPr>
        <p:spPr bwMode="auto">
          <a:xfrm>
            <a:off x="2422525" y="3627438"/>
            <a:ext cx="379413" cy="415925"/>
          </a:xfrm>
          <a:custGeom>
            <a:avLst/>
            <a:gdLst>
              <a:gd name="T0" fmla="*/ 91126 w 379413"/>
              <a:gd name="T1" fmla="*/ 99895 h 415925"/>
              <a:gd name="T2" fmla="*/ 288287 w 379413"/>
              <a:gd name="T3" fmla="*/ 99895 h 415925"/>
              <a:gd name="T4" fmla="*/ 288287 w 379413"/>
              <a:gd name="T5" fmla="*/ 316030 h 415925"/>
              <a:gd name="T6" fmla="*/ 91126 w 379413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161 w 379413"/>
              <a:gd name="T13" fmla="*/ 69824 h 415925"/>
              <a:gd name="T14" fmla="*/ 321252 w 379413"/>
              <a:gd name="T15" fmla="*/ 346101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413" h="415925">
                <a:moveTo>
                  <a:pt x="58161" y="129965"/>
                </a:moveTo>
                <a:lnTo>
                  <a:pt x="124090" y="69824"/>
                </a:lnTo>
                <a:lnTo>
                  <a:pt x="189707" y="141756"/>
                </a:lnTo>
                <a:lnTo>
                  <a:pt x="255323" y="69824"/>
                </a:lnTo>
                <a:lnTo>
                  <a:pt x="321252" y="129965"/>
                </a:lnTo>
                <a:lnTo>
                  <a:pt x="250101" y="207963"/>
                </a:lnTo>
                <a:lnTo>
                  <a:pt x="321252" y="285960"/>
                </a:lnTo>
                <a:lnTo>
                  <a:pt x="255323" y="346101"/>
                </a:lnTo>
                <a:lnTo>
                  <a:pt x="189707" y="274169"/>
                </a:lnTo>
                <a:lnTo>
                  <a:pt x="124090" y="346101"/>
                </a:lnTo>
                <a:lnTo>
                  <a:pt x="58161" y="285960"/>
                </a:lnTo>
                <a:lnTo>
                  <a:pt x="129312" y="207963"/>
                </a:lnTo>
                <a:lnTo>
                  <a:pt x="58161" y="129965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6" name="Text Box 19"/>
          <p:cNvSpPr txBox="1">
            <a:spLocks noChangeArrowheads="1"/>
          </p:cNvSpPr>
          <p:nvPr/>
        </p:nvSpPr>
        <p:spPr bwMode="auto">
          <a:xfrm>
            <a:off x="4675188" y="3325813"/>
            <a:ext cx="1428750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-15</a:t>
            </a:r>
          </a:p>
        </p:txBody>
      </p:sp>
      <p:sp>
        <p:nvSpPr>
          <p:cNvPr id="39957" name="Freeform 20"/>
          <p:cNvSpPr>
            <a:spLocks noChangeArrowheads="1"/>
          </p:cNvSpPr>
          <p:nvPr/>
        </p:nvSpPr>
        <p:spPr bwMode="auto">
          <a:xfrm>
            <a:off x="6154738" y="3324225"/>
            <a:ext cx="898525" cy="869950"/>
          </a:xfrm>
          <a:custGeom>
            <a:avLst/>
            <a:gdLst>
              <a:gd name="T0" fmla="*/ 779426 w 898525"/>
              <a:gd name="T1" fmla="*/ 434975 h 869950"/>
              <a:gd name="T2" fmla="*/ 449263 w 898525"/>
              <a:gd name="T3" fmla="*/ 754638 h 869950"/>
              <a:gd name="T4" fmla="*/ 119099 w 898525"/>
              <a:gd name="T5" fmla="*/ 434975 h 869950"/>
              <a:gd name="T6" fmla="*/ 449263 w 898525"/>
              <a:gd name="T7" fmla="*/ 115312 h 869950"/>
              <a:gd name="T8" fmla="*/ 0 60000 65536"/>
              <a:gd name="T9" fmla="*/ 0 60000 65536"/>
              <a:gd name="T10" fmla="*/ 0 60000 65536"/>
              <a:gd name="T11" fmla="*/ 0 60000 65536"/>
              <a:gd name="T12" fmla="*/ 119099 w 898525"/>
              <a:gd name="T13" fmla="*/ 332669 h 869950"/>
              <a:gd name="T14" fmla="*/ 779426 w 898525"/>
              <a:gd name="T15" fmla="*/ 537281 h 8699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8525" h="869950">
                <a:moveTo>
                  <a:pt x="119099" y="332669"/>
                </a:moveTo>
                <a:lnTo>
                  <a:pt x="346956" y="332669"/>
                </a:lnTo>
                <a:lnTo>
                  <a:pt x="346956" y="115312"/>
                </a:lnTo>
                <a:lnTo>
                  <a:pt x="551569" y="115312"/>
                </a:lnTo>
                <a:lnTo>
                  <a:pt x="551569" y="332669"/>
                </a:lnTo>
                <a:lnTo>
                  <a:pt x="779426" y="332669"/>
                </a:lnTo>
                <a:lnTo>
                  <a:pt x="779426" y="537281"/>
                </a:lnTo>
                <a:lnTo>
                  <a:pt x="551569" y="537281"/>
                </a:lnTo>
                <a:lnTo>
                  <a:pt x="551569" y="754638"/>
                </a:lnTo>
                <a:lnTo>
                  <a:pt x="346956" y="754638"/>
                </a:lnTo>
                <a:lnTo>
                  <a:pt x="346956" y="537281"/>
                </a:lnTo>
                <a:lnTo>
                  <a:pt x="119099" y="537281"/>
                </a:lnTo>
                <a:lnTo>
                  <a:pt x="119099" y="332669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8" name="Freeform 21"/>
          <p:cNvSpPr>
            <a:spLocks noChangeArrowheads="1"/>
          </p:cNvSpPr>
          <p:nvPr/>
        </p:nvSpPr>
        <p:spPr bwMode="auto">
          <a:xfrm>
            <a:off x="7185025" y="3513138"/>
            <a:ext cx="463550" cy="565150"/>
          </a:xfrm>
          <a:custGeom>
            <a:avLst/>
            <a:gdLst>
              <a:gd name="T0" fmla="*/ 111333 w 463550"/>
              <a:gd name="T1" fmla="*/ 135735 h 565150"/>
              <a:gd name="T2" fmla="*/ 352217 w 463550"/>
              <a:gd name="T3" fmla="*/ 135735 h 565150"/>
              <a:gd name="T4" fmla="*/ 352217 w 463550"/>
              <a:gd name="T5" fmla="*/ 429415 h 565150"/>
              <a:gd name="T6" fmla="*/ 111333 w 463550"/>
              <a:gd name="T7" fmla="*/ 429415 h 565150"/>
              <a:gd name="T8" fmla="*/ 0 60000 65536"/>
              <a:gd name="T9" fmla="*/ 0 60000 65536"/>
              <a:gd name="T10" fmla="*/ 0 60000 65536"/>
              <a:gd name="T11" fmla="*/ 0 60000 65536"/>
              <a:gd name="T12" fmla="*/ 69184 w 463550"/>
              <a:gd name="T13" fmla="*/ 101163 h 565150"/>
              <a:gd name="T14" fmla="*/ 394366 w 463550"/>
              <a:gd name="T15" fmla="*/ 463987 h 5651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3550" h="565150">
                <a:moveTo>
                  <a:pt x="69184" y="170306"/>
                </a:moveTo>
                <a:lnTo>
                  <a:pt x="153482" y="101163"/>
                </a:lnTo>
                <a:lnTo>
                  <a:pt x="231775" y="196616"/>
                </a:lnTo>
                <a:lnTo>
                  <a:pt x="310068" y="101163"/>
                </a:lnTo>
                <a:lnTo>
                  <a:pt x="394366" y="170306"/>
                </a:lnTo>
                <a:lnTo>
                  <a:pt x="302280" y="282575"/>
                </a:lnTo>
                <a:lnTo>
                  <a:pt x="394366" y="394844"/>
                </a:lnTo>
                <a:lnTo>
                  <a:pt x="310068" y="463987"/>
                </a:lnTo>
                <a:lnTo>
                  <a:pt x="231775" y="368534"/>
                </a:lnTo>
                <a:lnTo>
                  <a:pt x="153482" y="463987"/>
                </a:lnTo>
                <a:lnTo>
                  <a:pt x="69184" y="394844"/>
                </a:lnTo>
                <a:lnTo>
                  <a:pt x="161270" y="282575"/>
                </a:lnTo>
                <a:lnTo>
                  <a:pt x="69184" y="17030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9" name="Freeform 22"/>
          <p:cNvSpPr>
            <a:spLocks noChangeArrowheads="1"/>
          </p:cNvSpPr>
          <p:nvPr/>
        </p:nvSpPr>
        <p:spPr bwMode="auto">
          <a:xfrm>
            <a:off x="6189663" y="2633663"/>
            <a:ext cx="857250" cy="581025"/>
          </a:xfrm>
          <a:custGeom>
            <a:avLst/>
            <a:gdLst>
              <a:gd name="T0" fmla="*/ 743622 w 857250"/>
              <a:gd name="T1" fmla="*/ 290513 h 581025"/>
              <a:gd name="T2" fmla="*/ 428625 w 857250"/>
              <a:gd name="T3" fmla="*/ 358841 h 581025"/>
              <a:gd name="T4" fmla="*/ 113628 w 857250"/>
              <a:gd name="T5" fmla="*/ 290513 h 581025"/>
              <a:gd name="T6" fmla="*/ 428625 w 857250"/>
              <a:gd name="T7" fmla="*/ 222184 h 581025"/>
              <a:gd name="T8" fmla="*/ 0 60000 65536"/>
              <a:gd name="T9" fmla="*/ 0 60000 65536"/>
              <a:gd name="T10" fmla="*/ 0 60000 65536"/>
              <a:gd name="T11" fmla="*/ 0 60000 65536"/>
              <a:gd name="T12" fmla="*/ 113628 w 857250"/>
              <a:gd name="T13" fmla="*/ 222184 h 581025"/>
              <a:gd name="T14" fmla="*/ 743622 w 857250"/>
              <a:gd name="T15" fmla="*/ 358841 h 5810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7250" h="581025">
                <a:moveTo>
                  <a:pt x="113628" y="222184"/>
                </a:moveTo>
                <a:lnTo>
                  <a:pt x="743622" y="222184"/>
                </a:lnTo>
                <a:lnTo>
                  <a:pt x="743622" y="358841"/>
                </a:lnTo>
                <a:lnTo>
                  <a:pt x="113628" y="358841"/>
                </a:lnTo>
                <a:lnTo>
                  <a:pt x="113628" y="222184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60" name="Freeform 23"/>
          <p:cNvSpPr>
            <a:spLocks noChangeArrowheads="1"/>
          </p:cNvSpPr>
          <p:nvPr/>
        </p:nvSpPr>
        <p:spPr bwMode="auto">
          <a:xfrm>
            <a:off x="8664575" y="3570288"/>
            <a:ext cx="798513" cy="406400"/>
          </a:xfrm>
          <a:custGeom>
            <a:avLst/>
            <a:gdLst>
              <a:gd name="T0" fmla="*/ 692670 w 798513"/>
              <a:gd name="T1" fmla="*/ 131511 h 406400"/>
              <a:gd name="T2" fmla="*/ 692670 w 798513"/>
              <a:gd name="T3" fmla="*/ 274889 h 406400"/>
              <a:gd name="T4" fmla="*/ 399257 w 798513"/>
              <a:gd name="T5" fmla="*/ 322682 h 406400"/>
              <a:gd name="T6" fmla="*/ 105843 w 798513"/>
              <a:gd name="T7" fmla="*/ 131511 h 406400"/>
              <a:gd name="T8" fmla="*/ 105843 w 798513"/>
              <a:gd name="T9" fmla="*/ 274889 h 406400"/>
              <a:gd name="T10" fmla="*/ 399257 w 798513"/>
              <a:gd name="T11" fmla="*/ 83718 h 406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5843 w 798513"/>
              <a:gd name="T19" fmla="*/ 83718 h 406400"/>
              <a:gd name="T20" fmla="*/ 692670 w 798513"/>
              <a:gd name="T21" fmla="*/ 322682 h 406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8513" h="406400">
                <a:moveTo>
                  <a:pt x="105843" y="83718"/>
                </a:moveTo>
                <a:lnTo>
                  <a:pt x="692670" y="83718"/>
                </a:lnTo>
                <a:lnTo>
                  <a:pt x="692670" y="179304"/>
                </a:lnTo>
                <a:lnTo>
                  <a:pt x="105843" y="179304"/>
                </a:lnTo>
                <a:lnTo>
                  <a:pt x="105843" y="83718"/>
                </a:lnTo>
                <a:close/>
                <a:moveTo>
                  <a:pt x="105843" y="227096"/>
                </a:moveTo>
                <a:lnTo>
                  <a:pt x="692670" y="227096"/>
                </a:lnTo>
                <a:lnTo>
                  <a:pt x="692670" y="322682"/>
                </a:lnTo>
                <a:lnTo>
                  <a:pt x="105843" y="322682"/>
                </a:lnTo>
                <a:lnTo>
                  <a:pt x="105843" y="22709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104" name="Freeform 24"/>
          <p:cNvSpPr>
            <a:spLocks noChangeArrowheads="1"/>
          </p:cNvSpPr>
          <p:nvPr/>
        </p:nvSpPr>
        <p:spPr bwMode="auto">
          <a:xfrm>
            <a:off x="9637713" y="3425825"/>
            <a:ext cx="855662" cy="579438"/>
          </a:xfrm>
          <a:custGeom>
            <a:avLst/>
            <a:gdLst>
              <a:gd name="T0" fmla="*/ 742244 w 855662"/>
              <a:gd name="T1" fmla="*/ 289719 h 579438"/>
              <a:gd name="T2" fmla="*/ 427831 w 855662"/>
              <a:gd name="T3" fmla="*/ 357861 h 579438"/>
              <a:gd name="T4" fmla="*/ 113418 w 855662"/>
              <a:gd name="T5" fmla="*/ 289719 h 579438"/>
              <a:gd name="T6" fmla="*/ 427831 w 855662"/>
              <a:gd name="T7" fmla="*/ 221577 h 579438"/>
              <a:gd name="T8" fmla="*/ 0 60000 65536"/>
              <a:gd name="T9" fmla="*/ 0 60000 65536"/>
              <a:gd name="T10" fmla="*/ 0 60000 65536"/>
              <a:gd name="T11" fmla="*/ 0 60000 65536"/>
              <a:gd name="T12" fmla="*/ 113418 w 855662"/>
              <a:gd name="T13" fmla="*/ 221577 h 579438"/>
              <a:gd name="T14" fmla="*/ 742244 w 855662"/>
              <a:gd name="T15" fmla="*/ 357861 h 579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5662" h="579438">
                <a:moveTo>
                  <a:pt x="113418" y="221577"/>
                </a:moveTo>
                <a:lnTo>
                  <a:pt x="742244" y="221577"/>
                </a:lnTo>
                <a:lnTo>
                  <a:pt x="742244" y="357861"/>
                </a:lnTo>
                <a:lnTo>
                  <a:pt x="113418" y="357861"/>
                </a:lnTo>
                <a:lnTo>
                  <a:pt x="113418" y="221577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62" name="Text Box 25"/>
          <p:cNvSpPr txBox="1">
            <a:spLocks noChangeArrowheads="1"/>
          </p:cNvSpPr>
          <p:nvPr/>
        </p:nvSpPr>
        <p:spPr bwMode="auto">
          <a:xfrm>
            <a:off x="1825625" y="4379913"/>
            <a:ext cx="3500438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-5   (-3)= </a:t>
            </a:r>
          </a:p>
        </p:txBody>
      </p:sp>
      <p:sp>
        <p:nvSpPr>
          <p:cNvPr id="39963" name="Freeform 26"/>
          <p:cNvSpPr>
            <a:spLocks noChangeArrowheads="1"/>
          </p:cNvSpPr>
          <p:nvPr/>
        </p:nvSpPr>
        <p:spPr bwMode="auto">
          <a:xfrm>
            <a:off x="2676525" y="4781550"/>
            <a:ext cx="379413" cy="415925"/>
          </a:xfrm>
          <a:custGeom>
            <a:avLst/>
            <a:gdLst>
              <a:gd name="T0" fmla="*/ 91126 w 379413"/>
              <a:gd name="T1" fmla="*/ 99895 h 415925"/>
              <a:gd name="T2" fmla="*/ 288287 w 379413"/>
              <a:gd name="T3" fmla="*/ 99895 h 415925"/>
              <a:gd name="T4" fmla="*/ 288287 w 379413"/>
              <a:gd name="T5" fmla="*/ 316030 h 415925"/>
              <a:gd name="T6" fmla="*/ 91126 w 379413"/>
              <a:gd name="T7" fmla="*/ 316030 h 415925"/>
              <a:gd name="T8" fmla="*/ 0 60000 65536"/>
              <a:gd name="T9" fmla="*/ 0 60000 65536"/>
              <a:gd name="T10" fmla="*/ 0 60000 65536"/>
              <a:gd name="T11" fmla="*/ 0 60000 65536"/>
              <a:gd name="T12" fmla="*/ 58161 w 379413"/>
              <a:gd name="T13" fmla="*/ 69824 h 415925"/>
              <a:gd name="T14" fmla="*/ 321252 w 379413"/>
              <a:gd name="T15" fmla="*/ 346101 h 4159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413" h="415925">
                <a:moveTo>
                  <a:pt x="58161" y="129965"/>
                </a:moveTo>
                <a:lnTo>
                  <a:pt x="124090" y="69824"/>
                </a:lnTo>
                <a:lnTo>
                  <a:pt x="189707" y="141756"/>
                </a:lnTo>
                <a:lnTo>
                  <a:pt x="255323" y="69824"/>
                </a:lnTo>
                <a:lnTo>
                  <a:pt x="321252" y="129965"/>
                </a:lnTo>
                <a:lnTo>
                  <a:pt x="250101" y="207963"/>
                </a:lnTo>
                <a:lnTo>
                  <a:pt x="321252" y="285960"/>
                </a:lnTo>
                <a:lnTo>
                  <a:pt x="255323" y="346101"/>
                </a:lnTo>
                <a:lnTo>
                  <a:pt x="189707" y="274169"/>
                </a:lnTo>
                <a:lnTo>
                  <a:pt x="124090" y="346101"/>
                </a:lnTo>
                <a:lnTo>
                  <a:pt x="58161" y="285960"/>
                </a:lnTo>
                <a:lnTo>
                  <a:pt x="129312" y="207963"/>
                </a:lnTo>
                <a:lnTo>
                  <a:pt x="58161" y="129965"/>
                </a:lnTo>
                <a:close/>
              </a:path>
            </a:pathLst>
          </a:custGeom>
          <a:solidFill>
            <a:srgbClr val="000000"/>
          </a:solidFill>
          <a:ln w="25560" cap="flat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64" name="Text Box 27"/>
          <p:cNvSpPr txBox="1">
            <a:spLocks noChangeArrowheads="1"/>
          </p:cNvSpPr>
          <p:nvPr/>
        </p:nvSpPr>
        <p:spPr bwMode="auto">
          <a:xfrm>
            <a:off x="4799013" y="4392613"/>
            <a:ext cx="1014412" cy="1008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39965" name="Freeform 28"/>
          <p:cNvSpPr>
            <a:spLocks noChangeArrowheads="1"/>
          </p:cNvSpPr>
          <p:nvPr/>
        </p:nvSpPr>
        <p:spPr bwMode="auto">
          <a:xfrm>
            <a:off x="6205538" y="4419600"/>
            <a:ext cx="855662" cy="581025"/>
          </a:xfrm>
          <a:custGeom>
            <a:avLst/>
            <a:gdLst>
              <a:gd name="T0" fmla="*/ 742244 w 855662"/>
              <a:gd name="T1" fmla="*/ 290513 h 581025"/>
              <a:gd name="T2" fmla="*/ 427831 w 855662"/>
              <a:gd name="T3" fmla="*/ 358841 h 581025"/>
              <a:gd name="T4" fmla="*/ 113418 w 855662"/>
              <a:gd name="T5" fmla="*/ 290513 h 581025"/>
              <a:gd name="T6" fmla="*/ 427831 w 855662"/>
              <a:gd name="T7" fmla="*/ 222184 h 581025"/>
              <a:gd name="T8" fmla="*/ 0 60000 65536"/>
              <a:gd name="T9" fmla="*/ 0 60000 65536"/>
              <a:gd name="T10" fmla="*/ 0 60000 65536"/>
              <a:gd name="T11" fmla="*/ 0 60000 65536"/>
              <a:gd name="T12" fmla="*/ 113418 w 855662"/>
              <a:gd name="T13" fmla="*/ 222184 h 581025"/>
              <a:gd name="T14" fmla="*/ 742244 w 855662"/>
              <a:gd name="T15" fmla="*/ 358841 h 5810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5662" h="581025">
                <a:moveTo>
                  <a:pt x="113418" y="222184"/>
                </a:moveTo>
                <a:lnTo>
                  <a:pt x="742244" y="222184"/>
                </a:lnTo>
                <a:lnTo>
                  <a:pt x="742244" y="358841"/>
                </a:lnTo>
                <a:lnTo>
                  <a:pt x="113418" y="358841"/>
                </a:lnTo>
                <a:lnTo>
                  <a:pt x="113418" y="222184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66" name="Freeform 29"/>
          <p:cNvSpPr>
            <a:spLocks noChangeArrowheads="1"/>
          </p:cNvSpPr>
          <p:nvPr/>
        </p:nvSpPr>
        <p:spPr bwMode="auto">
          <a:xfrm>
            <a:off x="7162800" y="4419600"/>
            <a:ext cx="465138" cy="566738"/>
          </a:xfrm>
          <a:custGeom>
            <a:avLst/>
            <a:gdLst>
              <a:gd name="T0" fmla="*/ 111715 w 465138"/>
              <a:gd name="T1" fmla="*/ 136116 h 566738"/>
              <a:gd name="T2" fmla="*/ 353423 w 465138"/>
              <a:gd name="T3" fmla="*/ 136116 h 566738"/>
              <a:gd name="T4" fmla="*/ 353423 w 465138"/>
              <a:gd name="T5" fmla="*/ 430622 h 566738"/>
              <a:gd name="T6" fmla="*/ 111715 w 465138"/>
              <a:gd name="T7" fmla="*/ 430622 h 566738"/>
              <a:gd name="T8" fmla="*/ 0 60000 65536"/>
              <a:gd name="T9" fmla="*/ 0 60000 65536"/>
              <a:gd name="T10" fmla="*/ 0 60000 65536"/>
              <a:gd name="T11" fmla="*/ 0 60000 65536"/>
              <a:gd name="T12" fmla="*/ 69432 w 465138"/>
              <a:gd name="T13" fmla="*/ 101414 h 566738"/>
              <a:gd name="T14" fmla="*/ 395706 w 465138"/>
              <a:gd name="T15" fmla="*/ 465324 h 5667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5138" h="566738">
                <a:moveTo>
                  <a:pt x="69432" y="170819"/>
                </a:moveTo>
                <a:lnTo>
                  <a:pt x="153997" y="101414"/>
                </a:lnTo>
                <a:lnTo>
                  <a:pt x="232569" y="197148"/>
                </a:lnTo>
                <a:lnTo>
                  <a:pt x="311141" y="101414"/>
                </a:lnTo>
                <a:lnTo>
                  <a:pt x="395706" y="170819"/>
                </a:lnTo>
                <a:lnTo>
                  <a:pt x="303333" y="283369"/>
                </a:lnTo>
                <a:lnTo>
                  <a:pt x="395706" y="395919"/>
                </a:lnTo>
                <a:lnTo>
                  <a:pt x="311141" y="465324"/>
                </a:lnTo>
                <a:lnTo>
                  <a:pt x="232569" y="369590"/>
                </a:lnTo>
                <a:lnTo>
                  <a:pt x="153997" y="465324"/>
                </a:lnTo>
                <a:lnTo>
                  <a:pt x="69432" y="395919"/>
                </a:lnTo>
                <a:lnTo>
                  <a:pt x="161805" y="283369"/>
                </a:lnTo>
                <a:lnTo>
                  <a:pt x="69432" y="170819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67" name="Freeform 30"/>
          <p:cNvSpPr>
            <a:spLocks noChangeArrowheads="1"/>
          </p:cNvSpPr>
          <p:nvPr/>
        </p:nvSpPr>
        <p:spPr bwMode="auto">
          <a:xfrm>
            <a:off x="7758113" y="4376738"/>
            <a:ext cx="855662" cy="579437"/>
          </a:xfrm>
          <a:custGeom>
            <a:avLst/>
            <a:gdLst>
              <a:gd name="T0" fmla="*/ 742244 w 855662"/>
              <a:gd name="T1" fmla="*/ 289719 h 579437"/>
              <a:gd name="T2" fmla="*/ 427831 w 855662"/>
              <a:gd name="T3" fmla="*/ 357860 h 579437"/>
              <a:gd name="T4" fmla="*/ 113418 w 855662"/>
              <a:gd name="T5" fmla="*/ 289719 h 579437"/>
              <a:gd name="T6" fmla="*/ 427831 w 855662"/>
              <a:gd name="T7" fmla="*/ 221577 h 579437"/>
              <a:gd name="T8" fmla="*/ 0 60000 65536"/>
              <a:gd name="T9" fmla="*/ 0 60000 65536"/>
              <a:gd name="T10" fmla="*/ 0 60000 65536"/>
              <a:gd name="T11" fmla="*/ 0 60000 65536"/>
              <a:gd name="T12" fmla="*/ 113418 w 855662"/>
              <a:gd name="T13" fmla="*/ 221577 h 579437"/>
              <a:gd name="T14" fmla="*/ 742244 w 855662"/>
              <a:gd name="T15" fmla="*/ 357860 h 5794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5662" h="579437">
                <a:moveTo>
                  <a:pt x="113418" y="221577"/>
                </a:moveTo>
                <a:lnTo>
                  <a:pt x="742244" y="221577"/>
                </a:lnTo>
                <a:lnTo>
                  <a:pt x="742244" y="357860"/>
                </a:lnTo>
                <a:lnTo>
                  <a:pt x="113418" y="357860"/>
                </a:lnTo>
                <a:lnTo>
                  <a:pt x="113418" y="221577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68" name="Freeform 31"/>
          <p:cNvSpPr>
            <a:spLocks noChangeArrowheads="1"/>
          </p:cNvSpPr>
          <p:nvPr/>
        </p:nvSpPr>
        <p:spPr bwMode="auto">
          <a:xfrm>
            <a:off x="8643938" y="4478338"/>
            <a:ext cx="796925" cy="406400"/>
          </a:xfrm>
          <a:custGeom>
            <a:avLst/>
            <a:gdLst>
              <a:gd name="T0" fmla="*/ 691293 w 796925"/>
              <a:gd name="T1" fmla="*/ 131511 h 406400"/>
              <a:gd name="T2" fmla="*/ 691293 w 796925"/>
              <a:gd name="T3" fmla="*/ 274889 h 406400"/>
              <a:gd name="T4" fmla="*/ 398463 w 796925"/>
              <a:gd name="T5" fmla="*/ 322682 h 406400"/>
              <a:gd name="T6" fmla="*/ 105632 w 796925"/>
              <a:gd name="T7" fmla="*/ 131511 h 406400"/>
              <a:gd name="T8" fmla="*/ 105632 w 796925"/>
              <a:gd name="T9" fmla="*/ 274889 h 406400"/>
              <a:gd name="T10" fmla="*/ 398463 w 796925"/>
              <a:gd name="T11" fmla="*/ 83718 h 406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5632 w 796925"/>
              <a:gd name="T19" fmla="*/ 83718 h 406400"/>
              <a:gd name="T20" fmla="*/ 691293 w 796925"/>
              <a:gd name="T21" fmla="*/ 322682 h 4064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6925" h="406400">
                <a:moveTo>
                  <a:pt x="105632" y="83718"/>
                </a:moveTo>
                <a:lnTo>
                  <a:pt x="691293" y="83718"/>
                </a:lnTo>
                <a:lnTo>
                  <a:pt x="691293" y="179304"/>
                </a:lnTo>
                <a:lnTo>
                  <a:pt x="105632" y="179304"/>
                </a:lnTo>
                <a:lnTo>
                  <a:pt x="105632" y="83718"/>
                </a:lnTo>
                <a:close/>
                <a:moveTo>
                  <a:pt x="105632" y="227096"/>
                </a:moveTo>
                <a:lnTo>
                  <a:pt x="691293" y="227096"/>
                </a:lnTo>
                <a:lnTo>
                  <a:pt x="691293" y="322682"/>
                </a:lnTo>
                <a:lnTo>
                  <a:pt x="105632" y="322682"/>
                </a:lnTo>
                <a:lnTo>
                  <a:pt x="105632" y="22709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112" name="Freeform 32"/>
          <p:cNvSpPr>
            <a:spLocks noChangeArrowheads="1"/>
          </p:cNvSpPr>
          <p:nvPr/>
        </p:nvSpPr>
        <p:spPr bwMode="auto">
          <a:xfrm>
            <a:off x="9586913" y="4216400"/>
            <a:ext cx="900112" cy="871538"/>
          </a:xfrm>
          <a:custGeom>
            <a:avLst/>
            <a:gdLst>
              <a:gd name="T0" fmla="*/ 780802 w 900112"/>
              <a:gd name="T1" fmla="*/ 435769 h 871538"/>
              <a:gd name="T2" fmla="*/ 450056 w 900112"/>
              <a:gd name="T3" fmla="*/ 756016 h 871538"/>
              <a:gd name="T4" fmla="*/ 119310 w 900112"/>
              <a:gd name="T5" fmla="*/ 435769 h 871538"/>
              <a:gd name="T6" fmla="*/ 450056 w 900112"/>
              <a:gd name="T7" fmla="*/ 115522 h 871538"/>
              <a:gd name="T8" fmla="*/ 0 60000 65536"/>
              <a:gd name="T9" fmla="*/ 0 60000 65536"/>
              <a:gd name="T10" fmla="*/ 0 60000 65536"/>
              <a:gd name="T11" fmla="*/ 0 60000 65536"/>
              <a:gd name="T12" fmla="*/ 119310 w 900112"/>
              <a:gd name="T13" fmla="*/ 333276 h 871538"/>
              <a:gd name="T14" fmla="*/ 780802 w 900112"/>
              <a:gd name="T15" fmla="*/ 538262 h 8715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0112" h="871538">
                <a:moveTo>
                  <a:pt x="119310" y="333276"/>
                </a:moveTo>
                <a:lnTo>
                  <a:pt x="347563" y="333276"/>
                </a:lnTo>
                <a:lnTo>
                  <a:pt x="347563" y="115522"/>
                </a:lnTo>
                <a:lnTo>
                  <a:pt x="552549" y="115522"/>
                </a:lnTo>
                <a:lnTo>
                  <a:pt x="552549" y="333276"/>
                </a:lnTo>
                <a:lnTo>
                  <a:pt x="780802" y="333276"/>
                </a:lnTo>
                <a:lnTo>
                  <a:pt x="780802" y="538262"/>
                </a:lnTo>
                <a:lnTo>
                  <a:pt x="552549" y="538262"/>
                </a:lnTo>
                <a:lnTo>
                  <a:pt x="552549" y="756016"/>
                </a:lnTo>
                <a:lnTo>
                  <a:pt x="347563" y="756016"/>
                </a:lnTo>
                <a:lnTo>
                  <a:pt x="347563" y="538262"/>
                </a:lnTo>
                <a:lnTo>
                  <a:pt x="119310" y="538262"/>
                </a:lnTo>
                <a:lnTo>
                  <a:pt x="119310" y="333276"/>
                </a:lnTo>
                <a:close/>
              </a:path>
            </a:pathLst>
          </a:custGeom>
          <a:solidFill>
            <a:srgbClr val="4F81BD"/>
          </a:solidFill>
          <a:ln w="25560" cap="flat">
            <a:solidFill>
              <a:srgbClr val="385D8A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70" name="Rectangle 33"/>
          <p:cNvSpPr>
            <a:spLocks noChangeArrowheads="1"/>
          </p:cNvSpPr>
          <p:nvPr/>
        </p:nvSpPr>
        <p:spPr bwMode="auto">
          <a:xfrm>
            <a:off x="942975" y="284163"/>
            <a:ext cx="10236200" cy="91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i="1" dirty="0">
                <a:solidFill>
                  <a:srgbClr val="1A1A70"/>
                </a:solidFill>
                <a:latin typeface="Calibri" pitchFamily="34" charset="0"/>
              </a:rPr>
              <a:t>Правила  знаков при  умножении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9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  <p:bldP spid="39942" grpId="0" animBg="1"/>
      <p:bldP spid="39943" grpId="0" animBg="1"/>
      <p:bldP spid="39944" grpId="0" animBg="1"/>
      <p:bldP spid="46088" grpId="0" animBg="1"/>
      <p:bldP spid="39949" grpId="0" animBg="1"/>
      <p:bldP spid="39950" grpId="0" animBg="1"/>
      <p:bldP spid="39951" grpId="0" animBg="1"/>
      <p:bldP spid="39952" grpId="0" animBg="1"/>
      <p:bldP spid="46096" grpId="0" animBg="1"/>
      <p:bldP spid="39957" grpId="0" animBg="1"/>
      <p:bldP spid="39958" grpId="0" animBg="1"/>
      <p:bldP spid="39959" grpId="0" animBg="1"/>
      <p:bldP spid="39960" grpId="0" animBg="1"/>
      <p:bldP spid="46104" grpId="0" animBg="1"/>
      <p:bldP spid="39965" grpId="0" animBg="1"/>
      <p:bldP spid="39966" grpId="0" animBg="1"/>
      <p:bldP spid="39967" grpId="0" animBg="1"/>
      <p:bldP spid="39968" grpId="0" animBg="1"/>
      <p:bldP spid="46112" grpId="0" animBg="1"/>
      <p:bldP spid="3997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6595" y="1412776"/>
            <a:ext cx="288032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52450" y="1916113"/>
            <a:ext cx="2428875" cy="1449387"/>
          </a:xfrm>
          <a:prstGeom prst="rect">
            <a:avLst/>
          </a:prstGeom>
          <a:solidFill>
            <a:schemeClr val="bg1"/>
          </a:solidFill>
          <a:ln w="25560" cap="sq">
            <a:solidFill>
              <a:srgbClr val="1F497D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а  ·  1 = а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1  ·  а = </a:t>
            </a:r>
            <a:r>
              <a:rPr lang="ru-RU" altLang="ru-RU" sz="4400" b="1" dirty="0" err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altLang="ru-RU" sz="4400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071563" y="1300163"/>
            <a:ext cx="10188575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Числа 0 и 1 при умножении сохраняют свои свойства: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16275" y="1989138"/>
            <a:ext cx="2447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-26 · 1 =</a:t>
            </a:r>
            <a:endParaRPr lang="ru-RU" altLang="ru-RU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800600" y="1989138"/>
            <a:ext cx="731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-26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16275" y="2781300"/>
            <a:ext cx="1989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1 · (-10) = </a:t>
            </a:r>
            <a:endParaRPr lang="ru-RU" alt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16500" y="2781300"/>
            <a:ext cx="731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-10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169025" y="2636838"/>
            <a:ext cx="2755900" cy="1468437"/>
          </a:xfrm>
          <a:prstGeom prst="rect">
            <a:avLst/>
          </a:prstGeom>
          <a:solidFill>
            <a:schemeClr val="bg1"/>
          </a:solidFill>
          <a:ln w="25560" cap="sq">
            <a:solidFill>
              <a:srgbClr val="1F497D"/>
            </a:solidFill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 · 0 = 0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 · а = 0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9264650" y="1916113"/>
            <a:ext cx="1679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00664D"/>
                </a:solidFill>
                <a:latin typeface="Times New Roman" pitchFamily="18" charset="0"/>
                <a:cs typeface="Times New Roman" pitchFamily="18" charset="0"/>
              </a:rPr>
              <a:t>-4 · 0 = </a:t>
            </a:r>
            <a:endParaRPr lang="ru-RU" altLang="ru-RU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0848975" y="1916113"/>
            <a:ext cx="4159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600" b="1" dirty="0">
                <a:solidFill>
                  <a:srgbClr val="00664D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9048750" y="2708275"/>
            <a:ext cx="24479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00664D"/>
                </a:solidFill>
                <a:latin typeface="Times New Roman" pitchFamily="18" charset="0"/>
                <a:cs typeface="Times New Roman" pitchFamily="18" charset="0"/>
              </a:rPr>
              <a:t>0 · (-100) = </a:t>
            </a:r>
            <a:endParaRPr lang="ru-RU" altLang="ru-RU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1353800" y="2708275"/>
            <a:ext cx="4143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600" b="1" dirty="0">
                <a:solidFill>
                  <a:srgbClr val="00664D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74675" y="4078288"/>
            <a:ext cx="11144567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Особую роль при умножении целых чисел играет число -1 :</a:t>
            </a:r>
            <a:endParaRPr lang="ru-RU" altLang="ru-RU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00375" y="4941888"/>
            <a:ext cx="3113088" cy="1447800"/>
          </a:xfrm>
          <a:prstGeom prst="rect">
            <a:avLst/>
          </a:prstGeom>
          <a:solidFill>
            <a:schemeClr val="bg1"/>
          </a:solidFill>
          <a:ln w="25560" cap="sq">
            <a:solidFill>
              <a:srgbClr val="1F497D"/>
            </a:solidFill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  ·  (-1) = -а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-1  ·  а = -а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816725" y="4868863"/>
            <a:ext cx="22177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22228B"/>
                </a:solidFill>
                <a:latin typeface="Times New Roman" pitchFamily="18" charset="0"/>
                <a:cs typeface="Times New Roman" pitchFamily="18" charset="0"/>
              </a:rPr>
              <a:t>12 · (-1) = </a:t>
            </a:r>
            <a:endParaRPr lang="ru-RU" altLang="ru-RU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8905875" y="4868863"/>
            <a:ext cx="800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600" b="1">
                <a:solidFill>
                  <a:srgbClr val="22228B"/>
                </a:solidFill>
                <a:latin typeface="Times New Roman" pitchFamily="18" charset="0"/>
                <a:cs typeface="Times New Roman" pitchFamily="18" charset="0"/>
              </a:rPr>
              <a:t>-12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6745288" y="5589588"/>
            <a:ext cx="23701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22228B"/>
                </a:solidFill>
                <a:latin typeface="Times New Roman" pitchFamily="18" charset="0"/>
                <a:cs typeface="Times New Roman" pitchFamily="18" charset="0"/>
              </a:rPr>
              <a:t>-12 · (-1) = </a:t>
            </a:r>
            <a:endParaRPr lang="ru-RU" altLang="ru-RU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8905875" y="5589588"/>
            <a:ext cx="6461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3600" b="1" dirty="0">
                <a:solidFill>
                  <a:srgbClr val="22228B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250" y="66675"/>
            <a:ext cx="10985500" cy="1085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609600" y="274638"/>
            <a:ext cx="10972800" cy="86836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2275" y="1920875"/>
            <a:ext cx="1365250" cy="1450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0513" y="195263"/>
            <a:ext cx="11639550" cy="6477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609600" y="-7938"/>
            <a:ext cx="10972800" cy="14351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7188" y="254000"/>
            <a:ext cx="9167812" cy="634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/>
          <p:cNvSpPr txBox="1">
            <a:spLocks noChangeArrowheads="1"/>
          </p:cNvSpPr>
          <p:nvPr/>
        </p:nvSpPr>
        <p:spPr bwMode="auto">
          <a:xfrm>
            <a:off x="609600" y="274638"/>
            <a:ext cx="10972800" cy="86836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178" y="476672"/>
            <a:ext cx="357335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12618" y="1628800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все вместе улыбнёмся,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Подмигнём слегка друг другу,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Вправо, влево повернемся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кивнём затем по кругу. </a:t>
            </a:r>
          </a:p>
          <a:p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идеи победили,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Вверх взметнулись наши руки.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Груз забот с себя стряхнули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продолжим путь науки.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2450" y="914400"/>
            <a:ext cx="9912350" cy="5784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436688" y="0"/>
            <a:ext cx="103632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160" tIns="46080" rIns="92160" bIns="46080" anchor="ctr"/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</a:tabLst>
            </a:pPr>
            <a:r>
              <a:rPr lang="ru-RU" altLang="ru-RU" sz="4400">
                <a:solidFill>
                  <a:srgbClr val="FFFF00"/>
                </a:solidFill>
              </a:rPr>
              <a:t>Мамаев Курган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6346825" y="2024063"/>
            <a:ext cx="5845175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160" tIns="46080" rIns="92160" bIns="46080" anchor="ctr"/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400">
                <a:solidFill>
                  <a:srgbClr val="FFFF00"/>
                </a:solidFill>
              </a:rPr>
              <a:t>План экскурсии </a:t>
            </a:r>
            <a:br>
              <a:rPr lang="ru-RU" altLang="ru-RU" sz="4400">
                <a:solidFill>
                  <a:srgbClr val="FFFF00"/>
                </a:solidFill>
              </a:rPr>
            </a:br>
            <a:r>
              <a:rPr lang="ru-RU" altLang="ru-RU" sz="4400">
                <a:solidFill>
                  <a:srgbClr val="FFFF00"/>
                </a:solidFill>
              </a:rPr>
              <a:t>по Мамаеву </a:t>
            </a:r>
            <a:br>
              <a:rPr lang="ru-RU" altLang="ru-RU" sz="4400">
                <a:solidFill>
                  <a:srgbClr val="FFFF00"/>
                </a:solidFill>
              </a:rPr>
            </a:br>
            <a:r>
              <a:rPr lang="ru-RU" altLang="ru-RU" sz="4400">
                <a:solidFill>
                  <a:srgbClr val="FFFF00"/>
                </a:solidFill>
              </a:rPr>
              <a:t>кургану</a:t>
            </a:r>
          </a:p>
        </p:txBody>
      </p:sp>
      <p:pic>
        <p:nvPicPr>
          <p:cNvPr id="48131" name="Picture 4" descr="C:\Users\Наташа\Desktop\111.png"/>
          <p:cNvPicPr>
            <a:picLocks noChangeAspect="1" noChangeArrowheads="1"/>
          </p:cNvPicPr>
          <p:nvPr/>
        </p:nvPicPr>
        <p:blipFill>
          <a:blip r:embed="rId3" cstate="print"/>
          <a:srcRect l="3426" r="7500"/>
          <a:stretch>
            <a:fillRect/>
          </a:stretch>
        </p:blipFill>
        <p:spPr bwMode="auto">
          <a:xfrm>
            <a:off x="1489075" y="333375"/>
            <a:ext cx="5327650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6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8675230" y="5845630"/>
            <a:ext cx="3518358" cy="1012371"/>
          </a:xfrm>
          <a:prstGeom prst="roundRect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Входная площадь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36550" y="260350"/>
            <a:ext cx="40575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Учебник № </a:t>
            </a:r>
            <a:r>
              <a:rPr lang="ru-RU" altLang="ru-RU" sz="3600" b="1" dirty="0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779 </a:t>
            </a:r>
            <a:r>
              <a:rPr lang="ru-RU" altLang="ru-RU" sz="3600" b="1" dirty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endParaRPr lang="ru-RU" altLang="ru-RU" sz="3600" dirty="0">
              <a:solidFill>
                <a:srgbClr val="E2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6514" y="4509120"/>
            <a:ext cx="2481942" cy="15022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200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75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://www.34.ru/sites/default/files/imagecache/1920_1080/wallpapers/img_8305.jpg"/>
          <p:cNvSpPr>
            <a:spLocks noChangeAspect="1" noChangeArrowheads="1"/>
          </p:cNvSpPr>
          <p:nvPr/>
        </p:nvSpPr>
        <p:spPr bwMode="auto">
          <a:xfrm>
            <a:off x="63508" y="-136525"/>
            <a:ext cx="30484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http://www.34.ru/sites/default/files/imagecache/1920_1080/wallpapers/img_83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65" t="7529"/>
          <a:stretch/>
        </p:blipFill>
        <p:spPr bwMode="auto">
          <a:xfrm>
            <a:off x="0" y="-1"/>
            <a:ext cx="12193588" cy="692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430468" y="5915731"/>
            <a:ext cx="4763119" cy="1012371"/>
          </a:xfrm>
          <a:prstGeom prst="roundRect">
            <a:avLst/>
          </a:prstGeom>
          <a:solidFill>
            <a:srgbClr val="FF0000"/>
          </a:solidFill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/>
                <a:ea typeface="Calibri"/>
              </a:rPr>
              <a:t>Аллея пирамидальных 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</a:rPr>
              <a:t>тополей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36594" y="260351"/>
            <a:ext cx="4058179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Учебник № 780 (а)</a:t>
            </a:r>
            <a:endParaRPr lang="ru-RU" altLang="ru-RU" sz="3600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69559" y="1132739"/>
            <a:ext cx="1906835" cy="299651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10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645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www.weather7forecast.com/TI/p-4-3377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30" b="6360"/>
          <a:stretch/>
        </p:blipFill>
        <p:spPr bwMode="auto">
          <a:xfrm>
            <a:off x="-2" y="-1"/>
            <a:ext cx="12284274" cy="711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697202" y="5845630"/>
            <a:ext cx="4421966" cy="1012371"/>
          </a:xfrm>
          <a:prstGeom prst="roundRect">
            <a:avLst/>
          </a:prstGeom>
          <a:solidFill>
            <a:srgbClr val="FF0000"/>
          </a:solidFill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</a:rPr>
              <a:t>Площадь «Стоять насмерть»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36594" y="260351"/>
            <a:ext cx="4058179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Учебник № 781 (а)</a:t>
            </a:r>
            <a:endParaRPr lang="ru-RU" altLang="ru-RU" sz="3600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61315" y="3018973"/>
            <a:ext cx="1499724" cy="24166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17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59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1zoom.me/big2/782/273913-alexfas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8303253" y="5845630"/>
            <a:ext cx="3815918" cy="1012371"/>
          </a:xfrm>
          <a:prstGeom prst="roundRect">
            <a:avLst/>
          </a:prstGeom>
          <a:solidFill>
            <a:srgbClr val="FF0000"/>
          </a:solidFill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Площадь героев</a:t>
            </a:r>
            <a:endParaRPr lang="ru-RU" sz="2400" b="1" dirty="0">
              <a:solidFill>
                <a:schemeClr val="bg1"/>
              </a:solidFill>
              <a:latin typeface="Times New Roman"/>
              <a:ea typeface="Calibri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36594" y="260351"/>
            <a:ext cx="500286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Учебник № 782 (а, в, </a:t>
            </a:r>
            <a:r>
              <a:rPr lang="ru-RU" alt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3600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84279" y="5076371"/>
            <a:ext cx="2482265" cy="15022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112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398" y="2162630"/>
            <a:ext cx="1499724" cy="24166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8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26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 animBg="1"/>
      <p:bldP spid="7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609600" y="-7938"/>
            <a:ext cx="10972800" cy="14351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58371" name="Rectangle 33"/>
          <p:cNvSpPr>
            <a:spLocks noChangeArrowheads="1"/>
          </p:cNvSpPr>
          <p:nvPr/>
        </p:nvSpPr>
        <p:spPr bwMode="auto">
          <a:xfrm>
            <a:off x="1847850" y="333375"/>
            <a:ext cx="8262938" cy="925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i="1">
                <a:solidFill>
                  <a:srgbClr val="1A1A70"/>
                </a:solidFill>
                <a:latin typeface="Calibri" pitchFamily="34" charset="0"/>
              </a:rPr>
              <a:t>Задание «Плечом к плечу»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713038" y="1341438"/>
          <a:ext cx="6840538" cy="4751385"/>
        </p:xfrm>
        <a:graphic>
          <a:graphicData uri="http://schemas.openxmlformats.org/drawingml/2006/table">
            <a:tbl>
              <a:tblPr/>
              <a:tblGrid>
                <a:gridCol w="902015"/>
                <a:gridCol w="4482369"/>
                <a:gridCol w="1456154"/>
              </a:tblGrid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(-1) · (+91)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(+16) · (-4)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(-11) · (+3)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(-4) · (-8)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5.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0 · (+90)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8398" name="Rectangle 5"/>
          <p:cNvSpPr>
            <a:spLocks noChangeArrowheads="1"/>
          </p:cNvSpPr>
          <p:nvPr/>
        </p:nvSpPr>
        <p:spPr bwMode="auto">
          <a:xfrm>
            <a:off x="0" y="0"/>
            <a:ext cx="12193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200" b="1">
                <a:solidFill>
                  <a:srgbClr val="000000"/>
                </a:solidFill>
                <a:cs typeface="Times New Roman" pitchFamily="18" charset="0"/>
              </a:rPr>
              <a:t>Задание «Плечом к плечу» </a:t>
            </a:r>
            <a:endParaRPr lang="ru-RU" altLang="ru-RU" sz="1200"/>
          </a:p>
          <a:p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609600" y="-7938"/>
            <a:ext cx="10972800" cy="14351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60419" name="Rectangle 33"/>
          <p:cNvSpPr>
            <a:spLocks noChangeArrowheads="1"/>
          </p:cNvSpPr>
          <p:nvPr/>
        </p:nvSpPr>
        <p:spPr bwMode="auto">
          <a:xfrm>
            <a:off x="1847850" y="333375"/>
            <a:ext cx="8262938" cy="925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5400" b="1" i="1">
                <a:solidFill>
                  <a:srgbClr val="1A1A70"/>
                </a:solidFill>
                <a:latin typeface="Calibri" pitchFamily="34" charset="0"/>
              </a:rPr>
              <a:t>Задание «Плечом к плечу»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713038" y="1341438"/>
          <a:ext cx="6840538" cy="4751385"/>
        </p:xfrm>
        <a:graphic>
          <a:graphicData uri="http://schemas.openxmlformats.org/drawingml/2006/table">
            <a:tbl>
              <a:tblPr/>
              <a:tblGrid>
                <a:gridCol w="902015"/>
                <a:gridCol w="4482369"/>
                <a:gridCol w="1456154"/>
              </a:tblGrid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(-1) · (+91)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/>
                          <a:ea typeface="Times New Roman"/>
                        </a:rPr>
                        <a:t>-91</a:t>
                      </a:r>
                      <a:endParaRPr lang="ru-RU" sz="54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(+16) · (-4)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/>
                          <a:ea typeface="Times New Roman"/>
                        </a:rPr>
                        <a:t>-64</a:t>
                      </a:r>
                      <a:endParaRPr lang="ru-RU" sz="54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(-11) · (+3)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/>
                          <a:ea typeface="Times New Roman"/>
                        </a:rPr>
                        <a:t>-33</a:t>
                      </a:r>
                      <a:endParaRPr lang="ru-RU" sz="54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(-4) · (-8)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/>
                          <a:ea typeface="Times New Roman"/>
                        </a:rPr>
                        <a:t>32</a:t>
                      </a:r>
                      <a:endParaRPr lang="ru-RU" sz="54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5.</a:t>
                      </a:r>
                      <a:endParaRPr lang="ru-RU" sz="600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1" i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 0 · (+90)</a:t>
                      </a:r>
                      <a:endParaRPr lang="ru-RU" sz="60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5400" dirty="0"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0446" name="Rectangle 5"/>
          <p:cNvSpPr>
            <a:spLocks noChangeArrowheads="1"/>
          </p:cNvSpPr>
          <p:nvPr/>
        </p:nvSpPr>
        <p:spPr bwMode="auto">
          <a:xfrm>
            <a:off x="0" y="0"/>
            <a:ext cx="12193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200" b="1">
                <a:solidFill>
                  <a:srgbClr val="000000"/>
                </a:solidFill>
                <a:cs typeface="Times New Roman" pitchFamily="18" charset="0"/>
              </a:rPr>
              <a:t>Задание «Плечом к плечу» </a:t>
            </a:r>
            <a:endParaRPr lang="ru-RU" altLang="ru-RU" sz="1200"/>
          </a:p>
          <a:p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2467" name="AutoShape 2"/>
          <p:cNvSpPr>
            <a:spLocks noChangeArrowheads="1"/>
          </p:cNvSpPr>
          <p:nvPr/>
        </p:nvSpPr>
        <p:spPr bwMode="auto">
          <a:xfrm>
            <a:off x="7048500" y="5845175"/>
            <a:ext cx="5068888" cy="1012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57240" cap="sq">
            <a:solidFill>
              <a:srgbClr val="C00000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>
                <a:solidFill>
                  <a:srgbClr val="FFFFFF"/>
                </a:solidFill>
                <a:latin typeface="Times New Roman" pitchFamily="18" charset="0"/>
              </a:rPr>
              <a:t>Скульптура «Родина мать зовёт»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154" y="188640"/>
            <a:ext cx="11521280" cy="640051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Наташа\Desktop\Звезда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0490" y="260648"/>
            <a:ext cx="5400600" cy="633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36354" y="404664"/>
            <a:ext cx="79558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Оцени СВОЮ РАБОТУ на уроке.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1056234" y="1484784"/>
            <a:ext cx="984758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Вечный огонь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80170" y="261938"/>
            <a:ext cx="11161240" cy="6378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582613" y="1460500"/>
            <a:ext cx="10948987" cy="1312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Упростите запись: </a:t>
            </a:r>
            <a:r>
              <a:rPr lang="ru-RU" altLang="ru-RU" sz="8000" b="1">
                <a:solidFill>
                  <a:srgbClr val="000000"/>
                </a:solidFill>
                <a:latin typeface="Times New Roman" pitchFamily="18" charset="0"/>
              </a:rPr>
              <a:t>- (+10)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1377950" y="3016250"/>
            <a:ext cx="9713913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(+10) = 10</a:t>
            </a: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1304925" y="4392613"/>
            <a:ext cx="9713913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- (+10) = -10</a:t>
            </a: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6963" y="3787775"/>
            <a:ext cx="1993900" cy="1993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582613" y="1460500"/>
            <a:ext cx="10948987" cy="1312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Упростите запись: </a:t>
            </a:r>
            <a:r>
              <a:rPr lang="ru-RU" altLang="ru-RU" sz="8000" b="1">
                <a:solidFill>
                  <a:srgbClr val="000000"/>
                </a:solidFill>
                <a:latin typeface="Times New Roman" pitchFamily="18" charset="0"/>
              </a:rPr>
              <a:t>+(-20)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1377950" y="3016250"/>
            <a:ext cx="9713913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>
                <a:solidFill>
                  <a:srgbClr val="FF0000"/>
                </a:solidFill>
                <a:latin typeface="Times New Roman" pitchFamily="18" charset="0"/>
              </a:rPr>
              <a:t>+(-20) </a:t>
            </a:r>
            <a:r>
              <a:rPr lang="ru-RU" altLang="ru-RU" sz="6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-20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304925" y="4392613"/>
            <a:ext cx="9713913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FF9900"/>
                </a:solidFill>
                <a:latin typeface="Times New Roman" pitchFamily="18" charset="0"/>
              </a:rPr>
              <a:t>+(-20) </a:t>
            </a:r>
            <a:r>
              <a:rPr lang="ru-RU" altLang="ru-RU" sz="66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= 20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0600" y="2303463"/>
            <a:ext cx="1992313" cy="1993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582613" y="1460500"/>
            <a:ext cx="10948987" cy="1312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Упростите запись: </a:t>
            </a:r>
            <a:r>
              <a:rPr lang="ru-RU" altLang="ru-RU" sz="8000" b="1">
                <a:solidFill>
                  <a:srgbClr val="000000"/>
                </a:solidFill>
                <a:latin typeface="Times New Roman" pitchFamily="18" charset="0"/>
              </a:rPr>
              <a:t>+(+30)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1377950" y="3016250"/>
            <a:ext cx="9713913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FF9900"/>
                </a:solidFill>
                <a:latin typeface="Times New Roman" pitchFamily="18" charset="0"/>
              </a:rPr>
              <a:t>+(+30) </a:t>
            </a:r>
            <a:r>
              <a:rPr lang="ru-RU" altLang="ru-RU" sz="66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= 30</a:t>
            </a: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1304925" y="4392613"/>
            <a:ext cx="9713913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</a:rPr>
              <a:t>+(+30) 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= -30</a:t>
            </a:r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0600" y="2303463"/>
            <a:ext cx="1992313" cy="1993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582613" y="1460500"/>
            <a:ext cx="10948987" cy="1312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Упростите запись: </a:t>
            </a:r>
            <a:r>
              <a:rPr lang="ru-RU" altLang="ru-RU" sz="8000" b="1">
                <a:solidFill>
                  <a:srgbClr val="000000"/>
                </a:solidFill>
                <a:latin typeface="Times New Roman" pitchFamily="18" charset="0"/>
              </a:rPr>
              <a:t>-(-40)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1377950" y="3016250"/>
            <a:ext cx="9713913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>
                <a:solidFill>
                  <a:srgbClr val="FF0000"/>
                </a:solidFill>
                <a:latin typeface="Times New Roman" pitchFamily="18" charset="0"/>
              </a:rPr>
              <a:t>-(-40) </a:t>
            </a:r>
            <a:r>
              <a:rPr lang="ru-RU" altLang="ru-RU" sz="6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-40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1304925" y="4392613"/>
            <a:ext cx="9713913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</a:rPr>
              <a:t>-(-40) </a:t>
            </a:r>
            <a:r>
              <a:rPr lang="ru-RU" altLang="ru-RU" sz="6600" b="1" dirty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= 40</a:t>
            </a:r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9600" y="3824288"/>
            <a:ext cx="1993900" cy="1992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582613" y="1155700"/>
            <a:ext cx="10948987" cy="1922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Какое из данных чисел </a:t>
            </a:r>
          </a:p>
          <a:p>
            <a:pPr algn="ct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3038" algn="l"/>
                <a:tab pos="10782300" algn="l"/>
              </a:tabLst>
            </a:pPr>
            <a:r>
              <a:rPr lang="ru-RU" altLang="ru-RU" sz="6000" b="1">
                <a:solidFill>
                  <a:srgbClr val="000000"/>
                </a:solidFill>
                <a:latin typeface="Times New Roman" pitchFamily="18" charset="0"/>
              </a:rPr>
              <a:t>больше: 	 18 или -18</a:t>
            </a: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3989388" y="3586163"/>
            <a:ext cx="9715500" cy="1100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FF9900"/>
                </a:solidFill>
                <a:latin typeface="Times New Roman" pitchFamily="18" charset="0"/>
              </a:rPr>
              <a:t>-18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4224586" y="4941168"/>
            <a:ext cx="9713912" cy="1100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600" b="1" dirty="0">
                <a:solidFill>
                  <a:srgbClr val="FF0000"/>
                </a:solidFill>
                <a:latin typeface="Times New Roman" pitchFamily="18" charset="0"/>
              </a:rPr>
              <a:t>18</a:t>
            </a: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8488" y="4002088"/>
            <a:ext cx="1992312" cy="1992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 descr="C:\Users\Наташа\Desktop\светофо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498" y="332656"/>
            <a:ext cx="5153025" cy="800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 Light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0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Times New Roman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3702</TotalTime>
  <Words>709</Words>
  <Application>Microsoft Office PowerPoint</Application>
  <PresentationFormat>Произвольный</PresentationFormat>
  <Paragraphs>182</Paragraphs>
  <Slides>32</Slides>
  <Notes>26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Тема Office</vt:lpstr>
      <vt:lpstr>1_Тема Office</vt:lpstr>
      <vt:lpstr>4_Тема Office</vt:lpstr>
      <vt:lpstr>10_Тема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Историческая справка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и дроби</dc:title>
  <dc:creator>student-9</dc:creator>
  <cp:lastModifiedBy>Наташа</cp:lastModifiedBy>
  <cp:revision>282</cp:revision>
  <cp:lastPrinted>1601-01-01T00:00:00Z</cp:lastPrinted>
  <dcterms:created xsi:type="dcterms:W3CDTF">2017-02-08T14:38:32Z</dcterms:created>
  <dcterms:modified xsi:type="dcterms:W3CDTF">2020-02-17T01:34:22Z</dcterms:modified>
</cp:coreProperties>
</file>