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  <p:sldId id="268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7935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12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5;&#1088;&#1077;&#1079;&#1077;&#1085;&#1090;&#1072;&#1094;&#1080;&#1103;%20&#1082;%20&#1091;&#1088;&#1086;&#1082;&#1091;\027%20(mp3cut.net).mp3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C:\Users\user\Desktop\мас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785926"/>
            <a:ext cx="3792624" cy="2138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C:\Users\user\Desktop\Глобус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0475" y="4143375"/>
            <a:ext cx="4073525" cy="2714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s1.fotokto.ru/photo/full/36/3636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740297"/>
            <a:ext cx="4643470" cy="3117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" name="Picture 14" descr="C:\Users\user\Desktop\Шекспи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1071546"/>
            <a:ext cx="2636837" cy="381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Users\user\Desktop\1618754152_34-phonoteka_org-p-fon-zanaves-teatralnii-3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42910" y="571480"/>
            <a:ext cx="700092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Look at the dialogue and complete the conversation with the information from the tickets.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Pupil 1: Can I have two tickets for (1) …, please?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Pupil 2: Sure. What time?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Pupil 1:At (2) … o’clock.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Pupil 2: Let me see. Is row (3) … OK?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Pupil 1Yes, that’s fine. Somewhere in the middle, please.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Pupil 2: Here you are. That’s (4) … pounds, please.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Pupil 1:Thanks.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Pupil 2: You’re welcome.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3" name="Рисунок 2" descr="C:\Users\user\Desktop\Билеты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4071942"/>
            <a:ext cx="457203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14282" y="0"/>
            <a:ext cx="9144000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1."I think the play was a huge success" - said Peter.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Peter said that....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a) he thought the play had been a huge success.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b) he thinks the play was a huge success.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c) he thought the play was a huge success.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"I’m going to come to the performance", - Tom said to me. Tom promised me that ...  to come to the performance.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a) I am going…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b) I was going…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c) he was going…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She said: "I have been waiting for you at the box office since five o`clock."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She said that she ... for me at the box office since five o`clock.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a) have been waiting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b) had been waiting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c) has been waiting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Alex said: “I've brought my own opera glasses.”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a) Alex said he has brought his own opera glasses.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b) Alex said he had brought my own opera glasses.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c) Alex said he had brought his own opera glasses.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She says to him, “I have a right to know.”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a) She tells him that she had a right to know.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b) She tell him she have a right to know.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c) She tells him that she has a right to know.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4282" y="0"/>
            <a:ext cx="8195449" cy="67403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6. We said to them, “We have no money for good seats in a box.”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a) We told them that we have no money for good seats in a box.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b) We told them that we had no money for good seats in a box.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c) We told to them that we had no money for good seats in a box.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7. The artist said “I am working on the scenery for the new production of "Hamlet".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a) The artist said he was working on the scenery for the new production of "Hamlet".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b) The artist said he is working on the scenery for the new production of "Hamlet".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c) The artist said I am  working on the scenery for the new production of "Hamlet".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8. Ms Dickson “We cannot spend so much time in the buffet”.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a)Ms Dickson said we cannot spend so much time in the buffet.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b)Ms Dickson said they cannot spend so much time in the buffet.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c)Ms Dickson said they couldn’t spend so much time in the buffet.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9. The usher “Your seats are not in the stalls but in the dress circle”.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a) The usher said our seats are not in the stalls but in the dress circle.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b) The usher said our seats were not in the stalls but in the dress circle.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c) The usher said your seats are not in the stalls but in the dress circle.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10.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The girl “I want to go to the foyer during the interval”.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a) The girl said she wants to go to the foyer during the interval.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b) The girl said she want to go to the foyer during the interval.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c) The girl said she wanted to go to the foyer during the interval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1618754152_34-phonoteka_org-p-fon-zanaves-teatralnii-3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714612" y="2643182"/>
            <a:ext cx="564360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dirty="0" smtClean="0">
                <a:latin typeface="Algerian" pitchFamily="82" charset="0"/>
                <a:cs typeface="Times New Roman" pitchFamily="18" charset="0"/>
              </a:rPr>
              <a:t>Homework: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gerian" pitchFamily="82" charset="0"/>
                <a:ea typeface="Times New Roman" pitchFamily="18" charset="0"/>
                <a:cs typeface="Times New Roman" pitchFamily="18" charset="0"/>
              </a:rPr>
              <a:t>p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74,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gerian" pitchFamily="82" charset="0"/>
                <a:ea typeface="Times New Roman" pitchFamily="18" charset="0"/>
                <a:cs typeface="Times New Roman" pitchFamily="18" charset="0"/>
              </a:rPr>
              <a:t>ex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4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gerian" pitchFamily="82" charset="0"/>
                <a:ea typeface="Times New Roman" pitchFamily="18" charset="0"/>
                <a:cs typeface="Arial" pitchFamily="34" charset="0"/>
              </a:rPr>
              <a:t>p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74.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gerian" pitchFamily="82" charset="0"/>
                <a:ea typeface="Times New Roman" pitchFamily="18" charset="0"/>
                <a:cs typeface="Arial" pitchFamily="34" charset="0"/>
              </a:rPr>
              <a:t>ex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5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9526" y="4136204"/>
            <a:ext cx="3725878" cy="24217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643042" y="307181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rgbClr val="7935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The famous theatres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6" name="Picture 12" descr="C:\Users\user\Desktop\Глобус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4490" y="3786190"/>
            <a:ext cx="4609511" cy="3071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s1.fotokto.ru/photo/full/36/3636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6190"/>
            <a:ext cx="4575118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Users\user\Desktop\1618754152_34-phonoteka_org-p-fon-zanaves-teatralnii-3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утаж -театральный занавес FHD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7000900"/>
          </a:xfrm>
          <a:prstGeom prst="rect">
            <a:avLst/>
          </a:prstGeom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071670" y="714356"/>
            <a:ext cx="507209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ea typeface="Times New Roman" pitchFamily="18" charset="0"/>
                <a:cs typeface="Times New Roman" pitchFamily="18" charset="0"/>
              </a:rPr>
              <a:t>Oh, Theatre, you are my world!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ea typeface="Times New Roman" pitchFamily="18" charset="0"/>
                <a:cs typeface="Times New Roman" pitchFamily="18" charset="0"/>
              </a:rPr>
              <a:t>In kindness , clear love and hope,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ea typeface="Times New Roman" pitchFamily="18" charset="0"/>
                <a:cs typeface="Times New Roman" pitchFamily="18" charset="0"/>
              </a:rPr>
              <a:t>Inside your soul, you let me in,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ea typeface="Times New Roman" pitchFamily="18" charset="0"/>
                <a:cs typeface="Times New Roman" pitchFamily="18" charset="0"/>
              </a:rPr>
              <a:t>And cured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ea typeface="Times New Roman" pitchFamily="18" charset="0"/>
                <a:cs typeface="Times New Roman" pitchFamily="18" charset="0"/>
              </a:rPr>
              <a:t>me from my routine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7950" y="1000108"/>
            <a:ext cx="2928958" cy="1903742"/>
          </a:xfrm>
          <a:prstGeom prst="rect">
            <a:avLst/>
          </a:prstGeo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500042"/>
            <a:ext cx="814393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 the same in one word: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a kind of platform in a theatre on which actors perform;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the place in front of  a theatre stage where musicians sit and play;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the seats on the ground floor in the theatre;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the highest floor in a theatre;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a theatrical performance in which they tell a story with the help of music and dancing;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heavy material often hanging over the stage. It can close the stage from the audience.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a place in a theatre where visitors leave their coats, hats for a short time;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8) the place in a theatre where people can get some cold food and drink;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9) a hall in a theatre where people come together and talk;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10)in theatres and cinemas the place where people buy tickets;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5497" y="357166"/>
            <a:ext cx="4198503" cy="2728911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2928934"/>
          <a:ext cx="8143932" cy="3364992"/>
        </p:xfrm>
        <a:graphic>
          <a:graphicData uri="http://schemas.openxmlformats.org/drawingml/2006/table">
            <a:tbl>
              <a:tblPr/>
              <a:tblGrid>
                <a:gridCol w="3500462"/>
                <a:gridCol w="4643470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All the world's a stage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a. is done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 be, or not to be: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b. and all the men and women are 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merely[ˈ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mɪəlɪ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ru-RU" sz="24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лишь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players.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Neither a borrower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c. and lovers cannot see.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Love is blind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d. that is the question.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 must be cruel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e. nor a lender be.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Men of few word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f. only to be kind.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What's done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g. are the best men.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571612"/>
            <a:ext cx="5211427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Complete the Shakespeare’s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quotes.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C:\Users\user\Desktop\Шекспи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0"/>
            <a:ext cx="2351085" cy="33971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3571876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Some people said: “William Shakespeare used 18,000 different words”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lot of people explained: “His work teach us to understand life and people”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theatregoers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told me: “We enjoy every minute of Shakespeare’s plays”.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2857496"/>
            <a:ext cx="73997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Turn these sentences into reported 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speech: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500042"/>
            <a:ext cx="878684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Dialogue 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How can I help you?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I’d like a pair of </a:t>
            </a:r>
            <a:r>
              <a:rPr lang="en-US" sz="2400" i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……..   ……..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My seat is rather far from the stage.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…………... Here you are. It’s a good pair of glasses. You’ll be able to see the …………. well.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Thank you.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Dialogue 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Excuse me, can I have two ……….. for the afternoon performance ……………….?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What seats do you prefer?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I like seats close to the ……….., the front rows of the ………, if possible.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Let me see. I have two seats in Row C and two seats in Row F.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……..  ……… will be fine.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027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14390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3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500042"/>
            <a:ext cx="87868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i="1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4282" y="714356"/>
            <a:ext cx="871540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Dialogue 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How can I help you?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I’d like a pair of ………   ………...  My seat is rather far from the stage.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U:…………..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Here you are. It’s a good pair of glasses. You’ll be able to see the …………. well.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Thank you.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Dialogue 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Excuse me, can I have two………… for the afternoon performance…………………?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What seats do you prefer?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I like seats close to the……….., the front rows of the…………, if possible.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Let me see. I have two seats in Row C and two seats in Row F.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……….. will be fine.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1428736"/>
            <a:ext cx="19143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opera glasses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785926"/>
            <a:ext cx="123129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Certainly</a:t>
            </a:r>
            <a:endParaRPr lang="ru-RU" sz="2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2143116"/>
            <a:ext cx="934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stage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857620" y="3643314"/>
            <a:ext cx="8483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seats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28794" y="4000504"/>
            <a:ext cx="14671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tomorrow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7554" y="4714884"/>
            <a:ext cx="881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stage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58016" y="4714884"/>
            <a:ext cx="841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stalls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5786454"/>
            <a:ext cx="10404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Row C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2264" y="2357430"/>
            <a:ext cx="2286016" cy="14858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4282" y="285728"/>
            <a:ext cx="828680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Dialogue 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How can I help you?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I’d like a pair of opera glasses. </a:t>
            </a:r>
            <a:r>
              <a:rPr lang="en-US" sz="2400" i="1" dirty="0" smtClean="0">
                <a:ln>
                  <a:solidFill>
                    <a:srgbClr val="FFFF00"/>
                  </a:solidFill>
                </a:ln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My seat is rather far from the stage.</a:t>
            </a:r>
            <a:endParaRPr kumimoji="0" lang="ru-RU" sz="2400" b="0" i="0" u="none" strike="noStrike" cap="none" normalizeH="0" baseline="0" dirty="0" smtClean="0">
              <a:ln>
                <a:solidFill>
                  <a:srgbClr val="FFFF00"/>
                </a:solidFill>
              </a:ln>
              <a:solidFill>
                <a:schemeClr val="tx1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Certainly. Here you are</a:t>
            </a:r>
            <a:r>
              <a:rPr kumimoji="0" lang="en-US" sz="2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i="1" u="none" strike="noStrike" cap="none" normalizeH="0" baseline="0" dirty="0" smtClean="0">
                <a:ln w="15875">
                  <a:solidFill>
                    <a:srgbClr val="FFFF00"/>
                  </a:solidFill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It’s a good pair of glasses</a:t>
            </a:r>
            <a:r>
              <a:rPr kumimoji="0" lang="en-US" sz="2400" b="0" i="1" u="none" strike="noStrike" cap="none" normalizeH="0" baseline="0" dirty="0" smtClean="0">
                <a:ln w="15875">
                  <a:solidFill>
                    <a:schemeClr val="tx1"/>
                  </a:solidFill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You’ll be able to see the stage well.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Thank you.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Dialogue 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Excuse me, can I have two seats for the afternoon performance tomorrow?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What seats do you prefer?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2400" b="0" i="1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 like seats close to the stage, the front rows of the stalls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if possible.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Let me see. I </a:t>
            </a:r>
            <a:r>
              <a:rPr kumimoji="0" lang="en-US" sz="2400" b="0" i="1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have two seats in Row C and two seats in Row F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Row C will be fine.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3702" y="2143116"/>
            <a:ext cx="2286016" cy="14858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1443</Words>
  <PresentationFormat>Экран (4:3)</PresentationFormat>
  <Paragraphs>138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The famous theatres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34</cp:revision>
  <dcterms:created xsi:type="dcterms:W3CDTF">2022-11-26T13:43:00Z</dcterms:created>
  <dcterms:modified xsi:type="dcterms:W3CDTF">2022-11-28T15:41:56Z</dcterms:modified>
</cp:coreProperties>
</file>