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836712"/>
            <a:ext cx="4514531" cy="522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87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052736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Bookman Old Style" panose="02050604050505020204" pitchFamily="18" charset="0"/>
              </a:rPr>
              <a:t>Жизнь и творчество Н.С. Лескова.</a:t>
            </a:r>
            <a:endParaRPr lang="ru-RU" sz="4800" dirty="0"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852936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Bookman Old Style" panose="02050604050505020204" pitchFamily="18" charset="0"/>
              </a:rPr>
              <a:t>«Очарованный странник» и её герой Иван </a:t>
            </a:r>
            <a:r>
              <a:rPr lang="ru-RU" sz="4800" dirty="0" err="1" smtClean="0">
                <a:latin typeface="Bookman Old Style" panose="02050604050505020204" pitchFamily="18" charset="0"/>
              </a:rPr>
              <a:t>Флягин</a:t>
            </a:r>
            <a:endParaRPr lang="ru-RU" sz="4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27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v8.litres.ru/pub/c/elektronnaya-kniga/cover_max1500/6999680-author-leskov_nikolayi-kniga_ocharovannyiyi_strannik_sborn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06183"/>
            <a:ext cx="3528392" cy="521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oma.ru/wp-content/uploads/2017/06/Ivan-Glazunov_Ivan-Severyanyich_illyustratsiya-1973-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06182"/>
            <a:ext cx="3629330" cy="521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47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1zoom.me/big2/773/243404-Sep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81" y="1268760"/>
            <a:ext cx="391435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1zoom.ru/big2/395/243444-Sepi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994" y="1268760"/>
            <a:ext cx="400652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28577" y="441794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«Три богатыря»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631047" y="4385022"/>
            <a:ext cx="3796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«Витязь на распутье»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12471" y="4941168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Виктор Михайлович Васнецов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8748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760919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1.бутылка, сосуд для питий;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2.сосуд — все содержащее, носящее в себе что-либо;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3.слепой исполнитель, орудие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r"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(из словаря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В.Даля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319687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481512"/>
            <a:ext cx="6036899" cy="77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Иван (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древнеевр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 «Бог милует», «Благодать Господня».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581128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Отчество «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Северьянович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» (в переводе с латинского языка) означает «суровый»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1979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76328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Закончи предложения</a:t>
            </a:r>
            <a:endParaRPr lang="ru-RU" sz="3600" dirty="0">
              <a:solidFill>
                <a:srgbClr val="0070C0"/>
              </a:solidFill>
            </a:endParaRPr>
          </a:p>
          <a:p>
            <a:r>
              <a:rPr lang="ru-RU" sz="3600" b="1" dirty="0"/>
              <a:t> </a:t>
            </a:r>
            <a:endParaRPr lang="ru-RU" sz="3600" dirty="0"/>
          </a:p>
          <a:p>
            <a:pPr lvl="0"/>
            <a:r>
              <a:rPr lang="ru-RU" sz="3600" b="1" i="1" dirty="0" smtClean="0"/>
              <a:t>Сегодня на уроке я</a:t>
            </a:r>
          </a:p>
          <a:p>
            <a:pPr lvl="0"/>
            <a:r>
              <a:rPr lang="ru-RU" sz="3600" b="1" i="1" dirty="0" smtClean="0"/>
              <a:t>Повторил…</a:t>
            </a:r>
          </a:p>
          <a:p>
            <a:pPr lvl="0"/>
            <a:r>
              <a:rPr lang="ru-RU" sz="3600" b="1" i="1" dirty="0" smtClean="0"/>
              <a:t>Узнал…</a:t>
            </a:r>
          </a:p>
          <a:p>
            <a:pPr lvl="0"/>
            <a:r>
              <a:rPr lang="ru-RU" sz="3600" b="1" i="1" dirty="0" smtClean="0"/>
              <a:t>Наблюдал…</a:t>
            </a:r>
          </a:p>
          <a:p>
            <a:pPr lvl="0"/>
            <a:r>
              <a:rPr lang="ru-RU" sz="3600" b="1" i="1" dirty="0" smtClean="0"/>
              <a:t>Познакомился…</a:t>
            </a:r>
          </a:p>
          <a:p>
            <a:pPr lvl="0"/>
            <a:r>
              <a:rPr lang="ru-RU" sz="3600" b="1" i="1" dirty="0" smtClean="0"/>
              <a:t>Сделал вывод…</a:t>
            </a:r>
            <a:endParaRPr lang="ru-RU" sz="3600" b="1" i="1" dirty="0"/>
          </a:p>
          <a:p>
            <a:pPr lvl="0"/>
            <a:r>
              <a:rPr lang="ru-RU" sz="3600" b="1" i="1" dirty="0" smtClean="0"/>
              <a:t>Свою </a:t>
            </a:r>
            <a:r>
              <a:rPr lang="ru-RU" sz="3600" b="1" i="1" dirty="0"/>
              <a:t>работу на уроке я оценю на …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8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05273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Домашнее задание: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7604" y="227687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Объяснить смысл названия повести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6523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91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LeNovo</cp:lastModifiedBy>
  <cp:revision>21</cp:revision>
  <dcterms:created xsi:type="dcterms:W3CDTF">2013-01-28T19:28:30Z</dcterms:created>
  <dcterms:modified xsi:type="dcterms:W3CDTF">2020-01-29T14:12:08Z</dcterms:modified>
</cp:coreProperties>
</file>