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61" r:id="rId2"/>
    <p:sldId id="272" r:id="rId3"/>
    <p:sldId id="259" r:id="rId4"/>
    <p:sldId id="256" r:id="rId5"/>
    <p:sldId id="267" r:id="rId6"/>
    <p:sldId id="288" r:id="rId7"/>
    <p:sldId id="277" r:id="rId8"/>
    <p:sldId id="287" r:id="rId9"/>
    <p:sldId id="266" r:id="rId10"/>
    <p:sldId id="275" r:id="rId11"/>
    <p:sldId id="292" r:id="rId12"/>
    <p:sldId id="290" r:id="rId13"/>
    <p:sldId id="295" r:id="rId14"/>
    <p:sldId id="298" r:id="rId15"/>
    <p:sldId id="297" r:id="rId16"/>
    <p:sldId id="28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78853" autoAdjust="0"/>
  </p:normalViewPr>
  <p:slideViewPr>
    <p:cSldViewPr>
      <p:cViewPr varScale="1">
        <p:scale>
          <a:sx n="73" d="100"/>
          <a:sy n="73" d="100"/>
        </p:scale>
        <p:origin x="-12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515586-F9FD-4521-B289-389C53AB74C6}" type="datetimeFigureOut">
              <a:rPr lang="ru-RU" smtClean="0"/>
              <a:pPr/>
              <a:t>09.06.2021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474735-272C-4ACB-9E28-34DB42952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Школа\Desktop\vector-world-wide-templates-for-powerpo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346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ПРОЕКТ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«Творческая деятельность школьников во внеурочное время по экологии»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Работу выполнил учитель географии</a:t>
            </a:r>
            <a:r>
              <a:rPr lang="ru-RU" sz="270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70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ириллова </a:t>
            </a:r>
            <a:r>
              <a:rPr lang="ru-RU" sz="27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Валентина Петровна </a:t>
            </a:r>
            <a:br>
              <a:rPr lang="ru-RU" sz="27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МБОУ «СОШ №22</a:t>
            </a:r>
            <a:br>
              <a:rPr lang="ru-RU" sz="27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имени Героя РФ Н.Ф.Гаврилова»</a:t>
            </a:r>
            <a:br>
              <a:rPr lang="ru-RU" sz="27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г. Чебоксары Чувашской Республики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Школа\Desktop\vector-world-wide-templates-for-powerpo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699792" y="692696"/>
            <a:ext cx="5472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2915816" y="500043"/>
            <a:ext cx="56567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Выступление по сценарию 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«Катин мир» 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 декабря 2019 года в республиканском фестивале «Береги свою планету – ведь другой , похожей, нету!» Заняли третье место и  получили кубок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Users\Школа\Desktop\IMG_20191207_1425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1700808"/>
            <a:ext cx="2088232" cy="2198139"/>
          </a:xfrm>
          <a:prstGeom prst="rect">
            <a:avLst/>
          </a:prstGeom>
          <a:noFill/>
        </p:spPr>
      </p:pic>
      <p:pic>
        <p:nvPicPr>
          <p:cNvPr id="7" name="Picture 2" descr="C:\Users\Школа\Desktop\SYz251Vs2t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221088"/>
            <a:ext cx="3514192" cy="2636912"/>
          </a:xfrm>
          <a:prstGeom prst="rect">
            <a:avLst/>
          </a:prstGeom>
          <a:noFill/>
        </p:spPr>
      </p:pic>
      <p:pic>
        <p:nvPicPr>
          <p:cNvPr id="8" name="Рисунок 7" descr="C:\Users\Дмитрий\Desktop\IMG_20191207_104448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196752"/>
            <a:ext cx="2343774" cy="2852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Дмитрий\Desktop\IMG_20191207_104427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71800" y="2420888"/>
            <a:ext cx="2232248" cy="321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8064" y="3501008"/>
            <a:ext cx="3779911" cy="299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Школа\Desktop\vector-world-wide-templates-for-powerpo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699792" y="260648"/>
            <a:ext cx="5472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714612" y="188640"/>
            <a:ext cx="62498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Подготовка к </a:t>
            </a:r>
            <a:r>
              <a:rPr lang="ru-RU" sz="32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эко-квесту</a:t>
            </a:r>
            <a:endParaRPr lang="ru-RU" sz="32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9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0" y="764704"/>
            <a:ext cx="5220072" cy="3990256"/>
          </a:xfrm>
          <a:prstGeom prst="rect">
            <a:avLst/>
          </a:prstGeom>
        </p:spPr>
      </p:pic>
      <p:pic>
        <p:nvPicPr>
          <p:cNvPr id="8" name="Рисунок 7" descr="C:\Users\Acer\Documents\Bluetooth Folder\20200422_18535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5939408" y="981472"/>
            <a:ext cx="2736304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Дмитрий\Desktop\Эко-квест 10А класс\Дарина и Селеста фото\Дзиховская и Яковлева (1)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789040"/>
            <a:ext cx="2592288" cy="2708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Дмитрий\Desktop\Эко-квест 10А класс\Дарина и Селеста фото\Дзиховская и Яковлева (4)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24128" y="3717032"/>
            <a:ext cx="2987824" cy="3140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Acer\Documents\Bluetooth Folder\20200422_190511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>
            <a:off x="2843808" y="3933056"/>
            <a:ext cx="2514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Школа\Desktop\vector-world-wide-templates-for-powerpo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699792" y="692696"/>
            <a:ext cx="5472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714612" y="428604"/>
            <a:ext cx="62498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Итоги городского  конкурса </a:t>
            </a:r>
            <a:r>
              <a:rPr lang="ru-RU" sz="32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эко-квестов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«Экологический дозор»</a:t>
            </a:r>
          </a:p>
          <a:p>
            <a:endParaRPr lang="ru-RU" sz="3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C:\Users\Школа\Desktop\IMG_20201103_1135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1556792"/>
            <a:ext cx="4011910" cy="50885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Школа\Desktop\vector-world-wide-templates-for-powerpo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699792" y="692696"/>
            <a:ext cx="5472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</a:t>
            </a:r>
            <a:endParaRPr lang="ru-RU" sz="2800" dirty="0"/>
          </a:p>
        </p:txBody>
      </p:sp>
      <p:pic>
        <p:nvPicPr>
          <p:cNvPr id="7" name="Picture 2" descr="C:\Users\Школа\Desktop\IMG_20210326_1215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88640"/>
            <a:ext cx="4464496" cy="6408712"/>
          </a:xfrm>
          <a:prstGeom prst="rect">
            <a:avLst/>
          </a:prstGeom>
          <a:noFill/>
        </p:spPr>
      </p:pic>
      <p:pic>
        <p:nvPicPr>
          <p:cNvPr id="5" name="Picture 2" descr="C:\Users\Школа\Desktop\IMG_20201202_1420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348880"/>
            <a:ext cx="4752528" cy="3168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Школа\Desktop\vector-world-wide-templates-for-powerpo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699792" y="692696"/>
            <a:ext cx="5472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</a:t>
            </a:r>
            <a:endParaRPr lang="ru-RU" sz="2800" dirty="0"/>
          </a:p>
        </p:txBody>
      </p:sp>
      <p:pic>
        <p:nvPicPr>
          <p:cNvPr id="8" name="Рисунок 7" descr="C:\Users\Школа\Desktop\IMG-20210407-WA000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564904"/>
            <a:ext cx="4968552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0"/>
            <a:ext cx="4788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Школа\Desktop\vector-world-wide-templates-for-powerpo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699792" y="692696"/>
            <a:ext cx="5472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</a:t>
            </a:r>
            <a:endParaRPr lang="ru-RU" sz="2800" dirty="0"/>
          </a:p>
        </p:txBody>
      </p:sp>
      <p:pic>
        <p:nvPicPr>
          <p:cNvPr id="5" name="Рисунок 4" descr="D:\Рабочий стол\КОНКУРСЫ\КОНКУРСЫ\Конкурсы 2020-2021\IMG_20201216_14543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32656"/>
            <a:ext cx="5385668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72152" y="2708920"/>
            <a:ext cx="4971848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Школа\Desktop\vector-world-wide-templates-for-powerpo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699792" y="692696"/>
            <a:ext cx="5472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714612" y="428604"/>
            <a:ext cx="557216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Талант, коль дан он человеку,</a:t>
            </a:r>
            <a:b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Однажды путь себе пробьёт,</a:t>
            </a:r>
            <a:b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Свою проложит в жизни веху</a:t>
            </a:r>
            <a:b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прорастёт, и расцветёт,</a:t>
            </a:r>
          </a:p>
          <a:p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даст плоды, и будет множить</a:t>
            </a:r>
            <a:b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Уж многократно свой успех,</a:t>
            </a:r>
            <a:b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развивать его продолжит</a:t>
            </a:r>
            <a:b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Всё дальше, удивляя всех.</a:t>
            </a:r>
            <a:endParaRPr lang="ru-RU" sz="3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Школа\Desktop\vector-world-wide-templates-for-powerpo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34682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 проекта: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-привлечь учащихся к проблеме окружающей среды через составление сценариев на экологическую тему,  развить творческую активность  учащихся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 проекта: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углубление знаний учащихся о природе Земли;</a:t>
            </a:r>
            <a:br>
              <a:rPr lang="ru-RU" sz="36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развитие интересов к вопросам охраны и рационального использования природы;</a:t>
            </a:r>
            <a:br>
              <a:rPr lang="ru-RU" sz="36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развитие у учащихся способностей и умений самостоятельной работы.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Школа\Desktop\vector-world-wide-templates-for-powerpo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https://fs00.infourok.ru/images/doc/228/46419/2/img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0"/>
            <a:ext cx="6876256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Школа\Desktop\vector-world-wide-templates-for-powerpo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картинка ученик учит уроки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0"/>
            <a:ext cx="6336703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Школа\Desktop\vector-world-wide-templates-for-powerpo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699792" y="692696"/>
            <a:ext cx="5472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500042"/>
            <a:ext cx="80329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Users\Школа\Desktop\edfASOIJ9w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1623" y="3212976"/>
            <a:ext cx="4532378" cy="3399284"/>
          </a:xfrm>
          <a:prstGeom prst="rect">
            <a:avLst/>
          </a:prstGeom>
          <a:noFill/>
        </p:spPr>
      </p:pic>
      <p:pic>
        <p:nvPicPr>
          <p:cNvPr id="7" name="Picture 2" descr="C:\Users\Школа\Desktop\t23v3arxyW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12976"/>
            <a:ext cx="4580384" cy="343528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411760" y="188640"/>
            <a:ext cx="655272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Выступление по сценарию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«ЛЕДИ ЗЕМЛЯ» 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 декабря 2018 года в республиканском фестивале «Береги свою планету – ведь другой , похожей, нету!», в двух номинациях «Художественная мастерская» и «Мода от утиль» заняли третьи места, получили сертификат участия.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Школа\Desktop\vector-world-wide-templates-for-powerpo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699792" y="692696"/>
            <a:ext cx="5472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</a:t>
            </a:r>
            <a:endParaRPr lang="ru-RU" sz="2800" dirty="0"/>
          </a:p>
        </p:txBody>
      </p:sp>
      <p:pic>
        <p:nvPicPr>
          <p:cNvPr id="6" name="Picture 2" descr="C:\Users\Школа\Desktop\LDWXSgk6Rf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3140968"/>
            <a:ext cx="4400523" cy="3717032"/>
          </a:xfrm>
          <a:prstGeom prst="rect">
            <a:avLst/>
          </a:prstGeom>
          <a:noFill/>
        </p:spPr>
      </p:pic>
      <p:pic>
        <p:nvPicPr>
          <p:cNvPr id="7" name="Рисунок 6" descr="C:\Users\Дмитрий\Desktop\BN39hHWuE7Y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140968"/>
            <a:ext cx="4320480" cy="3717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286000" y="260649"/>
            <a:ext cx="660648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 сценарием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«БАЙКАЛОВО ГОСУДАРСТВО»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участвовали в республиканском фестивале экологических сказок «В тридевятом царстве…» 13 апреля 2019 года и заняли 3 место, также получили грамоту победителя в номинации «Новизна сценарного решения»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Школа\Desktop\vector-world-wide-templates-for-powerpo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699792" y="692696"/>
            <a:ext cx="5472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683568" y="500042"/>
            <a:ext cx="4104456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Итоги участия в конкурсе, проведенном Центром развития и образования имени К.Д.Ушинского </a:t>
            </a:r>
          </a:p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6 мая – 14 мая 2019 года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:\Users\Школа\Desktop\IMG_20200205_07283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692696"/>
            <a:ext cx="4248472" cy="580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Школа\Desktop\llAg0079f1I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081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2844" y="5072074"/>
            <a:ext cx="55721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15 апреля – день экологических знаний. Выступление по сценарию «Байкалово государство»  на сцене родной школы перед учащимися кадетских классов.</a:t>
            </a:r>
            <a:endParaRPr lang="ru-RU" sz="2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185</Words>
  <Application>Microsoft Office PowerPoint</Application>
  <PresentationFormat>Экран (4:3)</PresentationFormat>
  <Paragraphs>23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 ПРОЕКТ «Творческая деятельность школьников во внеурочное время по экологии»   Работу выполнил учитель географии Кириллова Валентина Петровна  МБОУ «СОШ №22  имени Героя РФ Н.Ф.Гаврилова» г. Чебоксары Чувашской Республики </vt:lpstr>
      <vt:lpstr>    Цель проекта: -привлечь учащихся к проблеме окружающей среды через составление сценариев на экологическую тему,  развить творческую активность  учащихся Задачи проекта: - углубление знаний учащихся о природе Земли; - развитие интересов к вопросам охраны и рационального использования природы; - развитие у учащихся способностей и умений самостоятельной работы.   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Школа</dc:creator>
  <cp:lastModifiedBy>Школа</cp:lastModifiedBy>
  <cp:revision>43</cp:revision>
  <dcterms:created xsi:type="dcterms:W3CDTF">2020-02-04T08:26:14Z</dcterms:created>
  <dcterms:modified xsi:type="dcterms:W3CDTF">2021-06-09T09:59:41Z</dcterms:modified>
</cp:coreProperties>
</file>