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61" r:id="rId2"/>
    <p:sldId id="264" r:id="rId3"/>
    <p:sldId id="256" r:id="rId4"/>
    <p:sldId id="265" r:id="rId5"/>
    <p:sldId id="257" r:id="rId6"/>
    <p:sldId id="258" r:id="rId7"/>
    <p:sldId id="266" r:id="rId8"/>
    <p:sldId id="262" r:id="rId9"/>
    <p:sldId id="263" r:id="rId10"/>
    <p:sldId id="260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F44E-2E15-4F0A-881C-3E69AED589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90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4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56" y="2404872"/>
            <a:ext cx="8705088" cy="2002536"/>
          </a:xfrm>
        </p:spPr>
        <p:txBody>
          <a:bodyPr anchor="t">
            <a:normAutofit/>
          </a:bodyPr>
          <a:lstStyle>
            <a:lvl1pPr algn="ct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65DE34-CDB7-41F7-A95A-592B99558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43454" y="3964517"/>
            <a:ext cx="8705089" cy="457200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7" name="Text Placeholder 24">
            <a:extLst>
              <a:ext uri="{FF2B5EF4-FFF2-40B4-BE49-F238E27FC236}">
                <a16:creationId xmlns:a16="http://schemas.microsoft.com/office/drawing/2014/main" xmlns="" id="{F5E2B84E-B4F2-ED93-8084-ECFC3B9C3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49667" y="3189069"/>
            <a:ext cx="945473" cy="1936750"/>
          </a:xfrm>
        </p:spPr>
        <p:txBody>
          <a:bodyPr>
            <a:noAutofit/>
          </a:bodyPr>
          <a:lstStyle>
            <a:lvl1pPr marL="0" indent="0">
              <a:buNone/>
              <a:defRPr sz="14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  <p:sp>
        <p:nvSpPr>
          <p:cNvPr id="28" name="Text Placeholder 24">
            <a:extLst>
              <a:ext uri="{FF2B5EF4-FFF2-40B4-BE49-F238E27FC236}">
                <a16:creationId xmlns:a16="http://schemas.microsoft.com/office/drawing/2014/main" xmlns="" id="{FDD82133-EB75-7E07-A9CE-730CB7F6CD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3184" y="2136567"/>
            <a:ext cx="941832" cy="1936750"/>
          </a:xfrm>
        </p:spPr>
        <p:txBody>
          <a:bodyPr>
            <a:noAutofit/>
          </a:bodyPr>
          <a:lstStyle>
            <a:lvl1pPr marL="0" indent="0">
              <a:buNone/>
              <a:defRPr sz="14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00117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94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F44E-2E15-4F0A-881C-3E69AED589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5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1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22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0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24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8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22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977D4-F6AF-4C1C-811A-4BCD70467CFD}" type="datetimeFigureOut">
              <a:rPr lang="ru-RU" smtClean="0"/>
              <a:t>19.09.2024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F7378-3783-49C2-B6EB-0A6264CEC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3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tcc194ia24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learningapps.org/display?v=pro60qdrn24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7322" y="202557"/>
            <a:ext cx="12064678" cy="6643868"/>
          </a:xfrm>
        </p:spPr>
        <p:txBody>
          <a:bodyPr>
            <a:noAutofit/>
          </a:bodyPr>
          <a:lstStyle/>
          <a:p>
            <a:pPr indent="457200">
              <a:lnSpc>
                <a:spcPct val="114000"/>
              </a:lnSpc>
              <a:spcBef>
                <a:spcPts val="0"/>
              </a:spcBef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14000"/>
              </a:lnSpc>
              <a:spcBef>
                <a:spcPts val="0"/>
              </a:spcBef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«Патриоты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России»</a:t>
            </a:r>
          </a:p>
          <a:p>
            <a:pPr indent="457200">
              <a:lnSpc>
                <a:spcPct val="114000"/>
              </a:lnSpc>
              <a:spcBef>
                <a:spcPts val="0"/>
              </a:spcBef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урока: формирование у обучающихся представлений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патриотизме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образе патриота России на примере Кузьмы Минина и Дмитрия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Пожарского</a:t>
            </a:r>
          </a:p>
          <a:p>
            <a:pPr indent="457200">
              <a:lnSpc>
                <a:spcPct val="114000"/>
              </a:lnSpc>
              <a:spcBef>
                <a:spcPts val="0"/>
              </a:spcBef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урока: изучение нового материла</a:t>
            </a:r>
          </a:p>
          <a:p>
            <a:pPr indent="457200">
              <a:lnSpc>
                <a:spcPct val="114000"/>
              </a:lnSpc>
              <a:spcBef>
                <a:spcPts val="0"/>
              </a:spcBef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 наглядный, рассказ, беседа, практическая работа</a:t>
            </a:r>
          </a:p>
          <a:p>
            <a:pPr indent="457200">
              <a:lnSpc>
                <a:spcPct val="114000"/>
              </a:lnSpc>
              <a:spcBef>
                <a:spcPts val="0"/>
              </a:spcBef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обучения: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«Окружающий мир» 4 класс часть 2, автор Плешаков А. А. стр.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87-91,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презентация, раздаточный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7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295" y="321428"/>
            <a:ext cx="11255604" cy="2459359"/>
          </a:xfrm>
        </p:spPr>
        <p:txBody>
          <a:bodyPr>
            <a:normAutofit/>
          </a:bodyPr>
          <a:lstStyle/>
          <a:p>
            <a:pPr indent="457200" algn="just">
              <a:lnSpc>
                <a:spcPct val="100000"/>
              </a:lnSpc>
            </a:pP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Ополчение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народное войско, которое создается на добровольных началах в поддержку действующей армии.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611" t="17073" r="-611" b="6667"/>
          <a:stretch/>
        </p:blipFill>
        <p:spPr>
          <a:xfrm>
            <a:off x="1504709" y="2488557"/>
            <a:ext cx="9479666" cy="4369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200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224" y="2837999"/>
            <a:ext cx="11679809" cy="91006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learningapps.org/watch?v=ptcc194ia24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59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654" y="150829"/>
            <a:ext cx="10515600" cy="1103564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«Мастера Печатных дел»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683" y="1716306"/>
            <a:ext cx="11585542" cy="495787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велению царя Ивана ___________________ была открыта типография в __________________. Она находилась около стены ______________-________________. Русским первопечатником стал __________ ______________________. Первая печатная книга называлась «_____________________». Позднее Иван Федоров напечатал первый русский _____________________.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74858" y="1612612"/>
            <a:ext cx="1953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Грозного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74858" y="2174101"/>
            <a:ext cx="16759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Москве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01621" y="2650445"/>
            <a:ext cx="13989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Китай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2656" y="3108240"/>
            <a:ext cx="1482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города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2824" y="3605255"/>
            <a:ext cx="11820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Иван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67135" y="3574635"/>
            <a:ext cx="18953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Федоров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57185" y="4117272"/>
            <a:ext cx="1863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Апостол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33299" y="5044854"/>
            <a:ext cx="17159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букварь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272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51" y="868101"/>
            <a:ext cx="6086373" cy="2349661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ПАТРИОТЫ </a:t>
            </a:r>
            <a:b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77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345649" y="943253"/>
            <a:ext cx="11711233" cy="4081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just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indent="457200" algn="l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познакомится с понятием патриот;</a:t>
            </a:r>
          </a:p>
          <a:p>
            <a:pPr indent="457200" algn="l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узнать о борьбе русского народа за независимость;</a:t>
            </a:r>
          </a:p>
          <a:p>
            <a:pPr indent="457200" algn="l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познакомится с русскими полководцами.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53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378" y="2914671"/>
            <a:ext cx="11698664" cy="2939970"/>
          </a:xfrm>
        </p:spPr>
        <p:txBody>
          <a:bodyPr>
            <a:normAutofit/>
          </a:bodyPr>
          <a:lstStyle/>
          <a:p>
            <a:pPr indent="457200" algn="l">
              <a:lnSpc>
                <a:spcPct val="100000"/>
              </a:lnSpc>
            </a:pP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чувство, содержанием которого является любовь, привязанность к Родине, преданность ей и готовность к жертвам и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подвигам  ради неё.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378" y="572679"/>
            <a:ext cx="11698664" cy="2132814"/>
          </a:xfrm>
        </p:spPr>
        <p:txBody>
          <a:bodyPr>
            <a:normAutofit/>
          </a:bodyPr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тот, кто предан своему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Отечеству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народу,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подвиги и жертвы во имя интересов своей Родины.</a:t>
            </a:r>
          </a:p>
        </p:txBody>
      </p:sp>
    </p:spTree>
    <p:extLst>
      <p:ext uri="{BB962C8B-B14F-4D97-AF65-F5344CB8AC3E}">
        <p14:creationId xmlns:p14="http://schemas.microsoft.com/office/powerpoint/2010/main" val="305015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37562"/>
            <a:ext cx="11970066" cy="94103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learningapps.org/display?v=pro60qdrn24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58144" y="252387"/>
            <a:ext cx="8751719" cy="81008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истинного патриота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Патриотический час «Патриот России сегодня» 2023, Чишминский район — дата и  место проведения, программа мероприятия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212" y="1193417"/>
            <a:ext cx="6837585" cy="45441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 rot="19622129">
            <a:off x="540638" y="2230448"/>
            <a:ext cx="1633934" cy="1555988"/>
          </a:xfrm>
          <a:noFill/>
          <a:scene3d>
            <a:camera prst="perspectiveBelow"/>
            <a:lightRig rig="threePt" dir="t"/>
          </a:scene3d>
        </p:spPr>
        <p:txBody>
          <a:bodyPr>
            <a:noAutofit/>
          </a:bodyPr>
          <a:lstStyle/>
          <a:p>
            <a:r>
              <a:rPr lang="ru-RU" sz="1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CD5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6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CCD5E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>
            <a:spLocks noGrp="1"/>
          </p:cNvSpPr>
          <p:nvPr>
            <p:ph type="body" idx="1"/>
          </p:nvPr>
        </p:nvSpPr>
        <p:spPr>
          <a:xfrm rot="1047702">
            <a:off x="10212323" y="2120466"/>
            <a:ext cx="1633934" cy="1555988"/>
          </a:xfrm>
          <a:noFill/>
          <a:scene3d>
            <a:camera prst="perspectiveBelow"/>
            <a:lightRig rig="threePt" dir="t"/>
          </a:scene3d>
        </p:spPr>
        <p:txBody>
          <a:bodyPr>
            <a:noAutofit/>
          </a:bodyPr>
          <a:lstStyle/>
          <a:p>
            <a:r>
              <a:rPr lang="ru-RU" sz="166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CCD5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66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CCD5E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91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921" y="1150069"/>
            <a:ext cx="11774079" cy="3978111"/>
          </a:xfrm>
        </p:spPr>
        <p:txBody>
          <a:bodyPr>
            <a:normAutofit/>
          </a:bodyPr>
          <a:lstStyle/>
          <a:p>
            <a:pPr indent="457200" algn="l">
              <a:lnSpc>
                <a:spcPct val="10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истинного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патриота: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уважительное отношение;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самопожертвование;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преданность;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инициативность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100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1493" y="5541943"/>
            <a:ext cx="11690431" cy="95864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Кузьма Минин                 Дмитрий Пожарский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нязь Дмитрий Михайлович Пожарский | Государственное управление в России в  портретах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8372"/>
          <a:stretch/>
        </p:blipFill>
        <p:spPr bwMode="auto">
          <a:xfrm>
            <a:off x="6371180" y="128386"/>
            <a:ext cx="4879412" cy="5392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ортрет Минин Кузьм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8" t="5680" r="11084" b="27668"/>
          <a:stretch/>
        </p:blipFill>
        <p:spPr bwMode="auto">
          <a:xfrm>
            <a:off x="613459" y="128386"/>
            <a:ext cx="4583576" cy="5392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64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аскопки на Красной площади: памятник Минину и Пожарскому отреставрируют  впервые за 200 л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074" y="114364"/>
            <a:ext cx="7131851" cy="49900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6100" y="5104436"/>
            <a:ext cx="119797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Минину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Пожарскому на Красной площади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01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</TotalTime>
  <Words>231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Office Theme</vt:lpstr>
      <vt:lpstr>Презентация PowerPoint</vt:lpstr>
      <vt:lpstr>«Мастера Печатных дел»</vt:lpstr>
      <vt:lpstr>ПАТРИОТЫ  РОССИИ</vt:lpstr>
      <vt:lpstr>Презентация PowerPoint</vt:lpstr>
      <vt:lpstr>Патриотизм - социальное чувство, содержанием которого является любовь, привязанность к Родине, преданность ей и готовность к жертвам и подвигам  ради неё.</vt:lpstr>
      <vt:lpstr>https://learningapps.org/display?v=pro60qdrn24 </vt:lpstr>
      <vt:lpstr>Качества истинного патриота: - уважительное отношение; - самопожертвование; - преданность; - инициативность.</vt:lpstr>
      <vt:lpstr>Презентация PowerPoint</vt:lpstr>
      <vt:lpstr>Презентация PowerPoint</vt:lpstr>
      <vt:lpstr>Ополчение - это народное войско, которое создается на добровольных началах в поддержку действующей армии.</vt:lpstr>
      <vt:lpstr>https://learningapps.org/watch?v=ptcc194ia24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</dc:title>
  <dc:creator>Учетная запись Майкрософт</dc:creator>
  <cp:lastModifiedBy>Учетная запись Майкрософт</cp:lastModifiedBy>
  <cp:revision>25</cp:revision>
  <dcterms:created xsi:type="dcterms:W3CDTF">2024-06-08T08:07:27Z</dcterms:created>
  <dcterms:modified xsi:type="dcterms:W3CDTF">2024-09-19T18:00:16Z</dcterms:modified>
</cp:coreProperties>
</file>