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5" r:id="rId6"/>
    <p:sldId id="266" r:id="rId7"/>
    <p:sldId id="264" r:id="rId8"/>
    <p:sldId id="263" r:id="rId9"/>
    <p:sldId id="267" r:id="rId10"/>
    <p:sldId id="262" r:id="rId11"/>
    <p:sldId id="261" r:id="rId12"/>
    <p:sldId id="260" r:id="rId13"/>
    <p:sldId id="259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7.xml"/><Relationship Id="rId3" Type="http://schemas.openxmlformats.org/officeDocument/2006/relationships/slide" Target="slide10.xml"/><Relationship Id="rId7" Type="http://schemas.openxmlformats.org/officeDocument/2006/relationships/slide" Target="slide9.xml"/><Relationship Id="rId12" Type="http://schemas.openxmlformats.org/officeDocument/2006/relationships/slide" Target="slide2.xml"/><Relationship Id="rId17" Type="http://schemas.openxmlformats.org/officeDocument/2006/relationships/slide" Target="slide8.xml"/><Relationship Id="rId2" Type="http://schemas.openxmlformats.org/officeDocument/2006/relationships/image" Target="../media/image2.jpeg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slide" Target="slide12.xml"/><Relationship Id="rId10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slide" Target="slide6.xml"/><Relationship Id="rId14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" name="5-конечная звезда 74">
            <a:hlinkClick r:id="rId3" action="ppaction://hlinksldjump"/>
          </p:cNvPr>
          <p:cNvSpPr/>
          <p:nvPr/>
        </p:nvSpPr>
        <p:spPr>
          <a:xfrm>
            <a:off x="8100392" y="2924944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5-конечная звезда 79">
            <a:hlinkClick r:id="rId4" action="ppaction://hlinksldjump"/>
          </p:cNvPr>
          <p:cNvSpPr/>
          <p:nvPr/>
        </p:nvSpPr>
        <p:spPr>
          <a:xfrm>
            <a:off x="8532440" y="188640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5-конечная звезда 80">
            <a:hlinkClick r:id="rId5" action="ppaction://hlinksldjump"/>
          </p:cNvPr>
          <p:cNvSpPr/>
          <p:nvPr/>
        </p:nvSpPr>
        <p:spPr>
          <a:xfrm>
            <a:off x="3275856" y="1196752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5-конечная звезда 81">
            <a:hlinkClick r:id="rId6" action="ppaction://hlinksldjump"/>
          </p:cNvPr>
          <p:cNvSpPr/>
          <p:nvPr/>
        </p:nvSpPr>
        <p:spPr>
          <a:xfrm>
            <a:off x="5724128" y="260648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5-конечная звезда 82">
            <a:hlinkClick r:id="rId7" action="ppaction://hlinksldjump"/>
          </p:cNvPr>
          <p:cNvSpPr/>
          <p:nvPr/>
        </p:nvSpPr>
        <p:spPr>
          <a:xfrm>
            <a:off x="4139952" y="2348880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5-конечная звезда 83">
            <a:hlinkClick r:id="rId8" action="ppaction://hlinksldjump"/>
          </p:cNvPr>
          <p:cNvSpPr/>
          <p:nvPr/>
        </p:nvSpPr>
        <p:spPr>
          <a:xfrm>
            <a:off x="7092280" y="2996952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5-конечная звезда 84">
            <a:hlinkClick r:id="rId9" action="ppaction://hlinksldjump"/>
          </p:cNvPr>
          <p:cNvSpPr/>
          <p:nvPr/>
        </p:nvSpPr>
        <p:spPr>
          <a:xfrm>
            <a:off x="6804248" y="1484784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5-конечная звезда 85">
            <a:hlinkClick r:id="rId10" action="ppaction://hlinksldjump"/>
          </p:cNvPr>
          <p:cNvSpPr/>
          <p:nvPr/>
        </p:nvSpPr>
        <p:spPr>
          <a:xfrm>
            <a:off x="683568" y="2996952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5-конечная звезда 87">
            <a:hlinkClick r:id="rId11" action="ppaction://hlinksldjump"/>
          </p:cNvPr>
          <p:cNvSpPr/>
          <p:nvPr/>
        </p:nvSpPr>
        <p:spPr>
          <a:xfrm>
            <a:off x="467544" y="764704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5-конечная звезда 88">
            <a:hlinkClick r:id="rId12" action="ppaction://hlinksldjump"/>
          </p:cNvPr>
          <p:cNvSpPr/>
          <p:nvPr/>
        </p:nvSpPr>
        <p:spPr>
          <a:xfrm>
            <a:off x="1979712" y="0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5-конечная звезда 89">
            <a:hlinkClick r:id="rId13" action="ppaction://hlinksldjump"/>
          </p:cNvPr>
          <p:cNvSpPr/>
          <p:nvPr/>
        </p:nvSpPr>
        <p:spPr>
          <a:xfrm>
            <a:off x="8316416" y="5157192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5-конечная звезда 90">
            <a:hlinkClick r:id="rId14" action="ppaction://hlinksldjump"/>
          </p:cNvPr>
          <p:cNvSpPr/>
          <p:nvPr/>
        </p:nvSpPr>
        <p:spPr>
          <a:xfrm>
            <a:off x="4499992" y="5085184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5-конечная звезда 91"/>
          <p:cNvSpPr/>
          <p:nvPr/>
        </p:nvSpPr>
        <p:spPr>
          <a:xfrm>
            <a:off x="2339752" y="2996952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5-конечная звезда 92">
            <a:hlinkClick r:id="rId15" action="ppaction://hlinksldjump"/>
          </p:cNvPr>
          <p:cNvSpPr/>
          <p:nvPr/>
        </p:nvSpPr>
        <p:spPr>
          <a:xfrm>
            <a:off x="4932040" y="3501008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5-конечная звезда 94">
            <a:hlinkClick r:id="rId16" action="ppaction://hlinksldjump"/>
          </p:cNvPr>
          <p:cNvSpPr/>
          <p:nvPr/>
        </p:nvSpPr>
        <p:spPr>
          <a:xfrm>
            <a:off x="2411760" y="4293096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олилиния 95"/>
          <p:cNvSpPr/>
          <p:nvPr/>
        </p:nvSpPr>
        <p:spPr>
          <a:xfrm>
            <a:off x="2153653" y="854242"/>
            <a:ext cx="613610" cy="661737"/>
          </a:xfrm>
          <a:custGeom>
            <a:avLst/>
            <a:gdLst>
              <a:gd name="connsiteX0" fmla="*/ 0 w 613610"/>
              <a:gd name="connsiteY0" fmla="*/ 0 h 661737"/>
              <a:gd name="connsiteX1" fmla="*/ 72189 w 613610"/>
              <a:gd name="connsiteY1" fmla="*/ 24063 h 661737"/>
              <a:gd name="connsiteX2" fmla="*/ 108284 w 613610"/>
              <a:gd name="connsiteY2" fmla="*/ 36095 h 661737"/>
              <a:gd name="connsiteX3" fmla="*/ 180473 w 613610"/>
              <a:gd name="connsiteY3" fmla="*/ 84221 h 661737"/>
              <a:gd name="connsiteX4" fmla="*/ 192505 w 613610"/>
              <a:gd name="connsiteY4" fmla="*/ 144379 h 661737"/>
              <a:gd name="connsiteX5" fmla="*/ 192505 w 613610"/>
              <a:gd name="connsiteY5" fmla="*/ 252663 h 661737"/>
              <a:gd name="connsiteX6" fmla="*/ 156410 w 613610"/>
              <a:gd name="connsiteY6" fmla="*/ 288758 h 661737"/>
              <a:gd name="connsiteX7" fmla="*/ 84221 w 613610"/>
              <a:gd name="connsiteY7" fmla="*/ 312821 h 661737"/>
              <a:gd name="connsiteX8" fmla="*/ 96252 w 613610"/>
              <a:gd name="connsiteY8" fmla="*/ 445169 h 661737"/>
              <a:gd name="connsiteX9" fmla="*/ 144379 w 613610"/>
              <a:gd name="connsiteY9" fmla="*/ 517358 h 661737"/>
              <a:gd name="connsiteX10" fmla="*/ 445168 w 613610"/>
              <a:gd name="connsiteY10" fmla="*/ 577516 h 661737"/>
              <a:gd name="connsiteX11" fmla="*/ 517358 w 613610"/>
              <a:gd name="connsiteY11" fmla="*/ 601579 h 661737"/>
              <a:gd name="connsiteX12" fmla="*/ 589547 w 613610"/>
              <a:gd name="connsiteY12" fmla="*/ 637674 h 661737"/>
              <a:gd name="connsiteX13" fmla="*/ 613610 w 613610"/>
              <a:gd name="connsiteY13" fmla="*/ 661737 h 661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3610" h="661737">
                <a:moveTo>
                  <a:pt x="0" y="0"/>
                </a:moveTo>
                <a:lnTo>
                  <a:pt x="72189" y="24063"/>
                </a:lnTo>
                <a:cubicBezTo>
                  <a:pt x="84221" y="28074"/>
                  <a:pt x="97732" y="29060"/>
                  <a:pt x="108284" y="36095"/>
                </a:cubicBezTo>
                <a:lnTo>
                  <a:pt x="180473" y="84221"/>
                </a:lnTo>
                <a:cubicBezTo>
                  <a:pt x="184484" y="104274"/>
                  <a:pt x="188069" y="124416"/>
                  <a:pt x="192505" y="144379"/>
                </a:cubicBezTo>
                <a:cubicBezTo>
                  <a:pt x="202488" y="189305"/>
                  <a:pt x="216445" y="204783"/>
                  <a:pt x="192505" y="252663"/>
                </a:cubicBezTo>
                <a:cubicBezTo>
                  <a:pt x="184896" y="267882"/>
                  <a:pt x="171284" y="280495"/>
                  <a:pt x="156410" y="288758"/>
                </a:cubicBezTo>
                <a:cubicBezTo>
                  <a:pt x="134237" y="301076"/>
                  <a:pt x="84221" y="312821"/>
                  <a:pt x="84221" y="312821"/>
                </a:cubicBezTo>
                <a:cubicBezTo>
                  <a:pt x="88231" y="356937"/>
                  <a:pt x="87565" y="401731"/>
                  <a:pt x="96252" y="445169"/>
                </a:cubicBezTo>
                <a:cubicBezTo>
                  <a:pt x="101404" y="470930"/>
                  <a:pt x="122801" y="501175"/>
                  <a:pt x="144379" y="517358"/>
                </a:cubicBezTo>
                <a:cubicBezTo>
                  <a:pt x="263846" y="606957"/>
                  <a:pt x="230463" y="566215"/>
                  <a:pt x="445168" y="577516"/>
                </a:cubicBezTo>
                <a:lnTo>
                  <a:pt x="517358" y="601579"/>
                </a:lnTo>
                <a:cubicBezTo>
                  <a:pt x="555479" y="614286"/>
                  <a:pt x="556230" y="611021"/>
                  <a:pt x="589547" y="637674"/>
                </a:cubicBezTo>
                <a:cubicBezTo>
                  <a:pt x="598405" y="644760"/>
                  <a:pt x="605589" y="653716"/>
                  <a:pt x="613610" y="661737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олилиния 96"/>
          <p:cNvSpPr/>
          <p:nvPr/>
        </p:nvSpPr>
        <p:spPr>
          <a:xfrm>
            <a:off x="2298032" y="733926"/>
            <a:ext cx="2922040" cy="318810"/>
          </a:xfrm>
          <a:custGeom>
            <a:avLst/>
            <a:gdLst>
              <a:gd name="connsiteX0" fmla="*/ 0 w 2598821"/>
              <a:gd name="connsiteY0" fmla="*/ 168442 h 280849"/>
              <a:gd name="connsiteX1" fmla="*/ 84221 w 2598821"/>
              <a:gd name="connsiteY1" fmla="*/ 204537 h 280849"/>
              <a:gd name="connsiteX2" fmla="*/ 168442 w 2598821"/>
              <a:gd name="connsiteY2" fmla="*/ 228600 h 280849"/>
              <a:gd name="connsiteX3" fmla="*/ 300789 w 2598821"/>
              <a:gd name="connsiteY3" fmla="*/ 252663 h 280849"/>
              <a:gd name="connsiteX4" fmla="*/ 565484 w 2598821"/>
              <a:gd name="connsiteY4" fmla="*/ 252663 h 280849"/>
              <a:gd name="connsiteX5" fmla="*/ 649705 w 2598821"/>
              <a:gd name="connsiteY5" fmla="*/ 228600 h 280849"/>
              <a:gd name="connsiteX6" fmla="*/ 757989 w 2598821"/>
              <a:gd name="connsiteY6" fmla="*/ 180474 h 280849"/>
              <a:gd name="connsiteX7" fmla="*/ 890336 w 2598821"/>
              <a:gd name="connsiteY7" fmla="*/ 144379 h 280849"/>
              <a:gd name="connsiteX8" fmla="*/ 974557 w 2598821"/>
              <a:gd name="connsiteY8" fmla="*/ 120316 h 280849"/>
              <a:gd name="connsiteX9" fmla="*/ 1022684 w 2598821"/>
              <a:gd name="connsiteY9" fmla="*/ 108285 h 280849"/>
              <a:gd name="connsiteX10" fmla="*/ 1094873 w 2598821"/>
              <a:gd name="connsiteY10" fmla="*/ 84221 h 280849"/>
              <a:gd name="connsiteX11" fmla="*/ 1371600 w 2598821"/>
              <a:gd name="connsiteY11" fmla="*/ 60158 h 280849"/>
              <a:gd name="connsiteX12" fmla="*/ 1660357 w 2598821"/>
              <a:gd name="connsiteY12" fmla="*/ 36095 h 280849"/>
              <a:gd name="connsiteX13" fmla="*/ 1768642 w 2598821"/>
              <a:gd name="connsiteY13" fmla="*/ 24063 h 280849"/>
              <a:gd name="connsiteX14" fmla="*/ 1888957 w 2598821"/>
              <a:gd name="connsiteY14" fmla="*/ 0 h 280849"/>
              <a:gd name="connsiteX15" fmla="*/ 2129589 w 2598821"/>
              <a:gd name="connsiteY15" fmla="*/ 24063 h 280849"/>
              <a:gd name="connsiteX16" fmla="*/ 2165684 w 2598821"/>
              <a:gd name="connsiteY16" fmla="*/ 36095 h 280849"/>
              <a:gd name="connsiteX17" fmla="*/ 2225842 w 2598821"/>
              <a:gd name="connsiteY17" fmla="*/ 48127 h 280849"/>
              <a:gd name="connsiteX18" fmla="*/ 2261936 w 2598821"/>
              <a:gd name="connsiteY18" fmla="*/ 60158 h 280849"/>
              <a:gd name="connsiteX19" fmla="*/ 2370221 w 2598821"/>
              <a:gd name="connsiteY19" fmla="*/ 84221 h 280849"/>
              <a:gd name="connsiteX20" fmla="*/ 2418347 w 2598821"/>
              <a:gd name="connsiteY20" fmla="*/ 96253 h 280849"/>
              <a:gd name="connsiteX21" fmla="*/ 2490536 w 2598821"/>
              <a:gd name="connsiteY21" fmla="*/ 144379 h 280849"/>
              <a:gd name="connsiteX22" fmla="*/ 2526631 w 2598821"/>
              <a:gd name="connsiteY22" fmla="*/ 156411 h 280849"/>
              <a:gd name="connsiteX23" fmla="*/ 2562726 w 2598821"/>
              <a:gd name="connsiteY23" fmla="*/ 180474 h 280849"/>
              <a:gd name="connsiteX24" fmla="*/ 2598821 w 2598821"/>
              <a:gd name="connsiteY24" fmla="*/ 192506 h 280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598821" h="280849">
                <a:moveTo>
                  <a:pt x="0" y="168442"/>
                </a:moveTo>
                <a:cubicBezTo>
                  <a:pt x="100158" y="193482"/>
                  <a:pt x="1134" y="162993"/>
                  <a:pt x="84221" y="204537"/>
                </a:cubicBezTo>
                <a:cubicBezTo>
                  <a:pt x="103460" y="214156"/>
                  <a:pt x="150443" y="223457"/>
                  <a:pt x="168442" y="228600"/>
                </a:cubicBezTo>
                <a:cubicBezTo>
                  <a:pt x="255002" y="253331"/>
                  <a:pt x="141493" y="232752"/>
                  <a:pt x="300789" y="252663"/>
                </a:cubicBezTo>
                <a:cubicBezTo>
                  <a:pt x="413530" y="280849"/>
                  <a:pt x="356574" y="271655"/>
                  <a:pt x="565484" y="252663"/>
                </a:cubicBezTo>
                <a:cubicBezTo>
                  <a:pt x="574911" y="251806"/>
                  <a:pt x="637041" y="234932"/>
                  <a:pt x="649705" y="228600"/>
                </a:cubicBezTo>
                <a:cubicBezTo>
                  <a:pt x="716915" y="194995"/>
                  <a:pt x="654522" y="201168"/>
                  <a:pt x="757989" y="180474"/>
                </a:cubicBezTo>
                <a:cubicBezTo>
                  <a:pt x="884048" y="155261"/>
                  <a:pt x="747857" y="185087"/>
                  <a:pt x="890336" y="144379"/>
                </a:cubicBezTo>
                <a:lnTo>
                  <a:pt x="974557" y="120316"/>
                </a:lnTo>
                <a:cubicBezTo>
                  <a:pt x="990510" y="115965"/>
                  <a:pt x="1006845" y="113037"/>
                  <a:pt x="1022684" y="108285"/>
                </a:cubicBezTo>
                <a:cubicBezTo>
                  <a:pt x="1046979" y="100996"/>
                  <a:pt x="1069583" y="86166"/>
                  <a:pt x="1094873" y="84221"/>
                </a:cubicBezTo>
                <a:cubicBezTo>
                  <a:pt x="1291471" y="69099"/>
                  <a:pt x="1199253" y="77393"/>
                  <a:pt x="1371600" y="60158"/>
                </a:cubicBezTo>
                <a:cubicBezTo>
                  <a:pt x="1503186" y="27263"/>
                  <a:pt x="1376269" y="55688"/>
                  <a:pt x="1660357" y="36095"/>
                </a:cubicBezTo>
                <a:cubicBezTo>
                  <a:pt x="1696588" y="33596"/>
                  <a:pt x="1732769" y="29727"/>
                  <a:pt x="1768642" y="24063"/>
                </a:cubicBezTo>
                <a:cubicBezTo>
                  <a:pt x="1809041" y="17684"/>
                  <a:pt x="1888957" y="0"/>
                  <a:pt x="1888957" y="0"/>
                </a:cubicBezTo>
                <a:cubicBezTo>
                  <a:pt x="1973146" y="6014"/>
                  <a:pt x="2048934" y="6140"/>
                  <a:pt x="2129589" y="24063"/>
                </a:cubicBezTo>
                <a:cubicBezTo>
                  <a:pt x="2141970" y="26814"/>
                  <a:pt x="2153380" y="33019"/>
                  <a:pt x="2165684" y="36095"/>
                </a:cubicBezTo>
                <a:cubicBezTo>
                  <a:pt x="2185523" y="41055"/>
                  <a:pt x="2206003" y="43167"/>
                  <a:pt x="2225842" y="48127"/>
                </a:cubicBezTo>
                <a:cubicBezTo>
                  <a:pt x="2238145" y="51203"/>
                  <a:pt x="2249742" y="56674"/>
                  <a:pt x="2261936" y="60158"/>
                </a:cubicBezTo>
                <a:cubicBezTo>
                  <a:pt x="2313302" y="74834"/>
                  <a:pt x="2314377" y="71811"/>
                  <a:pt x="2370221" y="84221"/>
                </a:cubicBezTo>
                <a:cubicBezTo>
                  <a:pt x="2386363" y="87808"/>
                  <a:pt x="2402305" y="92242"/>
                  <a:pt x="2418347" y="96253"/>
                </a:cubicBezTo>
                <a:cubicBezTo>
                  <a:pt x="2442410" y="112295"/>
                  <a:pt x="2463100" y="135233"/>
                  <a:pt x="2490536" y="144379"/>
                </a:cubicBezTo>
                <a:cubicBezTo>
                  <a:pt x="2502568" y="148390"/>
                  <a:pt x="2515287" y="150739"/>
                  <a:pt x="2526631" y="156411"/>
                </a:cubicBezTo>
                <a:cubicBezTo>
                  <a:pt x="2539565" y="162878"/>
                  <a:pt x="2549792" y="174007"/>
                  <a:pt x="2562726" y="180474"/>
                </a:cubicBezTo>
                <a:cubicBezTo>
                  <a:pt x="2574070" y="186146"/>
                  <a:pt x="2598821" y="192506"/>
                  <a:pt x="2598821" y="192506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олилиния 97"/>
          <p:cNvSpPr/>
          <p:nvPr/>
        </p:nvSpPr>
        <p:spPr>
          <a:xfrm>
            <a:off x="276726" y="902368"/>
            <a:ext cx="2009274" cy="1118937"/>
          </a:xfrm>
          <a:custGeom>
            <a:avLst/>
            <a:gdLst>
              <a:gd name="connsiteX0" fmla="*/ 1913021 w 2009274"/>
              <a:gd name="connsiteY0" fmla="*/ 0 h 1118937"/>
              <a:gd name="connsiteX1" fmla="*/ 1985211 w 2009274"/>
              <a:gd name="connsiteY1" fmla="*/ 36095 h 1118937"/>
              <a:gd name="connsiteX2" fmla="*/ 2009274 w 2009274"/>
              <a:gd name="connsiteY2" fmla="*/ 72190 h 1118937"/>
              <a:gd name="connsiteX3" fmla="*/ 1997242 w 2009274"/>
              <a:gd name="connsiteY3" fmla="*/ 144379 h 1118937"/>
              <a:gd name="connsiteX4" fmla="*/ 1913021 w 2009274"/>
              <a:gd name="connsiteY4" fmla="*/ 228600 h 1118937"/>
              <a:gd name="connsiteX5" fmla="*/ 1888958 w 2009274"/>
              <a:gd name="connsiteY5" fmla="*/ 252664 h 1118937"/>
              <a:gd name="connsiteX6" fmla="*/ 1816769 w 2009274"/>
              <a:gd name="connsiteY6" fmla="*/ 300790 h 1118937"/>
              <a:gd name="connsiteX7" fmla="*/ 1792706 w 2009274"/>
              <a:gd name="connsiteY7" fmla="*/ 421106 h 1118937"/>
              <a:gd name="connsiteX8" fmla="*/ 1768642 w 2009274"/>
              <a:gd name="connsiteY8" fmla="*/ 517358 h 1118937"/>
              <a:gd name="connsiteX9" fmla="*/ 1756611 w 2009274"/>
              <a:gd name="connsiteY9" fmla="*/ 565485 h 1118937"/>
              <a:gd name="connsiteX10" fmla="*/ 1732548 w 2009274"/>
              <a:gd name="connsiteY10" fmla="*/ 637674 h 1118937"/>
              <a:gd name="connsiteX11" fmla="*/ 1744579 w 2009274"/>
              <a:gd name="connsiteY11" fmla="*/ 745958 h 1118937"/>
              <a:gd name="connsiteX12" fmla="*/ 1768642 w 2009274"/>
              <a:gd name="connsiteY12" fmla="*/ 818148 h 1118937"/>
              <a:gd name="connsiteX13" fmla="*/ 1756611 w 2009274"/>
              <a:gd name="connsiteY13" fmla="*/ 890337 h 1118937"/>
              <a:gd name="connsiteX14" fmla="*/ 1720516 w 2009274"/>
              <a:gd name="connsiteY14" fmla="*/ 914400 h 1118937"/>
              <a:gd name="connsiteX15" fmla="*/ 1600200 w 2009274"/>
              <a:gd name="connsiteY15" fmla="*/ 938464 h 1118937"/>
              <a:gd name="connsiteX16" fmla="*/ 1564106 w 2009274"/>
              <a:gd name="connsiteY16" fmla="*/ 950495 h 1118937"/>
              <a:gd name="connsiteX17" fmla="*/ 1491916 w 2009274"/>
              <a:gd name="connsiteY17" fmla="*/ 986590 h 1118937"/>
              <a:gd name="connsiteX18" fmla="*/ 1395663 w 2009274"/>
              <a:gd name="connsiteY18" fmla="*/ 1010653 h 1118937"/>
              <a:gd name="connsiteX19" fmla="*/ 1179095 w 2009274"/>
              <a:gd name="connsiteY19" fmla="*/ 998621 h 1118937"/>
              <a:gd name="connsiteX20" fmla="*/ 1143000 w 2009274"/>
              <a:gd name="connsiteY20" fmla="*/ 986590 h 1118937"/>
              <a:gd name="connsiteX21" fmla="*/ 866274 w 2009274"/>
              <a:gd name="connsiteY21" fmla="*/ 998621 h 1118937"/>
              <a:gd name="connsiteX22" fmla="*/ 794085 w 2009274"/>
              <a:gd name="connsiteY22" fmla="*/ 1022685 h 1118937"/>
              <a:gd name="connsiteX23" fmla="*/ 745958 w 2009274"/>
              <a:gd name="connsiteY23" fmla="*/ 1046748 h 1118937"/>
              <a:gd name="connsiteX24" fmla="*/ 673769 w 2009274"/>
              <a:gd name="connsiteY24" fmla="*/ 1070811 h 1118937"/>
              <a:gd name="connsiteX25" fmla="*/ 637674 w 2009274"/>
              <a:gd name="connsiteY25" fmla="*/ 1094874 h 1118937"/>
              <a:gd name="connsiteX26" fmla="*/ 553453 w 2009274"/>
              <a:gd name="connsiteY26" fmla="*/ 1118937 h 1118937"/>
              <a:gd name="connsiteX27" fmla="*/ 228600 w 2009274"/>
              <a:gd name="connsiteY27" fmla="*/ 1094874 h 1118937"/>
              <a:gd name="connsiteX28" fmla="*/ 180474 w 2009274"/>
              <a:gd name="connsiteY28" fmla="*/ 1082843 h 1118937"/>
              <a:gd name="connsiteX29" fmla="*/ 0 w 2009274"/>
              <a:gd name="connsiteY29" fmla="*/ 1070811 h 1118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009274" h="1118937">
                <a:moveTo>
                  <a:pt x="1913021" y="0"/>
                </a:moveTo>
                <a:cubicBezTo>
                  <a:pt x="1942377" y="9786"/>
                  <a:pt x="1961888" y="12772"/>
                  <a:pt x="1985211" y="36095"/>
                </a:cubicBezTo>
                <a:cubicBezTo>
                  <a:pt x="1995436" y="46320"/>
                  <a:pt x="2001253" y="60158"/>
                  <a:pt x="2009274" y="72190"/>
                </a:cubicBezTo>
                <a:cubicBezTo>
                  <a:pt x="2005263" y="96253"/>
                  <a:pt x="2008924" y="122963"/>
                  <a:pt x="1997242" y="144379"/>
                </a:cubicBezTo>
                <a:cubicBezTo>
                  <a:pt x="1997235" y="144392"/>
                  <a:pt x="1929869" y="211752"/>
                  <a:pt x="1913021" y="228600"/>
                </a:cubicBezTo>
                <a:cubicBezTo>
                  <a:pt x="1905000" y="236621"/>
                  <a:pt x="1898396" y="246372"/>
                  <a:pt x="1888958" y="252664"/>
                </a:cubicBezTo>
                <a:lnTo>
                  <a:pt x="1816769" y="300790"/>
                </a:lnTo>
                <a:cubicBezTo>
                  <a:pt x="1778823" y="452566"/>
                  <a:pt x="1836956" y="214606"/>
                  <a:pt x="1792706" y="421106"/>
                </a:cubicBezTo>
                <a:cubicBezTo>
                  <a:pt x="1785777" y="453443"/>
                  <a:pt x="1776663" y="485274"/>
                  <a:pt x="1768642" y="517358"/>
                </a:cubicBezTo>
                <a:cubicBezTo>
                  <a:pt x="1764631" y="533400"/>
                  <a:pt x="1761840" y="549798"/>
                  <a:pt x="1756611" y="565485"/>
                </a:cubicBezTo>
                <a:lnTo>
                  <a:pt x="1732548" y="637674"/>
                </a:lnTo>
                <a:cubicBezTo>
                  <a:pt x="1736558" y="673769"/>
                  <a:pt x="1737457" y="710346"/>
                  <a:pt x="1744579" y="745958"/>
                </a:cubicBezTo>
                <a:cubicBezTo>
                  <a:pt x="1749553" y="770830"/>
                  <a:pt x="1768642" y="818148"/>
                  <a:pt x="1768642" y="818148"/>
                </a:cubicBezTo>
                <a:cubicBezTo>
                  <a:pt x="1764632" y="842211"/>
                  <a:pt x="1767521" y="868518"/>
                  <a:pt x="1756611" y="890337"/>
                </a:cubicBezTo>
                <a:cubicBezTo>
                  <a:pt x="1750144" y="903271"/>
                  <a:pt x="1733450" y="907933"/>
                  <a:pt x="1720516" y="914400"/>
                </a:cubicBezTo>
                <a:cubicBezTo>
                  <a:pt x="1686916" y="931200"/>
                  <a:pt x="1631241" y="934029"/>
                  <a:pt x="1600200" y="938464"/>
                </a:cubicBezTo>
                <a:cubicBezTo>
                  <a:pt x="1588169" y="942474"/>
                  <a:pt x="1575449" y="944823"/>
                  <a:pt x="1564106" y="950495"/>
                </a:cubicBezTo>
                <a:cubicBezTo>
                  <a:pt x="1498398" y="983349"/>
                  <a:pt x="1558447" y="968445"/>
                  <a:pt x="1491916" y="986590"/>
                </a:cubicBezTo>
                <a:cubicBezTo>
                  <a:pt x="1460010" y="995292"/>
                  <a:pt x="1395663" y="1010653"/>
                  <a:pt x="1395663" y="1010653"/>
                </a:cubicBezTo>
                <a:cubicBezTo>
                  <a:pt x="1323474" y="1006642"/>
                  <a:pt x="1251070" y="1005476"/>
                  <a:pt x="1179095" y="998621"/>
                </a:cubicBezTo>
                <a:cubicBezTo>
                  <a:pt x="1166470" y="997419"/>
                  <a:pt x="1155682" y="986590"/>
                  <a:pt x="1143000" y="986590"/>
                </a:cubicBezTo>
                <a:cubicBezTo>
                  <a:pt x="1050671" y="986590"/>
                  <a:pt x="958516" y="994611"/>
                  <a:pt x="866274" y="998621"/>
                </a:cubicBezTo>
                <a:cubicBezTo>
                  <a:pt x="842211" y="1006642"/>
                  <a:pt x="816772" y="1011342"/>
                  <a:pt x="794085" y="1022685"/>
                </a:cubicBezTo>
                <a:cubicBezTo>
                  <a:pt x="778043" y="1030706"/>
                  <a:pt x="762611" y="1040087"/>
                  <a:pt x="745958" y="1046748"/>
                </a:cubicBezTo>
                <a:cubicBezTo>
                  <a:pt x="722408" y="1056168"/>
                  <a:pt x="694874" y="1056741"/>
                  <a:pt x="673769" y="1070811"/>
                </a:cubicBezTo>
                <a:cubicBezTo>
                  <a:pt x="661737" y="1078832"/>
                  <a:pt x="650608" y="1088407"/>
                  <a:pt x="637674" y="1094874"/>
                </a:cubicBezTo>
                <a:cubicBezTo>
                  <a:pt x="620410" y="1103506"/>
                  <a:pt x="568878" y="1115081"/>
                  <a:pt x="553453" y="1118937"/>
                </a:cubicBezTo>
                <a:cubicBezTo>
                  <a:pt x="456532" y="1113553"/>
                  <a:pt x="330429" y="1110540"/>
                  <a:pt x="228600" y="1094874"/>
                </a:cubicBezTo>
                <a:cubicBezTo>
                  <a:pt x="212257" y="1092360"/>
                  <a:pt x="196817" y="1085357"/>
                  <a:pt x="180474" y="1082843"/>
                </a:cubicBezTo>
                <a:cubicBezTo>
                  <a:pt x="84992" y="1068154"/>
                  <a:pt x="84177" y="1070811"/>
                  <a:pt x="0" y="1070811"/>
                </a:cubicBezTo>
              </a:path>
            </a:pathLst>
          </a:custGeom>
          <a:ln w="28575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олилиния 98"/>
          <p:cNvSpPr/>
          <p:nvPr/>
        </p:nvSpPr>
        <p:spPr>
          <a:xfrm>
            <a:off x="132346" y="1985211"/>
            <a:ext cx="1343309" cy="939733"/>
          </a:xfrm>
          <a:custGeom>
            <a:avLst/>
            <a:gdLst>
              <a:gd name="connsiteX0" fmla="*/ 168442 w 878306"/>
              <a:gd name="connsiteY0" fmla="*/ 0 h 975473"/>
              <a:gd name="connsiteX1" fmla="*/ 192506 w 878306"/>
              <a:gd name="connsiteY1" fmla="*/ 36094 h 975473"/>
              <a:gd name="connsiteX2" fmla="*/ 156411 w 878306"/>
              <a:gd name="connsiteY2" fmla="*/ 132347 h 975473"/>
              <a:gd name="connsiteX3" fmla="*/ 84221 w 878306"/>
              <a:gd name="connsiteY3" fmla="*/ 156410 h 975473"/>
              <a:gd name="connsiteX4" fmla="*/ 24064 w 878306"/>
              <a:gd name="connsiteY4" fmla="*/ 228600 h 975473"/>
              <a:gd name="connsiteX5" fmla="*/ 0 w 878306"/>
              <a:gd name="connsiteY5" fmla="*/ 300789 h 975473"/>
              <a:gd name="connsiteX6" fmla="*/ 36095 w 878306"/>
              <a:gd name="connsiteY6" fmla="*/ 409073 h 975473"/>
              <a:gd name="connsiteX7" fmla="*/ 84221 w 878306"/>
              <a:gd name="connsiteY7" fmla="*/ 433136 h 975473"/>
              <a:gd name="connsiteX8" fmla="*/ 156411 w 878306"/>
              <a:gd name="connsiteY8" fmla="*/ 469231 h 975473"/>
              <a:gd name="connsiteX9" fmla="*/ 180474 w 878306"/>
              <a:gd name="connsiteY9" fmla="*/ 505326 h 975473"/>
              <a:gd name="connsiteX10" fmla="*/ 252664 w 878306"/>
              <a:gd name="connsiteY10" fmla="*/ 529389 h 975473"/>
              <a:gd name="connsiteX11" fmla="*/ 264695 w 878306"/>
              <a:gd name="connsiteY11" fmla="*/ 565484 h 975473"/>
              <a:gd name="connsiteX12" fmla="*/ 288758 w 878306"/>
              <a:gd name="connsiteY12" fmla="*/ 601578 h 975473"/>
              <a:gd name="connsiteX13" fmla="*/ 300790 w 878306"/>
              <a:gd name="connsiteY13" fmla="*/ 697831 h 975473"/>
              <a:gd name="connsiteX14" fmla="*/ 324853 w 878306"/>
              <a:gd name="connsiteY14" fmla="*/ 782052 h 975473"/>
              <a:gd name="connsiteX15" fmla="*/ 348916 w 878306"/>
              <a:gd name="connsiteY15" fmla="*/ 830178 h 975473"/>
              <a:gd name="connsiteX16" fmla="*/ 360948 w 878306"/>
              <a:gd name="connsiteY16" fmla="*/ 878305 h 975473"/>
              <a:gd name="connsiteX17" fmla="*/ 457200 w 878306"/>
              <a:gd name="connsiteY17" fmla="*/ 962526 h 975473"/>
              <a:gd name="connsiteX18" fmla="*/ 782053 w 878306"/>
              <a:gd name="connsiteY18" fmla="*/ 974557 h 975473"/>
              <a:gd name="connsiteX19" fmla="*/ 878306 w 878306"/>
              <a:gd name="connsiteY19" fmla="*/ 974557 h 97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306" h="975473">
                <a:moveTo>
                  <a:pt x="168442" y="0"/>
                </a:moveTo>
                <a:cubicBezTo>
                  <a:pt x="176463" y="12031"/>
                  <a:pt x="190712" y="21746"/>
                  <a:pt x="192506" y="36094"/>
                </a:cubicBezTo>
                <a:cubicBezTo>
                  <a:pt x="194968" y="55786"/>
                  <a:pt x="179564" y="117877"/>
                  <a:pt x="156411" y="132347"/>
                </a:cubicBezTo>
                <a:cubicBezTo>
                  <a:pt x="134902" y="145790"/>
                  <a:pt x="84221" y="156410"/>
                  <a:pt x="84221" y="156410"/>
                </a:cubicBezTo>
                <a:cubicBezTo>
                  <a:pt x="61554" y="179078"/>
                  <a:pt x="37465" y="198448"/>
                  <a:pt x="24064" y="228600"/>
                </a:cubicBezTo>
                <a:cubicBezTo>
                  <a:pt x="13762" y="251779"/>
                  <a:pt x="0" y="300789"/>
                  <a:pt x="0" y="300789"/>
                </a:cubicBezTo>
                <a:cubicBezTo>
                  <a:pt x="6083" y="331204"/>
                  <a:pt x="11189" y="384167"/>
                  <a:pt x="36095" y="409073"/>
                </a:cubicBezTo>
                <a:cubicBezTo>
                  <a:pt x="48777" y="421755"/>
                  <a:pt x="68649" y="424237"/>
                  <a:pt x="84221" y="433136"/>
                </a:cubicBezTo>
                <a:cubicBezTo>
                  <a:pt x="149527" y="470454"/>
                  <a:pt x="90233" y="447173"/>
                  <a:pt x="156411" y="469231"/>
                </a:cubicBezTo>
                <a:cubicBezTo>
                  <a:pt x="164432" y="481263"/>
                  <a:pt x="168212" y="497662"/>
                  <a:pt x="180474" y="505326"/>
                </a:cubicBezTo>
                <a:cubicBezTo>
                  <a:pt x="201983" y="518769"/>
                  <a:pt x="252664" y="529389"/>
                  <a:pt x="252664" y="529389"/>
                </a:cubicBezTo>
                <a:cubicBezTo>
                  <a:pt x="256674" y="541421"/>
                  <a:pt x="259023" y="554140"/>
                  <a:pt x="264695" y="565484"/>
                </a:cubicBezTo>
                <a:cubicBezTo>
                  <a:pt x="271162" y="578417"/>
                  <a:pt x="284953" y="587628"/>
                  <a:pt x="288758" y="601578"/>
                </a:cubicBezTo>
                <a:cubicBezTo>
                  <a:pt x="297266" y="632773"/>
                  <a:pt x="295474" y="665937"/>
                  <a:pt x="300790" y="697831"/>
                </a:cubicBezTo>
                <a:cubicBezTo>
                  <a:pt x="303566" y="714487"/>
                  <a:pt x="317049" y="763844"/>
                  <a:pt x="324853" y="782052"/>
                </a:cubicBezTo>
                <a:cubicBezTo>
                  <a:pt x="331918" y="798537"/>
                  <a:pt x="342618" y="813384"/>
                  <a:pt x="348916" y="830178"/>
                </a:cubicBezTo>
                <a:cubicBezTo>
                  <a:pt x="354722" y="845661"/>
                  <a:pt x="354434" y="863106"/>
                  <a:pt x="360948" y="878305"/>
                </a:cubicBezTo>
                <a:cubicBezTo>
                  <a:pt x="374952" y="910982"/>
                  <a:pt x="425180" y="961340"/>
                  <a:pt x="457200" y="962526"/>
                </a:cubicBezTo>
                <a:lnTo>
                  <a:pt x="782053" y="974557"/>
                </a:lnTo>
                <a:cubicBezTo>
                  <a:pt x="814124" y="975473"/>
                  <a:pt x="846222" y="974557"/>
                  <a:pt x="878306" y="974557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олилиния 99"/>
          <p:cNvSpPr/>
          <p:nvPr/>
        </p:nvSpPr>
        <p:spPr>
          <a:xfrm>
            <a:off x="336884" y="2060848"/>
            <a:ext cx="3659052" cy="360039"/>
          </a:xfrm>
          <a:custGeom>
            <a:avLst/>
            <a:gdLst>
              <a:gd name="connsiteX0" fmla="*/ 0 w 3224463"/>
              <a:gd name="connsiteY0" fmla="*/ 12032 h 409074"/>
              <a:gd name="connsiteX1" fmla="*/ 36095 w 3224463"/>
              <a:gd name="connsiteY1" fmla="*/ 36095 h 409074"/>
              <a:gd name="connsiteX2" fmla="*/ 84221 w 3224463"/>
              <a:gd name="connsiteY2" fmla="*/ 108284 h 409074"/>
              <a:gd name="connsiteX3" fmla="*/ 108284 w 3224463"/>
              <a:gd name="connsiteY3" fmla="*/ 144379 h 409074"/>
              <a:gd name="connsiteX4" fmla="*/ 144379 w 3224463"/>
              <a:gd name="connsiteY4" fmla="*/ 156410 h 409074"/>
              <a:gd name="connsiteX5" fmla="*/ 409074 w 3224463"/>
              <a:gd name="connsiteY5" fmla="*/ 168442 h 409074"/>
              <a:gd name="connsiteX6" fmla="*/ 360948 w 3224463"/>
              <a:gd name="connsiteY6" fmla="*/ 144379 h 409074"/>
              <a:gd name="connsiteX7" fmla="*/ 469232 w 3224463"/>
              <a:gd name="connsiteY7" fmla="*/ 156410 h 409074"/>
              <a:gd name="connsiteX8" fmla="*/ 613611 w 3224463"/>
              <a:gd name="connsiteY8" fmla="*/ 192505 h 409074"/>
              <a:gd name="connsiteX9" fmla="*/ 649705 w 3224463"/>
              <a:gd name="connsiteY9" fmla="*/ 204537 h 409074"/>
              <a:gd name="connsiteX10" fmla="*/ 721895 w 3224463"/>
              <a:gd name="connsiteY10" fmla="*/ 240632 h 409074"/>
              <a:gd name="connsiteX11" fmla="*/ 697832 w 3224463"/>
              <a:gd name="connsiteY11" fmla="*/ 168442 h 409074"/>
              <a:gd name="connsiteX12" fmla="*/ 685800 w 3224463"/>
              <a:gd name="connsiteY12" fmla="*/ 132347 h 409074"/>
              <a:gd name="connsiteX13" fmla="*/ 757990 w 3224463"/>
              <a:gd name="connsiteY13" fmla="*/ 84221 h 409074"/>
              <a:gd name="connsiteX14" fmla="*/ 818148 w 3224463"/>
              <a:gd name="connsiteY14" fmla="*/ 0 h 409074"/>
              <a:gd name="connsiteX15" fmla="*/ 974558 w 3224463"/>
              <a:gd name="connsiteY15" fmla="*/ 36095 h 409074"/>
              <a:gd name="connsiteX16" fmla="*/ 1046748 w 3224463"/>
              <a:gd name="connsiteY16" fmla="*/ 96253 h 409074"/>
              <a:gd name="connsiteX17" fmla="*/ 1082842 w 3224463"/>
              <a:gd name="connsiteY17" fmla="*/ 120316 h 409074"/>
              <a:gd name="connsiteX18" fmla="*/ 1431758 w 3224463"/>
              <a:gd name="connsiteY18" fmla="*/ 132347 h 409074"/>
              <a:gd name="connsiteX19" fmla="*/ 1600200 w 3224463"/>
              <a:gd name="connsiteY19" fmla="*/ 144379 h 409074"/>
              <a:gd name="connsiteX20" fmla="*/ 1708484 w 3224463"/>
              <a:gd name="connsiteY20" fmla="*/ 168442 h 409074"/>
              <a:gd name="connsiteX21" fmla="*/ 1732548 w 3224463"/>
              <a:gd name="connsiteY21" fmla="*/ 192505 h 409074"/>
              <a:gd name="connsiteX22" fmla="*/ 1804737 w 3224463"/>
              <a:gd name="connsiteY22" fmla="*/ 216568 h 409074"/>
              <a:gd name="connsiteX23" fmla="*/ 1900990 w 3224463"/>
              <a:gd name="connsiteY23" fmla="*/ 264695 h 409074"/>
              <a:gd name="connsiteX24" fmla="*/ 1985211 w 3224463"/>
              <a:gd name="connsiteY24" fmla="*/ 312821 h 409074"/>
              <a:gd name="connsiteX25" fmla="*/ 2153653 w 3224463"/>
              <a:gd name="connsiteY25" fmla="*/ 336884 h 409074"/>
              <a:gd name="connsiteX26" fmla="*/ 2213811 w 3224463"/>
              <a:gd name="connsiteY26" fmla="*/ 348916 h 409074"/>
              <a:gd name="connsiteX27" fmla="*/ 2322095 w 3224463"/>
              <a:gd name="connsiteY27" fmla="*/ 360947 h 409074"/>
              <a:gd name="connsiteX28" fmla="*/ 2442411 w 3224463"/>
              <a:gd name="connsiteY28" fmla="*/ 385010 h 409074"/>
              <a:gd name="connsiteX29" fmla="*/ 2562727 w 3224463"/>
              <a:gd name="connsiteY29" fmla="*/ 409074 h 409074"/>
              <a:gd name="connsiteX30" fmla="*/ 3031958 w 3224463"/>
              <a:gd name="connsiteY30" fmla="*/ 397042 h 409074"/>
              <a:gd name="connsiteX31" fmla="*/ 3116179 w 3224463"/>
              <a:gd name="connsiteY31" fmla="*/ 372979 h 409074"/>
              <a:gd name="connsiteX32" fmla="*/ 3224463 w 3224463"/>
              <a:gd name="connsiteY32" fmla="*/ 372979 h 40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24463" h="409074">
                <a:moveTo>
                  <a:pt x="0" y="12032"/>
                </a:moveTo>
                <a:cubicBezTo>
                  <a:pt x="12032" y="20053"/>
                  <a:pt x="26573" y="25213"/>
                  <a:pt x="36095" y="36095"/>
                </a:cubicBezTo>
                <a:cubicBezTo>
                  <a:pt x="55139" y="57860"/>
                  <a:pt x="68179" y="84221"/>
                  <a:pt x="84221" y="108284"/>
                </a:cubicBezTo>
                <a:cubicBezTo>
                  <a:pt x="92242" y="120316"/>
                  <a:pt x="94566" y="139807"/>
                  <a:pt x="108284" y="144379"/>
                </a:cubicBezTo>
                <a:lnTo>
                  <a:pt x="144379" y="156410"/>
                </a:lnTo>
                <a:cubicBezTo>
                  <a:pt x="221109" y="233143"/>
                  <a:pt x="186286" y="210215"/>
                  <a:pt x="409074" y="168442"/>
                </a:cubicBezTo>
                <a:cubicBezTo>
                  <a:pt x="426702" y="165137"/>
                  <a:pt x="343361" y="147897"/>
                  <a:pt x="360948" y="144379"/>
                </a:cubicBezTo>
                <a:cubicBezTo>
                  <a:pt x="396559" y="137256"/>
                  <a:pt x="433234" y="151610"/>
                  <a:pt x="469232" y="156410"/>
                </a:cubicBezTo>
                <a:cubicBezTo>
                  <a:pt x="550233" y="167210"/>
                  <a:pt x="535131" y="166345"/>
                  <a:pt x="613611" y="192505"/>
                </a:cubicBezTo>
                <a:cubicBezTo>
                  <a:pt x="625642" y="196516"/>
                  <a:pt x="639153" y="197502"/>
                  <a:pt x="649705" y="204537"/>
                </a:cubicBezTo>
                <a:cubicBezTo>
                  <a:pt x="696353" y="235635"/>
                  <a:pt x="672082" y="224027"/>
                  <a:pt x="721895" y="240632"/>
                </a:cubicBezTo>
                <a:lnTo>
                  <a:pt x="697832" y="168442"/>
                </a:lnTo>
                <a:lnTo>
                  <a:pt x="685800" y="132347"/>
                </a:lnTo>
                <a:cubicBezTo>
                  <a:pt x="709863" y="116305"/>
                  <a:pt x="748845" y="111657"/>
                  <a:pt x="757990" y="84221"/>
                </a:cubicBezTo>
                <a:cubicBezTo>
                  <a:pt x="786064" y="0"/>
                  <a:pt x="757990" y="20053"/>
                  <a:pt x="818148" y="0"/>
                </a:cubicBezTo>
                <a:cubicBezTo>
                  <a:pt x="856976" y="5547"/>
                  <a:pt x="938524" y="12073"/>
                  <a:pt x="974558" y="36095"/>
                </a:cubicBezTo>
                <a:cubicBezTo>
                  <a:pt x="1064169" y="95835"/>
                  <a:pt x="954115" y="19058"/>
                  <a:pt x="1046748" y="96253"/>
                </a:cubicBezTo>
                <a:cubicBezTo>
                  <a:pt x="1057856" y="105510"/>
                  <a:pt x="1068445" y="118966"/>
                  <a:pt x="1082842" y="120316"/>
                </a:cubicBezTo>
                <a:cubicBezTo>
                  <a:pt x="1198708" y="131178"/>
                  <a:pt x="1315453" y="128337"/>
                  <a:pt x="1431758" y="132347"/>
                </a:cubicBezTo>
                <a:cubicBezTo>
                  <a:pt x="1487905" y="136358"/>
                  <a:pt x="1544219" y="138486"/>
                  <a:pt x="1600200" y="144379"/>
                </a:cubicBezTo>
                <a:cubicBezTo>
                  <a:pt x="1626592" y="147157"/>
                  <a:pt x="1680933" y="161554"/>
                  <a:pt x="1708484" y="168442"/>
                </a:cubicBezTo>
                <a:cubicBezTo>
                  <a:pt x="1716505" y="176463"/>
                  <a:pt x="1722402" y="187432"/>
                  <a:pt x="1732548" y="192505"/>
                </a:cubicBezTo>
                <a:cubicBezTo>
                  <a:pt x="1755235" y="203848"/>
                  <a:pt x="1804737" y="216568"/>
                  <a:pt x="1804737" y="216568"/>
                </a:cubicBezTo>
                <a:cubicBezTo>
                  <a:pt x="1883831" y="295665"/>
                  <a:pt x="1735092" y="154094"/>
                  <a:pt x="1900990" y="264695"/>
                </a:cubicBezTo>
                <a:cubicBezTo>
                  <a:pt x="1925158" y="280807"/>
                  <a:pt x="1957454" y="304494"/>
                  <a:pt x="1985211" y="312821"/>
                </a:cubicBezTo>
                <a:cubicBezTo>
                  <a:pt x="2012287" y="320944"/>
                  <a:pt x="2135261" y="334055"/>
                  <a:pt x="2153653" y="336884"/>
                </a:cubicBezTo>
                <a:cubicBezTo>
                  <a:pt x="2173865" y="339994"/>
                  <a:pt x="2193567" y="346024"/>
                  <a:pt x="2213811" y="348916"/>
                </a:cubicBezTo>
                <a:cubicBezTo>
                  <a:pt x="2249763" y="354052"/>
                  <a:pt x="2286223" y="355283"/>
                  <a:pt x="2322095" y="360947"/>
                </a:cubicBezTo>
                <a:cubicBezTo>
                  <a:pt x="2362494" y="367326"/>
                  <a:pt x="2402068" y="378286"/>
                  <a:pt x="2442411" y="385010"/>
                </a:cubicBezTo>
                <a:cubicBezTo>
                  <a:pt x="2530911" y="399761"/>
                  <a:pt x="2490933" y="391125"/>
                  <a:pt x="2562727" y="409074"/>
                </a:cubicBezTo>
                <a:cubicBezTo>
                  <a:pt x="2719137" y="405063"/>
                  <a:pt x="2875665" y="404312"/>
                  <a:pt x="3031958" y="397042"/>
                </a:cubicBezTo>
                <a:cubicBezTo>
                  <a:pt x="3216807" y="388444"/>
                  <a:pt x="2968971" y="385246"/>
                  <a:pt x="3116179" y="372979"/>
                </a:cubicBezTo>
                <a:cubicBezTo>
                  <a:pt x="3152149" y="369982"/>
                  <a:pt x="3188368" y="372979"/>
                  <a:pt x="3224463" y="372979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5-конечная звезда 86">
            <a:hlinkClick r:id="rId17" action="ppaction://hlinksldjump"/>
          </p:cNvPr>
          <p:cNvSpPr/>
          <p:nvPr/>
        </p:nvSpPr>
        <p:spPr>
          <a:xfrm>
            <a:off x="1691680" y="2060848"/>
            <a:ext cx="432048" cy="360040"/>
          </a:xfrm>
          <a:prstGeom prst="star5">
            <a:avLst>
              <a:gd name="adj" fmla="val 10030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олилиния 100"/>
          <p:cNvSpPr/>
          <p:nvPr/>
        </p:nvSpPr>
        <p:spPr>
          <a:xfrm>
            <a:off x="5113421" y="1106905"/>
            <a:ext cx="457200" cy="998621"/>
          </a:xfrm>
          <a:custGeom>
            <a:avLst/>
            <a:gdLst>
              <a:gd name="connsiteX0" fmla="*/ 457200 w 457200"/>
              <a:gd name="connsiteY0" fmla="*/ 0 h 998621"/>
              <a:gd name="connsiteX1" fmla="*/ 397042 w 457200"/>
              <a:gd name="connsiteY1" fmla="*/ 48127 h 998621"/>
              <a:gd name="connsiteX2" fmla="*/ 312821 w 457200"/>
              <a:gd name="connsiteY2" fmla="*/ 168442 h 998621"/>
              <a:gd name="connsiteX3" fmla="*/ 288758 w 457200"/>
              <a:gd name="connsiteY3" fmla="*/ 192506 h 998621"/>
              <a:gd name="connsiteX4" fmla="*/ 252663 w 457200"/>
              <a:gd name="connsiteY4" fmla="*/ 264695 h 998621"/>
              <a:gd name="connsiteX5" fmla="*/ 240632 w 457200"/>
              <a:gd name="connsiteY5" fmla="*/ 300790 h 998621"/>
              <a:gd name="connsiteX6" fmla="*/ 276726 w 457200"/>
              <a:gd name="connsiteY6" fmla="*/ 481263 h 998621"/>
              <a:gd name="connsiteX7" fmla="*/ 324853 w 457200"/>
              <a:gd name="connsiteY7" fmla="*/ 553453 h 998621"/>
              <a:gd name="connsiteX8" fmla="*/ 360947 w 457200"/>
              <a:gd name="connsiteY8" fmla="*/ 577516 h 998621"/>
              <a:gd name="connsiteX9" fmla="*/ 409074 w 457200"/>
              <a:gd name="connsiteY9" fmla="*/ 661737 h 998621"/>
              <a:gd name="connsiteX10" fmla="*/ 360947 w 457200"/>
              <a:gd name="connsiteY10" fmla="*/ 733927 h 998621"/>
              <a:gd name="connsiteX11" fmla="*/ 312821 w 457200"/>
              <a:gd name="connsiteY11" fmla="*/ 806116 h 998621"/>
              <a:gd name="connsiteX12" fmla="*/ 288758 w 457200"/>
              <a:gd name="connsiteY12" fmla="*/ 854242 h 998621"/>
              <a:gd name="connsiteX13" fmla="*/ 192505 w 457200"/>
              <a:gd name="connsiteY13" fmla="*/ 938463 h 998621"/>
              <a:gd name="connsiteX14" fmla="*/ 144379 w 457200"/>
              <a:gd name="connsiteY14" fmla="*/ 950495 h 998621"/>
              <a:gd name="connsiteX15" fmla="*/ 48126 w 457200"/>
              <a:gd name="connsiteY15" fmla="*/ 986590 h 998621"/>
              <a:gd name="connsiteX16" fmla="*/ 0 w 457200"/>
              <a:gd name="connsiteY16" fmla="*/ 998621 h 9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7200" h="998621">
                <a:moveTo>
                  <a:pt x="457200" y="0"/>
                </a:moveTo>
                <a:cubicBezTo>
                  <a:pt x="433518" y="15788"/>
                  <a:pt x="414188" y="25266"/>
                  <a:pt x="397042" y="48127"/>
                </a:cubicBezTo>
                <a:cubicBezTo>
                  <a:pt x="340805" y="123110"/>
                  <a:pt x="364180" y="106811"/>
                  <a:pt x="312821" y="168442"/>
                </a:cubicBezTo>
                <a:cubicBezTo>
                  <a:pt x="305559" y="177156"/>
                  <a:pt x="296779" y="184485"/>
                  <a:pt x="288758" y="192506"/>
                </a:cubicBezTo>
                <a:cubicBezTo>
                  <a:pt x="258512" y="283239"/>
                  <a:pt x="299314" y="171390"/>
                  <a:pt x="252663" y="264695"/>
                </a:cubicBezTo>
                <a:cubicBezTo>
                  <a:pt x="246991" y="276039"/>
                  <a:pt x="244642" y="288758"/>
                  <a:pt x="240632" y="300790"/>
                </a:cubicBezTo>
                <a:cubicBezTo>
                  <a:pt x="245285" y="342671"/>
                  <a:pt x="248288" y="438606"/>
                  <a:pt x="276726" y="481263"/>
                </a:cubicBezTo>
                <a:cubicBezTo>
                  <a:pt x="292768" y="505326"/>
                  <a:pt x="300790" y="537411"/>
                  <a:pt x="324853" y="553453"/>
                </a:cubicBezTo>
                <a:lnTo>
                  <a:pt x="360947" y="577516"/>
                </a:lnTo>
                <a:cubicBezTo>
                  <a:pt x="372583" y="594970"/>
                  <a:pt x="406299" y="642308"/>
                  <a:pt x="409074" y="661737"/>
                </a:cubicBezTo>
                <a:cubicBezTo>
                  <a:pt x="413834" y="695062"/>
                  <a:pt x="376261" y="714237"/>
                  <a:pt x="360947" y="733927"/>
                </a:cubicBezTo>
                <a:cubicBezTo>
                  <a:pt x="343192" y="756755"/>
                  <a:pt x="325754" y="780249"/>
                  <a:pt x="312821" y="806116"/>
                </a:cubicBezTo>
                <a:cubicBezTo>
                  <a:pt x="304800" y="822158"/>
                  <a:pt x="299769" y="840085"/>
                  <a:pt x="288758" y="854242"/>
                </a:cubicBezTo>
                <a:cubicBezTo>
                  <a:pt x="274352" y="872764"/>
                  <a:pt x="223653" y="925114"/>
                  <a:pt x="192505" y="938463"/>
                </a:cubicBezTo>
                <a:cubicBezTo>
                  <a:pt x="177306" y="944977"/>
                  <a:pt x="160421" y="946484"/>
                  <a:pt x="144379" y="950495"/>
                </a:cubicBezTo>
                <a:cubicBezTo>
                  <a:pt x="88641" y="987653"/>
                  <a:pt x="126179" y="969245"/>
                  <a:pt x="48126" y="986590"/>
                </a:cubicBezTo>
                <a:cubicBezTo>
                  <a:pt x="31984" y="990177"/>
                  <a:pt x="0" y="998621"/>
                  <a:pt x="0" y="998621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Полилиния 103"/>
          <p:cNvSpPr/>
          <p:nvPr/>
        </p:nvSpPr>
        <p:spPr>
          <a:xfrm>
            <a:off x="3126754" y="1816768"/>
            <a:ext cx="869182" cy="388096"/>
          </a:xfrm>
          <a:custGeom>
            <a:avLst/>
            <a:gdLst>
              <a:gd name="connsiteX0" fmla="*/ 25520 w 542878"/>
              <a:gd name="connsiteY0" fmla="*/ 0 h 372979"/>
              <a:gd name="connsiteX1" fmla="*/ 1457 w 542878"/>
              <a:gd name="connsiteY1" fmla="*/ 120316 h 372979"/>
              <a:gd name="connsiteX2" fmla="*/ 13488 w 542878"/>
              <a:gd name="connsiteY2" fmla="*/ 228600 h 372979"/>
              <a:gd name="connsiteX3" fmla="*/ 49583 w 542878"/>
              <a:gd name="connsiteY3" fmla="*/ 240632 h 372979"/>
              <a:gd name="connsiteX4" fmla="*/ 181930 w 542878"/>
              <a:gd name="connsiteY4" fmla="*/ 264695 h 372979"/>
              <a:gd name="connsiteX5" fmla="*/ 314278 w 542878"/>
              <a:gd name="connsiteY5" fmla="*/ 288758 h 372979"/>
              <a:gd name="connsiteX6" fmla="*/ 434593 w 542878"/>
              <a:gd name="connsiteY6" fmla="*/ 324853 h 372979"/>
              <a:gd name="connsiteX7" fmla="*/ 506783 w 542878"/>
              <a:gd name="connsiteY7" fmla="*/ 360948 h 372979"/>
              <a:gd name="connsiteX8" fmla="*/ 542878 w 542878"/>
              <a:gd name="connsiteY8" fmla="*/ 372979 h 372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878" h="372979">
                <a:moveTo>
                  <a:pt x="25520" y="0"/>
                </a:moveTo>
                <a:cubicBezTo>
                  <a:pt x="10703" y="44451"/>
                  <a:pt x="1457" y="65012"/>
                  <a:pt x="1457" y="120316"/>
                </a:cubicBezTo>
                <a:cubicBezTo>
                  <a:pt x="1457" y="156633"/>
                  <a:pt x="0" y="194881"/>
                  <a:pt x="13488" y="228600"/>
                </a:cubicBezTo>
                <a:cubicBezTo>
                  <a:pt x="18198" y="240375"/>
                  <a:pt x="37279" y="237556"/>
                  <a:pt x="49583" y="240632"/>
                </a:cubicBezTo>
                <a:cubicBezTo>
                  <a:pt x="83222" y="249042"/>
                  <a:pt x="149740" y="259330"/>
                  <a:pt x="181930" y="264695"/>
                </a:cubicBezTo>
                <a:cubicBezTo>
                  <a:pt x="259373" y="290510"/>
                  <a:pt x="178229" y="266083"/>
                  <a:pt x="314278" y="288758"/>
                </a:cubicBezTo>
                <a:cubicBezTo>
                  <a:pt x="350639" y="294818"/>
                  <a:pt x="402508" y="314158"/>
                  <a:pt x="434593" y="324853"/>
                </a:cubicBezTo>
                <a:cubicBezTo>
                  <a:pt x="525322" y="355096"/>
                  <a:pt x="413484" y="314300"/>
                  <a:pt x="506783" y="360948"/>
                </a:cubicBezTo>
                <a:cubicBezTo>
                  <a:pt x="518127" y="366620"/>
                  <a:pt x="542878" y="372979"/>
                  <a:pt x="542878" y="372979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олилиния 104"/>
          <p:cNvSpPr/>
          <p:nvPr/>
        </p:nvSpPr>
        <p:spPr>
          <a:xfrm>
            <a:off x="1732547" y="2778322"/>
            <a:ext cx="2418348" cy="301762"/>
          </a:xfrm>
          <a:custGeom>
            <a:avLst/>
            <a:gdLst>
              <a:gd name="connsiteX0" fmla="*/ 0 w 2418348"/>
              <a:gd name="connsiteY0" fmla="*/ 217541 h 301762"/>
              <a:gd name="connsiteX1" fmla="*/ 36095 w 2418348"/>
              <a:gd name="connsiteY1" fmla="*/ 253636 h 301762"/>
              <a:gd name="connsiteX2" fmla="*/ 108285 w 2418348"/>
              <a:gd name="connsiteY2" fmla="*/ 277699 h 301762"/>
              <a:gd name="connsiteX3" fmla="*/ 192506 w 2418348"/>
              <a:gd name="connsiteY3" fmla="*/ 301762 h 301762"/>
              <a:gd name="connsiteX4" fmla="*/ 360948 w 2418348"/>
              <a:gd name="connsiteY4" fmla="*/ 289731 h 301762"/>
              <a:gd name="connsiteX5" fmla="*/ 421106 w 2418348"/>
              <a:gd name="connsiteY5" fmla="*/ 253636 h 301762"/>
              <a:gd name="connsiteX6" fmla="*/ 457200 w 2418348"/>
              <a:gd name="connsiteY6" fmla="*/ 241604 h 301762"/>
              <a:gd name="connsiteX7" fmla="*/ 493295 w 2418348"/>
              <a:gd name="connsiteY7" fmla="*/ 217541 h 301762"/>
              <a:gd name="connsiteX8" fmla="*/ 697832 w 2418348"/>
              <a:gd name="connsiteY8" fmla="*/ 181446 h 301762"/>
              <a:gd name="connsiteX9" fmla="*/ 1106906 w 2418348"/>
              <a:gd name="connsiteY9" fmla="*/ 193478 h 301762"/>
              <a:gd name="connsiteX10" fmla="*/ 1179095 w 2418348"/>
              <a:gd name="connsiteY10" fmla="*/ 217541 h 301762"/>
              <a:gd name="connsiteX11" fmla="*/ 1636295 w 2418348"/>
              <a:gd name="connsiteY11" fmla="*/ 205510 h 301762"/>
              <a:gd name="connsiteX12" fmla="*/ 1684421 w 2418348"/>
              <a:gd name="connsiteY12" fmla="*/ 193478 h 301762"/>
              <a:gd name="connsiteX13" fmla="*/ 1816769 w 2418348"/>
              <a:gd name="connsiteY13" fmla="*/ 169415 h 301762"/>
              <a:gd name="connsiteX14" fmla="*/ 1913021 w 2418348"/>
              <a:gd name="connsiteY14" fmla="*/ 145352 h 301762"/>
              <a:gd name="connsiteX15" fmla="*/ 1961148 w 2418348"/>
              <a:gd name="connsiteY15" fmla="*/ 133320 h 301762"/>
              <a:gd name="connsiteX16" fmla="*/ 2069432 w 2418348"/>
              <a:gd name="connsiteY16" fmla="*/ 121289 h 301762"/>
              <a:gd name="connsiteX17" fmla="*/ 2117558 w 2418348"/>
              <a:gd name="connsiteY17" fmla="*/ 109257 h 301762"/>
              <a:gd name="connsiteX18" fmla="*/ 2189748 w 2418348"/>
              <a:gd name="connsiteY18" fmla="*/ 97225 h 301762"/>
              <a:gd name="connsiteX19" fmla="*/ 2261937 w 2418348"/>
              <a:gd name="connsiteY19" fmla="*/ 73162 h 301762"/>
              <a:gd name="connsiteX20" fmla="*/ 2298032 w 2418348"/>
              <a:gd name="connsiteY20" fmla="*/ 61131 h 301762"/>
              <a:gd name="connsiteX21" fmla="*/ 2406316 w 2418348"/>
              <a:gd name="connsiteY21" fmla="*/ 973 h 301762"/>
              <a:gd name="connsiteX22" fmla="*/ 2418348 w 2418348"/>
              <a:gd name="connsiteY22" fmla="*/ 973 h 301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418348" h="301762">
                <a:moveTo>
                  <a:pt x="0" y="217541"/>
                </a:moveTo>
                <a:cubicBezTo>
                  <a:pt x="12032" y="229573"/>
                  <a:pt x="21221" y="245373"/>
                  <a:pt x="36095" y="253636"/>
                </a:cubicBezTo>
                <a:cubicBezTo>
                  <a:pt x="58268" y="265954"/>
                  <a:pt x="84222" y="269678"/>
                  <a:pt x="108285" y="277699"/>
                </a:cubicBezTo>
                <a:cubicBezTo>
                  <a:pt x="160076" y="294963"/>
                  <a:pt x="132063" y="286652"/>
                  <a:pt x="192506" y="301762"/>
                </a:cubicBezTo>
                <a:cubicBezTo>
                  <a:pt x="248653" y="297752"/>
                  <a:pt x="305043" y="296308"/>
                  <a:pt x="360948" y="289731"/>
                </a:cubicBezTo>
                <a:cubicBezTo>
                  <a:pt x="417471" y="283081"/>
                  <a:pt x="379427" y="278644"/>
                  <a:pt x="421106" y="253636"/>
                </a:cubicBezTo>
                <a:cubicBezTo>
                  <a:pt x="431981" y="247111"/>
                  <a:pt x="445857" y="247276"/>
                  <a:pt x="457200" y="241604"/>
                </a:cubicBezTo>
                <a:cubicBezTo>
                  <a:pt x="470134" y="235137"/>
                  <a:pt x="480081" y="223414"/>
                  <a:pt x="493295" y="217541"/>
                </a:cubicBezTo>
                <a:cubicBezTo>
                  <a:pt x="571613" y="182733"/>
                  <a:pt x="602914" y="190075"/>
                  <a:pt x="697832" y="181446"/>
                </a:cubicBezTo>
                <a:cubicBezTo>
                  <a:pt x="834190" y="185457"/>
                  <a:pt x="970871" y="183275"/>
                  <a:pt x="1106906" y="193478"/>
                </a:cubicBezTo>
                <a:cubicBezTo>
                  <a:pt x="1132200" y="195375"/>
                  <a:pt x="1179095" y="217541"/>
                  <a:pt x="1179095" y="217541"/>
                </a:cubicBezTo>
                <a:cubicBezTo>
                  <a:pt x="1331495" y="213531"/>
                  <a:pt x="1484015" y="212761"/>
                  <a:pt x="1636295" y="205510"/>
                </a:cubicBezTo>
                <a:cubicBezTo>
                  <a:pt x="1652812" y="204723"/>
                  <a:pt x="1668279" y="197065"/>
                  <a:pt x="1684421" y="193478"/>
                </a:cubicBezTo>
                <a:cubicBezTo>
                  <a:pt x="1734877" y="182265"/>
                  <a:pt x="1764518" y="178123"/>
                  <a:pt x="1816769" y="169415"/>
                </a:cubicBezTo>
                <a:cubicBezTo>
                  <a:pt x="1881270" y="147914"/>
                  <a:pt x="1825907" y="164711"/>
                  <a:pt x="1913021" y="145352"/>
                </a:cubicBezTo>
                <a:cubicBezTo>
                  <a:pt x="1929163" y="141765"/>
                  <a:pt x="1944804" y="135834"/>
                  <a:pt x="1961148" y="133320"/>
                </a:cubicBezTo>
                <a:cubicBezTo>
                  <a:pt x="1997042" y="127798"/>
                  <a:pt x="2033337" y="125299"/>
                  <a:pt x="2069432" y="121289"/>
                </a:cubicBezTo>
                <a:cubicBezTo>
                  <a:pt x="2085474" y="117278"/>
                  <a:pt x="2101343" y="112500"/>
                  <a:pt x="2117558" y="109257"/>
                </a:cubicBezTo>
                <a:cubicBezTo>
                  <a:pt x="2141480" y="104473"/>
                  <a:pt x="2166081" y="103142"/>
                  <a:pt x="2189748" y="97225"/>
                </a:cubicBezTo>
                <a:cubicBezTo>
                  <a:pt x="2214355" y="91073"/>
                  <a:pt x="2237874" y="81183"/>
                  <a:pt x="2261937" y="73162"/>
                </a:cubicBezTo>
                <a:lnTo>
                  <a:pt x="2298032" y="61131"/>
                </a:lnTo>
                <a:cubicBezTo>
                  <a:pt x="2351802" y="25284"/>
                  <a:pt x="2355490" y="13679"/>
                  <a:pt x="2406316" y="973"/>
                </a:cubicBezTo>
                <a:cubicBezTo>
                  <a:pt x="2410207" y="0"/>
                  <a:pt x="2414337" y="973"/>
                  <a:pt x="2418348" y="973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Полилиния 105"/>
          <p:cNvSpPr/>
          <p:nvPr/>
        </p:nvSpPr>
        <p:spPr>
          <a:xfrm>
            <a:off x="1043608" y="2924944"/>
            <a:ext cx="547094" cy="962526"/>
          </a:xfrm>
          <a:custGeom>
            <a:avLst/>
            <a:gdLst>
              <a:gd name="connsiteX0" fmla="*/ 547094 w 547094"/>
              <a:gd name="connsiteY0" fmla="*/ 0 h 962526"/>
              <a:gd name="connsiteX1" fmla="*/ 510999 w 547094"/>
              <a:gd name="connsiteY1" fmla="*/ 24063 h 962526"/>
              <a:gd name="connsiteX2" fmla="*/ 450841 w 547094"/>
              <a:gd name="connsiteY2" fmla="*/ 96253 h 962526"/>
              <a:gd name="connsiteX3" fmla="*/ 438809 w 547094"/>
              <a:gd name="connsiteY3" fmla="*/ 132348 h 962526"/>
              <a:gd name="connsiteX4" fmla="*/ 414746 w 547094"/>
              <a:gd name="connsiteY4" fmla="*/ 276726 h 962526"/>
              <a:gd name="connsiteX5" fmla="*/ 390683 w 547094"/>
              <a:gd name="connsiteY5" fmla="*/ 433137 h 962526"/>
              <a:gd name="connsiteX6" fmla="*/ 378651 w 547094"/>
              <a:gd name="connsiteY6" fmla="*/ 469232 h 962526"/>
              <a:gd name="connsiteX7" fmla="*/ 318494 w 547094"/>
              <a:gd name="connsiteY7" fmla="*/ 553453 h 962526"/>
              <a:gd name="connsiteX8" fmla="*/ 294430 w 547094"/>
              <a:gd name="connsiteY8" fmla="*/ 577516 h 962526"/>
              <a:gd name="connsiteX9" fmla="*/ 234272 w 547094"/>
              <a:gd name="connsiteY9" fmla="*/ 637674 h 962526"/>
              <a:gd name="connsiteX10" fmla="*/ 210209 w 547094"/>
              <a:gd name="connsiteY10" fmla="*/ 673769 h 962526"/>
              <a:gd name="connsiteX11" fmla="*/ 113957 w 547094"/>
              <a:gd name="connsiteY11" fmla="*/ 757990 h 962526"/>
              <a:gd name="connsiteX12" fmla="*/ 65830 w 547094"/>
              <a:gd name="connsiteY12" fmla="*/ 830179 h 962526"/>
              <a:gd name="connsiteX13" fmla="*/ 41767 w 547094"/>
              <a:gd name="connsiteY13" fmla="*/ 902369 h 962526"/>
              <a:gd name="connsiteX14" fmla="*/ 5672 w 547094"/>
              <a:gd name="connsiteY14" fmla="*/ 962526 h 9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7094" h="962526">
                <a:moveTo>
                  <a:pt x="547094" y="0"/>
                </a:moveTo>
                <a:cubicBezTo>
                  <a:pt x="535062" y="8021"/>
                  <a:pt x="522108" y="14806"/>
                  <a:pt x="510999" y="24063"/>
                </a:cubicBezTo>
                <a:cubicBezTo>
                  <a:pt x="488190" y="43070"/>
                  <a:pt x="464362" y="69212"/>
                  <a:pt x="450841" y="96253"/>
                </a:cubicBezTo>
                <a:cubicBezTo>
                  <a:pt x="445169" y="107597"/>
                  <a:pt x="442820" y="120316"/>
                  <a:pt x="438809" y="132348"/>
                </a:cubicBezTo>
                <a:cubicBezTo>
                  <a:pt x="430788" y="180474"/>
                  <a:pt x="420134" y="228235"/>
                  <a:pt x="414746" y="276726"/>
                </a:cubicBezTo>
                <a:cubicBezTo>
                  <a:pt x="405049" y="364001"/>
                  <a:pt x="409629" y="366827"/>
                  <a:pt x="390683" y="433137"/>
                </a:cubicBezTo>
                <a:cubicBezTo>
                  <a:pt x="387199" y="445332"/>
                  <a:pt x="384323" y="457888"/>
                  <a:pt x="378651" y="469232"/>
                </a:cubicBezTo>
                <a:cubicBezTo>
                  <a:pt x="370839" y="484855"/>
                  <a:pt x="325302" y="545284"/>
                  <a:pt x="318494" y="553453"/>
                </a:cubicBezTo>
                <a:cubicBezTo>
                  <a:pt x="311232" y="562167"/>
                  <a:pt x="301516" y="568658"/>
                  <a:pt x="294430" y="577516"/>
                </a:cubicBezTo>
                <a:cubicBezTo>
                  <a:pt x="248594" y="634811"/>
                  <a:pt x="296151" y="596422"/>
                  <a:pt x="234272" y="637674"/>
                </a:cubicBezTo>
                <a:cubicBezTo>
                  <a:pt x="226251" y="649706"/>
                  <a:pt x="220434" y="663544"/>
                  <a:pt x="210209" y="673769"/>
                </a:cubicBezTo>
                <a:cubicBezTo>
                  <a:pt x="146610" y="737369"/>
                  <a:pt x="192006" y="640919"/>
                  <a:pt x="113957" y="757990"/>
                </a:cubicBezTo>
                <a:lnTo>
                  <a:pt x="65830" y="830179"/>
                </a:lnTo>
                <a:cubicBezTo>
                  <a:pt x="57809" y="854242"/>
                  <a:pt x="59703" y="884434"/>
                  <a:pt x="41767" y="902369"/>
                </a:cubicBezTo>
                <a:cubicBezTo>
                  <a:pt x="0" y="944135"/>
                  <a:pt x="5672" y="921448"/>
                  <a:pt x="5672" y="962526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олилиния 106"/>
          <p:cNvSpPr/>
          <p:nvPr/>
        </p:nvSpPr>
        <p:spPr>
          <a:xfrm>
            <a:off x="1547664" y="2996952"/>
            <a:ext cx="971488" cy="957757"/>
          </a:xfrm>
          <a:custGeom>
            <a:avLst/>
            <a:gdLst>
              <a:gd name="connsiteX0" fmla="*/ 20994 w 971488"/>
              <a:gd name="connsiteY0" fmla="*/ 0 h 957757"/>
              <a:gd name="connsiteX1" fmla="*/ 20994 w 971488"/>
              <a:gd name="connsiteY1" fmla="*/ 493295 h 957757"/>
              <a:gd name="connsiteX2" fmla="*/ 33025 w 971488"/>
              <a:gd name="connsiteY2" fmla="*/ 529389 h 957757"/>
              <a:gd name="connsiteX3" fmla="*/ 105215 w 971488"/>
              <a:gd name="connsiteY3" fmla="*/ 577516 h 957757"/>
              <a:gd name="connsiteX4" fmla="*/ 189436 w 971488"/>
              <a:gd name="connsiteY4" fmla="*/ 625642 h 957757"/>
              <a:gd name="connsiteX5" fmla="*/ 249594 w 971488"/>
              <a:gd name="connsiteY5" fmla="*/ 673768 h 957757"/>
              <a:gd name="connsiteX6" fmla="*/ 285688 w 971488"/>
              <a:gd name="connsiteY6" fmla="*/ 697831 h 957757"/>
              <a:gd name="connsiteX7" fmla="*/ 393972 w 971488"/>
              <a:gd name="connsiteY7" fmla="*/ 733926 h 957757"/>
              <a:gd name="connsiteX8" fmla="*/ 526320 w 971488"/>
              <a:gd name="connsiteY8" fmla="*/ 721895 h 957757"/>
              <a:gd name="connsiteX9" fmla="*/ 562415 w 971488"/>
              <a:gd name="connsiteY9" fmla="*/ 709863 h 957757"/>
              <a:gd name="connsiteX10" fmla="*/ 682730 w 971488"/>
              <a:gd name="connsiteY10" fmla="*/ 721895 h 957757"/>
              <a:gd name="connsiteX11" fmla="*/ 694762 w 971488"/>
              <a:gd name="connsiteY11" fmla="*/ 757989 h 957757"/>
              <a:gd name="connsiteX12" fmla="*/ 706794 w 971488"/>
              <a:gd name="connsiteY12" fmla="*/ 926431 h 957757"/>
              <a:gd name="connsiteX13" fmla="*/ 730857 w 971488"/>
              <a:gd name="connsiteY13" fmla="*/ 950495 h 957757"/>
              <a:gd name="connsiteX14" fmla="*/ 971488 w 971488"/>
              <a:gd name="connsiteY14" fmla="*/ 950495 h 957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71488" h="957757">
                <a:moveTo>
                  <a:pt x="20994" y="0"/>
                </a:moveTo>
                <a:cubicBezTo>
                  <a:pt x="10725" y="236173"/>
                  <a:pt x="0" y="272859"/>
                  <a:pt x="20994" y="493295"/>
                </a:cubicBezTo>
                <a:cubicBezTo>
                  <a:pt x="22196" y="505920"/>
                  <a:pt x="24057" y="520421"/>
                  <a:pt x="33025" y="529389"/>
                </a:cubicBezTo>
                <a:cubicBezTo>
                  <a:pt x="53475" y="549839"/>
                  <a:pt x="81152" y="561474"/>
                  <a:pt x="105215" y="577516"/>
                </a:cubicBezTo>
                <a:cubicBezTo>
                  <a:pt x="193154" y="636143"/>
                  <a:pt x="82578" y="564581"/>
                  <a:pt x="189436" y="625642"/>
                </a:cubicBezTo>
                <a:cubicBezTo>
                  <a:pt x="254233" y="662668"/>
                  <a:pt x="200192" y="634247"/>
                  <a:pt x="249594" y="673768"/>
                </a:cubicBezTo>
                <a:cubicBezTo>
                  <a:pt x="260885" y="682801"/>
                  <a:pt x="273133" y="690657"/>
                  <a:pt x="285688" y="697831"/>
                </a:cubicBezTo>
                <a:cubicBezTo>
                  <a:pt x="339334" y="728486"/>
                  <a:pt x="330789" y="721290"/>
                  <a:pt x="393972" y="733926"/>
                </a:cubicBezTo>
                <a:cubicBezTo>
                  <a:pt x="438088" y="729916"/>
                  <a:pt x="482467" y="728160"/>
                  <a:pt x="526320" y="721895"/>
                </a:cubicBezTo>
                <a:cubicBezTo>
                  <a:pt x="538875" y="720101"/>
                  <a:pt x="549732" y="709863"/>
                  <a:pt x="562415" y="709863"/>
                </a:cubicBezTo>
                <a:cubicBezTo>
                  <a:pt x="602720" y="709863"/>
                  <a:pt x="642625" y="717884"/>
                  <a:pt x="682730" y="721895"/>
                </a:cubicBezTo>
                <a:cubicBezTo>
                  <a:pt x="686741" y="733926"/>
                  <a:pt x="693280" y="745394"/>
                  <a:pt x="694762" y="757989"/>
                </a:cubicBezTo>
                <a:cubicBezTo>
                  <a:pt x="701339" y="813894"/>
                  <a:pt x="696420" y="871105"/>
                  <a:pt x="706794" y="926431"/>
                </a:cubicBezTo>
                <a:cubicBezTo>
                  <a:pt x="708885" y="937580"/>
                  <a:pt x="719560" y="949468"/>
                  <a:pt x="730857" y="950495"/>
                </a:cubicBezTo>
                <a:cubicBezTo>
                  <a:pt x="810738" y="957757"/>
                  <a:pt x="891278" y="950495"/>
                  <a:pt x="971488" y="950495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Полилиния 107"/>
          <p:cNvSpPr/>
          <p:nvPr/>
        </p:nvSpPr>
        <p:spPr>
          <a:xfrm>
            <a:off x="3188368" y="2770876"/>
            <a:ext cx="1007040" cy="1019071"/>
          </a:xfrm>
          <a:custGeom>
            <a:avLst/>
            <a:gdLst>
              <a:gd name="connsiteX0" fmla="*/ 0 w 1007040"/>
              <a:gd name="connsiteY0" fmla="*/ 982977 h 1019071"/>
              <a:gd name="connsiteX1" fmla="*/ 84221 w 1007040"/>
              <a:gd name="connsiteY1" fmla="*/ 1019071 h 1019071"/>
              <a:gd name="connsiteX2" fmla="*/ 120316 w 1007040"/>
              <a:gd name="connsiteY2" fmla="*/ 1007040 h 1019071"/>
              <a:gd name="connsiteX3" fmla="*/ 204537 w 1007040"/>
              <a:gd name="connsiteY3" fmla="*/ 995008 h 1019071"/>
              <a:gd name="connsiteX4" fmla="*/ 240632 w 1007040"/>
              <a:gd name="connsiteY4" fmla="*/ 982977 h 1019071"/>
              <a:gd name="connsiteX5" fmla="*/ 264695 w 1007040"/>
              <a:gd name="connsiteY5" fmla="*/ 958913 h 1019071"/>
              <a:gd name="connsiteX6" fmla="*/ 300790 w 1007040"/>
              <a:gd name="connsiteY6" fmla="*/ 934850 h 1019071"/>
              <a:gd name="connsiteX7" fmla="*/ 397043 w 1007040"/>
              <a:gd name="connsiteY7" fmla="*/ 850629 h 1019071"/>
              <a:gd name="connsiteX8" fmla="*/ 421106 w 1007040"/>
              <a:gd name="connsiteY8" fmla="*/ 814535 h 1019071"/>
              <a:gd name="connsiteX9" fmla="*/ 445169 w 1007040"/>
              <a:gd name="connsiteY9" fmla="*/ 790471 h 1019071"/>
              <a:gd name="connsiteX10" fmla="*/ 469232 w 1007040"/>
              <a:gd name="connsiteY10" fmla="*/ 718282 h 1019071"/>
              <a:gd name="connsiteX11" fmla="*/ 517358 w 1007040"/>
              <a:gd name="connsiteY11" fmla="*/ 609998 h 1019071"/>
              <a:gd name="connsiteX12" fmla="*/ 529390 w 1007040"/>
              <a:gd name="connsiteY12" fmla="*/ 573903 h 1019071"/>
              <a:gd name="connsiteX13" fmla="*/ 553453 w 1007040"/>
              <a:gd name="connsiteY13" fmla="*/ 537808 h 1019071"/>
              <a:gd name="connsiteX14" fmla="*/ 565485 w 1007040"/>
              <a:gd name="connsiteY14" fmla="*/ 501713 h 1019071"/>
              <a:gd name="connsiteX15" fmla="*/ 613611 w 1007040"/>
              <a:gd name="connsiteY15" fmla="*/ 429524 h 1019071"/>
              <a:gd name="connsiteX16" fmla="*/ 637674 w 1007040"/>
              <a:gd name="connsiteY16" fmla="*/ 393429 h 1019071"/>
              <a:gd name="connsiteX17" fmla="*/ 649706 w 1007040"/>
              <a:gd name="connsiteY17" fmla="*/ 357335 h 1019071"/>
              <a:gd name="connsiteX18" fmla="*/ 709864 w 1007040"/>
              <a:gd name="connsiteY18" fmla="*/ 309208 h 1019071"/>
              <a:gd name="connsiteX19" fmla="*/ 733927 w 1007040"/>
              <a:gd name="connsiteY19" fmla="*/ 273113 h 1019071"/>
              <a:gd name="connsiteX20" fmla="*/ 770021 w 1007040"/>
              <a:gd name="connsiteY20" fmla="*/ 249050 h 1019071"/>
              <a:gd name="connsiteX21" fmla="*/ 782053 w 1007040"/>
              <a:gd name="connsiteY21" fmla="*/ 212956 h 1019071"/>
              <a:gd name="connsiteX22" fmla="*/ 842211 w 1007040"/>
              <a:gd name="connsiteY22" fmla="*/ 176861 h 1019071"/>
              <a:gd name="connsiteX23" fmla="*/ 866274 w 1007040"/>
              <a:gd name="connsiteY23" fmla="*/ 140766 h 1019071"/>
              <a:gd name="connsiteX24" fmla="*/ 938464 w 1007040"/>
              <a:gd name="connsiteY24" fmla="*/ 92640 h 1019071"/>
              <a:gd name="connsiteX25" fmla="*/ 974558 w 1007040"/>
              <a:gd name="connsiteY25" fmla="*/ 32482 h 1019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7040" h="1019071">
                <a:moveTo>
                  <a:pt x="0" y="982977"/>
                </a:moveTo>
                <a:cubicBezTo>
                  <a:pt x="29472" y="1002625"/>
                  <a:pt x="45374" y="1019071"/>
                  <a:pt x="84221" y="1019071"/>
                </a:cubicBezTo>
                <a:cubicBezTo>
                  <a:pt x="96903" y="1019071"/>
                  <a:pt x="107880" y="1009527"/>
                  <a:pt x="120316" y="1007040"/>
                </a:cubicBezTo>
                <a:cubicBezTo>
                  <a:pt x="148124" y="1001478"/>
                  <a:pt x="176463" y="999019"/>
                  <a:pt x="204537" y="995008"/>
                </a:cubicBezTo>
                <a:cubicBezTo>
                  <a:pt x="216569" y="990998"/>
                  <a:pt x="229757" y="989502"/>
                  <a:pt x="240632" y="982977"/>
                </a:cubicBezTo>
                <a:cubicBezTo>
                  <a:pt x="250359" y="977141"/>
                  <a:pt x="255837" y="965999"/>
                  <a:pt x="264695" y="958913"/>
                </a:cubicBezTo>
                <a:cubicBezTo>
                  <a:pt x="275986" y="949880"/>
                  <a:pt x="289908" y="944372"/>
                  <a:pt x="300790" y="934850"/>
                </a:cubicBezTo>
                <a:cubicBezTo>
                  <a:pt x="413403" y="836314"/>
                  <a:pt x="315819" y="904778"/>
                  <a:pt x="397043" y="850629"/>
                </a:cubicBezTo>
                <a:cubicBezTo>
                  <a:pt x="405064" y="838598"/>
                  <a:pt x="412073" y="825826"/>
                  <a:pt x="421106" y="814535"/>
                </a:cubicBezTo>
                <a:cubicBezTo>
                  <a:pt x="428192" y="805677"/>
                  <a:pt x="440096" y="800617"/>
                  <a:pt x="445169" y="790471"/>
                </a:cubicBezTo>
                <a:cubicBezTo>
                  <a:pt x="456512" y="767784"/>
                  <a:pt x="455162" y="739387"/>
                  <a:pt x="469232" y="718282"/>
                </a:cubicBezTo>
                <a:cubicBezTo>
                  <a:pt x="507365" y="661082"/>
                  <a:pt x="488722" y="695906"/>
                  <a:pt x="517358" y="609998"/>
                </a:cubicBezTo>
                <a:cubicBezTo>
                  <a:pt x="521369" y="597966"/>
                  <a:pt x="522355" y="584456"/>
                  <a:pt x="529390" y="573903"/>
                </a:cubicBezTo>
                <a:cubicBezTo>
                  <a:pt x="537411" y="561871"/>
                  <a:pt x="546986" y="550742"/>
                  <a:pt x="553453" y="537808"/>
                </a:cubicBezTo>
                <a:cubicBezTo>
                  <a:pt x="559125" y="526464"/>
                  <a:pt x="559326" y="512800"/>
                  <a:pt x="565485" y="501713"/>
                </a:cubicBezTo>
                <a:cubicBezTo>
                  <a:pt x="579530" y="476432"/>
                  <a:pt x="597569" y="453587"/>
                  <a:pt x="613611" y="429524"/>
                </a:cubicBezTo>
                <a:cubicBezTo>
                  <a:pt x="621632" y="417492"/>
                  <a:pt x="633101" y="407147"/>
                  <a:pt x="637674" y="393429"/>
                </a:cubicBezTo>
                <a:cubicBezTo>
                  <a:pt x="641685" y="381398"/>
                  <a:pt x="643181" y="368210"/>
                  <a:pt x="649706" y="357335"/>
                </a:cubicBezTo>
                <a:cubicBezTo>
                  <a:pt x="661137" y="338283"/>
                  <a:pt x="693467" y="320139"/>
                  <a:pt x="709864" y="309208"/>
                </a:cubicBezTo>
                <a:cubicBezTo>
                  <a:pt x="717885" y="297176"/>
                  <a:pt x="723702" y="283338"/>
                  <a:pt x="733927" y="273113"/>
                </a:cubicBezTo>
                <a:cubicBezTo>
                  <a:pt x="744152" y="262888"/>
                  <a:pt x="760988" y="260341"/>
                  <a:pt x="770021" y="249050"/>
                </a:cubicBezTo>
                <a:cubicBezTo>
                  <a:pt x="777944" y="239147"/>
                  <a:pt x="775528" y="223831"/>
                  <a:pt x="782053" y="212956"/>
                </a:cubicBezTo>
                <a:cubicBezTo>
                  <a:pt x="798570" y="185428"/>
                  <a:pt x="813817" y="186325"/>
                  <a:pt x="842211" y="176861"/>
                </a:cubicBezTo>
                <a:cubicBezTo>
                  <a:pt x="850232" y="164829"/>
                  <a:pt x="855392" y="150288"/>
                  <a:pt x="866274" y="140766"/>
                </a:cubicBezTo>
                <a:cubicBezTo>
                  <a:pt x="888039" y="121722"/>
                  <a:pt x="938464" y="92640"/>
                  <a:pt x="938464" y="92640"/>
                </a:cubicBezTo>
                <a:cubicBezTo>
                  <a:pt x="989736" y="15731"/>
                  <a:pt x="1007040" y="0"/>
                  <a:pt x="974558" y="32482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олилиния 108"/>
          <p:cNvSpPr/>
          <p:nvPr/>
        </p:nvSpPr>
        <p:spPr>
          <a:xfrm>
            <a:off x="5197642" y="2153653"/>
            <a:ext cx="1418486" cy="228600"/>
          </a:xfrm>
          <a:custGeom>
            <a:avLst/>
            <a:gdLst>
              <a:gd name="connsiteX0" fmla="*/ 0 w 1418486"/>
              <a:gd name="connsiteY0" fmla="*/ 0 h 228600"/>
              <a:gd name="connsiteX1" fmla="*/ 60158 w 1418486"/>
              <a:gd name="connsiteY1" fmla="*/ 12031 h 228600"/>
              <a:gd name="connsiteX2" fmla="*/ 156411 w 1418486"/>
              <a:gd name="connsiteY2" fmla="*/ 24063 h 228600"/>
              <a:gd name="connsiteX3" fmla="*/ 228600 w 1418486"/>
              <a:gd name="connsiteY3" fmla="*/ 48126 h 228600"/>
              <a:gd name="connsiteX4" fmla="*/ 264695 w 1418486"/>
              <a:gd name="connsiteY4" fmla="*/ 60158 h 228600"/>
              <a:gd name="connsiteX5" fmla="*/ 300790 w 1418486"/>
              <a:gd name="connsiteY5" fmla="*/ 84221 h 228600"/>
              <a:gd name="connsiteX6" fmla="*/ 324853 w 1418486"/>
              <a:gd name="connsiteY6" fmla="*/ 120315 h 228600"/>
              <a:gd name="connsiteX7" fmla="*/ 385011 w 1418486"/>
              <a:gd name="connsiteY7" fmla="*/ 168442 h 228600"/>
              <a:gd name="connsiteX8" fmla="*/ 421105 w 1418486"/>
              <a:gd name="connsiteY8" fmla="*/ 180473 h 228600"/>
              <a:gd name="connsiteX9" fmla="*/ 445169 w 1418486"/>
              <a:gd name="connsiteY9" fmla="*/ 204536 h 228600"/>
              <a:gd name="connsiteX10" fmla="*/ 517358 w 1418486"/>
              <a:gd name="connsiteY10" fmla="*/ 228600 h 228600"/>
              <a:gd name="connsiteX11" fmla="*/ 625642 w 1418486"/>
              <a:gd name="connsiteY11" fmla="*/ 216568 h 228600"/>
              <a:gd name="connsiteX12" fmla="*/ 697832 w 1418486"/>
              <a:gd name="connsiteY12" fmla="*/ 192505 h 228600"/>
              <a:gd name="connsiteX13" fmla="*/ 733926 w 1418486"/>
              <a:gd name="connsiteY13" fmla="*/ 180473 h 228600"/>
              <a:gd name="connsiteX14" fmla="*/ 794084 w 1418486"/>
              <a:gd name="connsiteY14" fmla="*/ 144379 h 228600"/>
              <a:gd name="connsiteX15" fmla="*/ 818147 w 1418486"/>
              <a:gd name="connsiteY15" fmla="*/ 120315 h 228600"/>
              <a:gd name="connsiteX16" fmla="*/ 890337 w 1418486"/>
              <a:gd name="connsiteY16" fmla="*/ 96252 h 228600"/>
              <a:gd name="connsiteX17" fmla="*/ 926432 w 1418486"/>
              <a:gd name="connsiteY17" fmla="*/ 84221 h 228600"/>
              <a:gd name="connsiteX18" fmla="*/ 1070811 w 1418486"/>
              <a:gd name="connsiteY18" fmla="*/ 120315 h 228600"/>
              <a:gd name="connsiteX19" fmla="*/ 1106905 w 1418486"/>
              <a:gd name="connsiteY19" fmla="*/ 132347 h 228600"/>
              <a:gd name="connsiteX20" fmla="*/ 1287379 w 1418486"/>
              <a:gd name="connsiteY20" fmla="*/ 120315 h 228600"/>
              <a:gd name="connsiteX21" fmla="*/ 1347537 w 1418486"/>
              <a:gd name="connsiteY21" fmla="*/ 108284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18486" h="228600">
                <a:moveTo>
                  <a:pt x="0" y="0"/>
                </a:moveTo>
                <a:cubicBezTo>
                  <a:pt x="20053" y="4010"/>
                  <a:pt x="39946" y="8921"/>
                  <a:pt x="60158" y="12031"/>
                </a:cubicBezTo>
                <a:cubicBezTo>
                  <a:pt x="92116" y="16948"/>
                  <a:pt x="124795" y="17288"/>
                  <a:pt x="156411" y="24063"/>
                </a:cubicBezTo>
                <a:cubicBezTo>
                  <a:pt x="181213" y="29378"/>
                  <a:pt x="204537" y="40105"/>
                  <a:pt x="228600" y="48126"/>
                </a:cubicBezTo>
                <a:cubicBezTo>
                  <a:pt x="240632" y="52137"/>
                  <a:pt x="254142" y="53123"/>
                  <a:pt x="264695" y="60158"/>
                </a:cubicBezTo>
                <a:lnTo>
                  <a:pt x="300790" y="84221"/>
                </a:lnTo>
                <a:cubicBezTo>
                  <a:pt x="308811" y="96252"/>
                  <a:pt x="315820" y="109024"/>
                  <a:pt x="324853" y="120315"/>
                </a:cubicBezTo>
                <a:cubicBezTo>
                  <a:pt x="339776" y="138969"/>
                  <a:pt x="364163" y="158018"/>
                  <a:pt x="385011" y="168442"/>
                </a:cubicBezTo>
                <a:cubicBezTo>
                  <a:pt x="396354" y="174114"/>
                  <a:pt x="409074" y="176463"/>
                  <a:pt x="421105" y="180473"/>
                </a:cubicBezTo>
                <a:cubicBezTo>
                  <a:pt x="429126" y="188494"/>
                  <a:pt x="435023" y="199463"/>
                  <a:pt x="445169" y="204536"/>
                </a:cubicBezTo>
                <a:cubicBezTo>
                  <a:pt x="467856" y="215880"/>
                  <a:pt x="517358" y="228600"/>
                  <a:pt x="517358" y="228600"/>
                </a:cubicBezTo>
                <a:cubicBezTo>
                  <a:pt x="553453" y="224589"/>
                  <a:pt x="590030" y="223690"/>
                  <a:pt x="625642" y="216568"/>
                </a:cubicBezTo>
                <a:cubicBezTo>
                  <a:pt x="650514" y="211593"/>
                  <a:pt x="673769" y="200526"/>
                  <a:pt x="697832" y="192505"/>
                </a:cubicBezTo>
                <a:lnTo>
                  <a:pt x="733926" y="180473"/>
                </a:lnTo>
                <a:cubicBezTo>
                  <a:pt x="794904" y="119497"/>
                  <a:pt x="715984" y="191240"/>
                  <a:pt x="794084" y="144379"/>
                </a:cubicBezTo>
                <a:cubicBezTo>
                  <a:pt x="803811" y="138543"/>
                  <a:pt x="808001" y="125388"/>
                  <a:pt x="818147" y="120315"/>
                </a:cubicBezTo>
                <a:cubicBezTo>
                  <a:pt x="840834" y="108971"/>
                  <a:pt x="866274" y="104273"/>
                  <a:pt x="890337" y="96252"/>
                </a:cubicBezTo>
                <a:lnTo>
                  <a:pt x="926432" y="84221"/>
                </a:lnTo>
                <a:cubicBezTo>
                  <a:pt x="1023637" y="100421"/>
                  <a:pt x="975482" y="88538"/>
                  <a:pt x="1070811" y="120315"/>
                </a:cubicBezTo>
                <a:lnTo>
                  <a:pt x="1106905" y="132347"/>
                </a:lnTo>
                <a:cubicBezTo>
                  <a:pt x="1167063" y="128336"/>
                  <a:pt x="1227456" y="126973"/>
                  <a:pt x="1287379" y="120315"/>
                </a:cubicBezTo>
                <a:cubicBezTo>
                  <a:pt x="1418486" y="105748"/>
                  <a:pt x="1255514" y="108284"/>
                  <a:pt x="1347537" y="108284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Полилиния 109"/>
          <p:cNvSpPr/>
          <p:nvPr/>
        </p:nvSpPr>
        <p:spPr>
          <a:xfrm>
            <a:off x="7279105" y="1608426"/>
            <a:ext cx="1636295" cy="412879"/>
          </a:xfrm>
          <a:custGeom>
            <a:avLst/>
            <a:gdLst>
              <a:gd name="connsiteX0" fmla="*/ 0 w 1636295"/>
              <a:gd name="connsiteY0" fmla="*/ 400848 h 412879"/>
              <a:gd name="connsiteX1" fmla="*/ 36095 w 1636295"/>
              <a:gd name="connsiteY1" fmla="*/ 412879 h 412879"/>
              <a:gd name="connsiteX2" fmla="*/ 180474 w 1636295"/>
              <a:gd name="connsiteY2" fmla="*/ 388816 h 412879"/>
              <a:gd name="connsiteX3" fmla="*/ 252663 w 1636295"/>
              <a:gd name="connsiteY3" fmla="*/ 364753 h 412879"/>
              <a:gd name="connsiteX4" fmla="*/ 288758 w 1636295"/>
              <a:gd name="connsiteY4" fmla="*/ 352721 h 412879"/>
              <a:gd name="connsiteX5" fmla="*/ 336884 w 1636295"/>
              <a:gd name="connsiteY5" fmla="*/ 292563 h 412879"/>
              <a:gd name="connsiteX6" fmla="*/ 372979 w 1636295"/>
              <a:gd name="connsiteY6" fmla="*/ 280532 h 412879"/>
              <a:gd name="connsiteX7" fmla="*/ 433137 w 1636295"/>
              <a:gd name="connsiteY7" fmla="*/ 172248 h 412879"/>
              <a:gd name="connsiteX8" fmla="*/ 457200 w 1636295"/>
              <a:gd name="connsiteY8" fmla="*/ 136153 h 412879"/>
              <a:gd name="connsiteX9" fmla="*/ 493295 w 1636295"/>
              <a:gd name="connsiteY9" fmla="*/ 112090 h 412879"/>
              <a:gd name="connsiteX10" fmla="*/ 517358 w 1636295"/>
              <a:gd name="connsiteY10" fmla="*/ 75995 h 412879"/>
              <a:gd name="connsiteX11" fmla="*/ 589548 w 1636295"/>
              <a:gd name="connsiteY11" fmla="*/ 51932 h 412879"/>
              <a:gd name="connsiteX12" fmla="*/ 794084 w 1636295"/>
              <a:gd name="connsiteY12" fmla="*/ 15837 h 412879"/>
              <a:gd name="connsiteX13" fmla="*/ 830179 w 1636295"/>
              <a:gd name="connsiteY13" fmla="*/ 27869 h 412879"/>
              <a:gd name="connsiteX14" fmla="*/ 998621 w 1636295"/>
              <a:gd name="connsiteY14" fmla="*/ 63963 h 412879"/>
              <a:gd name="connsiteX15" fmla="*/ 1167063 w 1636295"/>
              <a:gd name="connsiteY15" fmla="*/ 112090 h 412879"/>
              <a:gd name="connsiteX16" fmla="*/ 1263316 w 1636295"/>
              <a:gd name="connsiteY16" fmla="*/ 124121 h 412879"/>
              <a:gd name="connsiteX17" fmla="*/ 1299411 w 1636295"/>
              <a:gd name="connsiteY17" fmla="*/ 136153 h 412879"/>
              <a:gd name="connsiteX18" fmla="*/ 1576137 w 1636295"/>
              <a:gd name="connsiteY18" fmla="*/ 136153 h 412879"/>
              <a:gd name="connsiteX19" fmla="*/ 1612232 w 1636295"/>
              <a:gd name="connsiteY19" fmla="*/ 112090 h 412879"/>
              <a:gd name="connsiteX20" fmla="*/ 1624263 w 1636295"/>
              <a:gd name="connsiteY20" fmla="*/ 75995 h 412879"/>
              <a:gd name="connsiteX21" fmla="*/ 1636295 w 1636295"/>
              <a:gd name="connsiteY21" fmla="*/ 63963 h 4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412879">
                <a:moveTo>
                  <a:pt x="0" y="400848"/>
                </a:moveTo>
                <a:cubicBezTo>
                  <a:pt x="12032" y="404858"/>
                  <a:pt x="23413" y="412879"/>
                  <a:pt x="36095" y="412879"/>
                </a:cubicBezTo>
                <a:cubicBezTo>
                  <a:pt x="53316" y="412879"/>
                  <a:pt x="155421" y="395649"/>
                  <a:pt x="180474" y="388816"/>
                </a:cubicBezTo>
                <a:cubicBezTo>
                  <a:pt x="204945" y="382142"/>
                  <a:pt x="228600" y="372774"/>
                  <a:pt x="252663" y="364753"/>
                </a:cubicBezTo>
                <a:lnTo>
                  <a:pt x="288758" y="352721"/>
                </a:lnTo>
                <a:cubicBezTo>
                  <a:pt x="299686" y="336330"/>
                  <a:pt x="317837" y="303991"/>
                  <a:pt x="336884" y="292563"/>
                </a:cubicBezTo>
                <a:cubicBezTo>
                  <a:pt x="347759" y="286038"/>
                  <a:pt x="360947" y="284542"/>
                  <a:pt x="372979" y="280532"/>
                </a:cubicBezTo>
                <a:cubicBezTo>
                  <a:pt x="394157" y="217001"/>
                  <a:pt x="377976" y="254990"/>
                  <a:pt x="433137" y="172248"/>
                </a:cubicBezTo>
                <a:cubicBezTo>
                  <a:pt x="441158" y="160216"/>
                  <a:pt x="445168" y="144174"/>
                  <a:pt x="457200" y="136153"/>
                </a:cubicBezTo>
                <a:lnTo>
                  <a:pt x="493295" y="112090"/>
                </a:lnTo>
                <a:cubicBezTo>
                  <a:pt x="501316" y="100058"/>
                  <a:pt x="505096" y="83659"/>
                  <a:pt x="517358" y="75995"/>
                </a:cubicBezTo>
                <a:cubicBezTo>
                  <a:pt x="538867" y="62552"/>
                  <a:pt x="589548" y="51932"/>
                  <a:pt x="589548" y="51932"/>
                </a:cubicBezTo>
                <a:cubicBezTo>
                  <a:pt x="667445" y="0"/>
                  <a:pt x="630812" y="15837"/>
                  <a:pt x="794084" y="15837"/>
                </a:cubicBezTo>
                <a:cubicBezTo>
                  <a:pt x="806767" y="15837"/>
                  <a:pt x="817821" y="25017"/>
                  <a:pt x="830179" y="27869"/>
                </a:cubicBezTo>
                <a:cubicBezTo>
                  <a:pt x="870508" y="37176"/>
                  <a:pt x="949711" y="49290"/>
                  <a:pt x="998621" y="63963"/>
                </a:cubicBezTo>
                <a:cubicBezTo>
                  <a:pt x="1055703" y="81088"/>
                  <a:pt x="1106808" y="104558"/>
                  <a:pt x="1167063" y="112090"/>
                </a:cubicBezTo>
                <a:lnTo>
                  <a:pt x="1263316" y="124121"/>
                </a:lnTo>
                <a:cubicBezTo>
                  <a:pt x="1275348" y="128132"/>
                  <a:pt x="1286901" y="134068"/>
                  <a:pt x="1299411" y="136153"/>
                </a:cubicBezTo>
                <a:cubicBezTo>
                  <a:pt x="1425321" y="157139"/>
                  <a:pt x="1430866" y="146530"/>
                  <a:pt x="1576137" y="136153"/>
                </a:cubicBezTo>
                <a:cubicBezTo>
                  <a:pt x="1588169" y="128132"/>
                  <a:pt x="1603199" y="123382"/>
                  <a:pt x="1612232" y="112090"/>
                </a:cubicBezTo>
                <a:cubicBezTo>
                  <a:pt x="1620155" y="102187"/>
                  <a:pt x="1618591" y="87339"/>
                  <a:pt x="1624263" y="75995"/>
                </a:cubicBezTo>
                <a:cubicBezTo>
                  <a:pt x="1626800" y="70922"/>
                  <a:pt x="1632284" y="67974"/>
                  <a:pt x="1636295" y="63963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олилиния 110"/>
          <p:cNvSpPr/>
          <p:nvPr/>
        </p:nvSpPr>
        <p:spPr>
          <a:xfrm>
            <a:off x="5594684" y="1082842"/>
            <a:ext cx="2731169" cy="529390"/>
          </a:xfrm>
          <a:custGeom>
            <a:avLst/>
            <a:gdLst>
              <a:gd name="connsiteX0" fmla="*/ 0 w 2731169"/>
              <a:gd name="connsiteY0" fmla="*/ 0 h 529390"/>
              <a:gd name="connsiteX1" fmla="*/ 24063 w 2731169"/>
              <a:gd name="connsiteY1" fmla="*/ 108284 h 529390"/>
              <a:gd name="connsiteX2" fmla="*/ 84221 w 2731169"/>
              <a:gd name="connsiteY2" fmla="*/ 144379 h 529390"/>
              <a:gd name="connsiteX3" fmla="*/ 192505 w 2731169"/>
              <a:gd name="connsiteY3" fmla="*/ 192505 h 529390"/>
              <a:gd name="connsiteX4" fmla="*/ 312821 w 2731169"/>
              <a:gd name="connsiteY4" fmla="*/ 228600 h 529390"/>
              <a:gd name="connsiteX5" fmla="*/ 348916 w 2731169"/>
              <a:gd name="connsiteY5" fmla="*/ 240632 h 529390"/>
              <a:gd name="connsiteX6" fmla="*/ 541421 w 2731169"/>
              <a:gd name="connsiteY6" fmla="*/ 264695 h 529390"/>
              <a:gd name="connsiteX7" fmla="*/ 637674 w 2731169"/>
              <a:gd name="connsiteY7" fmla="*/ 252663 h 529390"/>
              <a:gd name="connsiteX8" fmla="*/ 673769 w 2731169"/>
              <a:gd name="connsiteY8" fmla="*/ 264695 h 529390"/>
              <a:gd name="connsiteX9" fmla="*/ 709863 w 2731169"/>
              <a:gd name="connsiteY9" fmla="*/ 252663 h 529390"/>
              <a:gd name="connsiteX10" fmla="*/ 757990 w 2731169"/>
              <a:gd name="connsiteY10" fmla="*/ 240632 h 529390"/>
              <a:gd name="connsiteX11" fmla="*/ 830179 w 2731169"/>
              <a:gd name="connsiteY11" fmla="*/ 228600 h 529390"/>
              <a:gd name="connsiteX12" fmla="*/ 866274 w 2731169"/>
              <a:gd name="connsiteY12" fmla="*/ 216569 h 529390"/>
              <a:gd name="connsiteX13" fmla="*/ 962527 w 2731169"/>
              <a:gd name="connsiteY13" fmla="*/ 192505 h 529390"/>
              <a:gd name="connsiteX14" fmla="*/ 1022684 w 2731169"/>
              <a:gd name="connsiteY14" fmla="*/ 180474 h 529390"/>
              <a:gd name="connsiteX15" fmla="*/ 1058779 w 2731169"/>
              <a:gd name="connsiteY15" fmla="*/ 168442 h 529390"/>
              <a:gd name="connsiteX16" fmla="*/ 1106905 w 2731169"/>
              <a:gd name="connsiteY16" fmla="*/ 156411 h 529390"/>
              <a:gd name="connsiteX17" fmla="*/ 1275348 w 2731169"/>
              <a:gd name="connsiteY17" fmla="*/ 132347 h 529390"/>
              <a:gd name="connsiteX18" fmla="*/ 1347537 w 2731169"/>
              <a:gd name="connsiteY18" fmla="*/ 144379 h 529390"/>
              <a:gd name="connsiteX19" fmla="*/ 1395663 w 2731169"/>
              <a:gd name="connsiteY19" fmla="*/ 132347 h 529390"/>
              <a:gd name="connsiteX20" fmla="*/ 1431758 w 2731169"/>
              <a:gd name="connsiteY20" fmla="*/ 144379 h 529390"/>
              <a:gd name="connsiteX21" fmla="*/ 1479884 w 2731169"/>
              <a:gd name="connsiteY21" fmla="*/ 156411 h 529390"/>
              <a:gd name="connsiteX22" fmla="*/ 1612232 w 2731169"/>
              <a:gd name="connsiteY22" fmla="*/ 192505 h 529390"/>
              <a:gd name="connsiteX23" fmla="*/ 1684421 w 2731169"/>
              <a:gd name="connsiteY23" fmla="*/ 228600 h 529390"/>
              <a:gd name="connsiteX24" fmla="*/ 1756611 w 2731169"/>
              <a:gd name="connsiteY24" fmla="*/ 252663 h 529390"/>
              <a:gd name="connsiteX25" fmla="*/ 1804737 w 2731169"/>
              <a:gd name="connsiteY25" fmla="*/ 300790 h 529390"/>
              <a:gd name="connsiteX26" fmla="*/ 1913021 w 2731169"/>
              <a:gd name="connsiteY26" fmla="*/ 360947 h 529390"/>
              <a:gd name="connsiteX27" fmla="*/ 1937084 w 2731169"/>
              <a:gd name="connsiteY27" fmla="*/ 385011 h 529390"/>
              <a:gd name="connsiteX28" fmla="*/ 2045369 w 2731169"/>
              <a:gd name="connsiteY28" fmla="*/ 421105 h 529390"/>
              <a:gd name="connsiteX29" fmla="*/ 2081463 w 2731169"/>
              <a:gd name="connsiteY29" fmla="*/ 433137 h 529390"/>
              <a:gd name="connsiteX30" fmla="*/ 2117558 w 2731169"/>
              <a:gd name="connsiteY30" fmla="*/ 445169 h 529390"/>
              <a:gd name="connsiteX31" fmla="*/ 2189748 w 2731169"/>
              <a:gd name="connsiteY31" fmla="*/ 445169 h 529390"/>
              <a:gd name="connsiteX32" fmla="*/ 2358190 w 2731169"/>
              <a:gd name="connsiteY32" fmla="*/ 433137 h 529390"/>
              <a:gd name="connsiteX33" fmla="*/ 2394284 w 2731169"/>
              <a:gd name="connsiteY33" fmla="*/ 445169 h 529390"/>
              <a:gd name="connsiteX34" fmla="*/ 2514600 w 2731169"/>
              <a:gd name="connsiteY34" fmla="*/ 469232 h 529390"/>
              <a:gd name="connsiteX35" fmla="*/ 2586790 w 2731169"/>
              <a:gd name="connsiteY35" fmla="*/ 493295 h 529390"/>
              <a:gd name="connsiteX36" fmla="*/ 2622884 w 2731169"/>
              <a:gd name="connsiteY36" fmla="*/ 505326 h 529390"/>
              <a:gd name="connsiteX37" fmla="*/ 2646948 w 2731169"/>
              <a:gd name="connsiteY37" fmla="*/ 529390 h 529390"/>
              <a:gd name="connsiteX38" fmla="*/ 2731169 w 2731169"/>
              <a:gd name="connsiteY38" fmla="*/ 493295 h 529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731169" h="529390">
                <a:moveTo>
                  <a:pt x="0" y="0"/>
                </a:moveTo>
                <a:cubicBezTo>
                  <a:pt x="2429" y="14573"/>
                  <a:pt x="10394" y="85503"/>
                  <a:pt x="24063" y="108284"/>
                </a:cubicBezTo>
                <a:cubicBezTo>
                  <a:pt x="44206" y="141854"/>
                  <a:pt x="51776" y="128156"/>
                  <a:pt x="84221" y="144379"/>
                </a:cubicBezTo>
                <a:cubicBezTo>
                  <a:pt x="163226" y="183882"/>
                  <a:pt x="68349" y="161465"/>
                  <a:pt x="192505" y="192505"/>
                </a:cubicBezTo>
                <a:cubicBezTo>
                  <a:pt x="265237" y="210688"/>
                  <a:pt x="224948" y="199309"/>
                  <a:pt x="312821" y="228600"/>
                </a:cubicBezTo>
                <a:cubicBezTo>
                  <a:pt x="324853" y="232611"/>
                  <a:pt x="336480" y="238145"/>
                  <a:pt x="348916" y="240632"/>
                </a:cubicBezTo>
                <a:cubicBezTo>
                  <a:pt x="452511" y="261350"/>
                  <a:pt x="388708" y="250811"/>
                  <a:pt x="541421" y="264695"/>
                </a:cubicBezTo>
                <a:cubicBezTo>
                  <a:pt x="573505" y="260684"/>
                  <a:pt x="605340" y="252663"/>
                  <a:pt x="637674" y="252663"/>
                </a:cubicBezTo>
                <a:cubicBezTo>
                  <a:pt x="650357" y="252663"/>
                  <a:pt x="661086" y="264695"/>
                  <a:pt x="673769" y="264695"/>
                </a:cubicBezTo>
                <a:cubicBezTo>
                  <a:pt x="686451" y="264695"/>
                  <a:pt x="697669" y="256147"/>
                  <a:pt x="709863" y="252663"/>
                </a:cubicBezTo>
                <a:cubicBezTo>
                  <a:pt x="725763" y="248120"/>
                  <a:pt x="741775" y="243875"/>
                  <a:pt x="757990" y="240632"/>
                </a:cubicBezTo>
                <a:cubicBezTo>
                  <a:pt x="781911" y="235848"/>
                  <a:pt x="806365" y="233892"/>
                  <a:pt x="830179" y="228600"/>
                </a:cubicBezTo>
                <a:cubicBezTo>
                  <a:pt x="842559" y="225849"/>
                  <a:pt x="854038" y="219906"/>
                  <a:pt x="866274" y="216569"/>
                </a:cubicBezTo>
                <a:cubicBezTo>
                  <a:pt x="898181" y="207867"/>
                  <a:pt x="930097" y="198991"/>
                  <a:pt x="962527" y="192505"/>
                </a:cubicBezTo>
                <a:cubicBezTo>
                  <a:pt x="982579" y="188495"/>
                  <a:pt x="1002845" y="185434"/>
                  <a:pt x="1022684" y="180474"/>
                </a:cubicBezTo>
                <a:cubicBezTo>
                  <a:pt x="1034988" y="177398"/>
                  <a:pt x="1046584" y="171926"/>
                  <a:pt x="1058779" y="168442"/>
                </a:cubicBezTo>
                <a:cubicBezTo>
                  <a:pt x="1074678" y="163899"/>
                  <a:pt x="1090763" y="159998"/>
                  <a:pt x="1106905" y="156411"/>
                </a:cubicBezTo>
                <a:cubicBezTo>
                  <a:pt x="1183527" y="139384"/>
                  <a:pt x="1180744" y="142859"/>
                  <a:pt x="1275348" y="132347"/>
                </a:cubicBezTo>
                <a:cubicBezTo>
                  <a:pt x="1299411" y="136358"/>
                  <a:pt x="1323142" y="144379"/>
                  <a:pt x="1347537" y="144379"/>
                </a:cubicBezTo>
                <a:cubicBezTo>
                  <a:pt x="1364073" y="144379"/>
                  <a:pt x="1379127" y="132347"/>
                  <a:pt x="1395663" y="132347"/>
                </a:cubicBezTo>
                <a:cubicBezTo>
                  <a:pt x="1408346" y="132347"/>
                  <a:pt x="1419563" y="140895"/>
                  <a:pt x="1431758" y="144379"/>
                </a:cubicBezTo>
                <a:cubicBezTo>
                  <a:pt x="1447657" y="148922"/>
                  <a:pt x="1463742" y="152824"/>
                  <a:pt x="1479884" y="156411"/>
                </a:cubicBezTo>
                <a:cubicBezTo>
                  <a:pt x="1581924" y="179086"/>
                  <a:pt x="1499544" y="154942"/>
                  <a:pt x="1612232" y="192505"/>
                </a:cubicBezTo>
                <a:cubicBezTo>
                  <a:pt x="1743872" y="236385"/>
                  <a:pt x="1544480" y="166404"/>
                  <a:pt x="1684421" y="228600"/>
                </a:cubicBezTo>
                <a:cubicBezTo>
                  <a:pt x="1707600" y="238902"/>
                  <a:pt x="1756611" y="252663"/>
                  <a:pt x="1756611" y="252663"/>
                </a:cubicBezTo>
                <a:cubicBezTo>
                  <a:pt x="1777027" y="313914"/>
                  <a:pt x="1752236" y="271623"/>
                  <a:pt x="1804737" y="300790"/>
                </a:cubicBezTo>
                <a:cubicBezTo>
                  <a:pt x="1928847" y="369740"/>
                  <a:pt x="1831350" y="333724"/>
                  <a:pt x="1913021" y="360947"/>
                </a:cubicBezTo>
                <a:cubicBezTo>
                  <a:pt x="1921042" y="368968"/>
                  <a:pt x="1926938" y="379938"/>
                  <a:pt x="1937084" y="385011"/>
                </a:cubicBezTo>
                <a:cubicBezTo>
                  <a:pt x="1937095" y="385016"/>
                  <a:pt x="2027316" y="415087"/>
                  <a:pt x="2045369" y="421105"/>
                </a:cubicBezTo>
                <a:lnTo>
                  <a:pt x="2081463" y="433137"/>
                </a:lnTo>
                <a:lnTo>
                  <a:pt x="2117558" y="445169"/>
                </a:lnTo>
                <a:cubicBezTo>
                  <a:pt x="2213811" y="413084"/>
                  <a:pt x="2093495" y="445169"/>
                  <a:pt x="2189748" y="445169"/>
                </a:cubicBezTo>
                <a:cubicBezTo>
                  <a:pt x="2246038" y="445169"/>
                  <a:pt x="2302043" y="437148"/>
                  <a:pt x="2358190" y="433137"/>
                </a:cubicBezTo>
                <a:cubicBezTo>
                  <a:pt x="2370221" y="437148"/>
                  <a:pt x="2381927" y="442317"/>
                  <a:pt x="2394284" y="445169"/>
                </a:cubicBezTo>
                <a:cubicBezTo>
                  <a:pt x="2434136" y="454366"/>
                  <a:pt x="2475799" y="456299"/>
                  <a:pt x="2514600" y="469232"/>
                </a:cubicBezTo>
                <a:lnTo>
                  <a:pt x="2586790" y="493295"/>
                </a:lnTo>
                <a:lnTo>
                  <a:pt x="2622884" y="505326"/>
                </a:lnTo>
                <a:cubicBezTo>
                  <a:pt x="2630905" y="513347"/>
                  <a:pt x="2635604" y="529390"/>
                  <a:pt x="2646948" y="529390"/>
                </a:cubicBezTo>
                <a:cubicBezTo>
                  <a:pt x="2698658" y="529390"/>
                  <a:pt x="2706983" y="517479"/>
                  <a:pt x="2731169" y="493295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олилиния 111"/>
          <p:cNvSpPr/>
          <p:nvPr/>
        </p:nvSpPr>
        <p:spPr>
          <a:xfrm>
            <a:off x="8554453" y="1684421"/>
            <a:ext cx="421105" cy="1167063"/>
          </a:xfrm>
          <a:custGeom>
            <a:avLst/>
            <a:gdLst>
              <a:gd name="connsiteX0" fmla="*/ 360947 w 421105"/>
              <a:gd name="connsiteY0" fmla="*/ 0 h 1167063"/>
              <a:gd name="connsiteX1" fmla="*/ 409073 w 421105"/>
              <a:gd name="connsiteY1" fmla="*/ 108284 h 1167063"/>
              <a:gd name="connsiteX2" fmla="*/ 421105 w 421105"/>
              <a:gd name="connsiteY2" fmla="*/ 156411 h 1167063"/>
              <a:gd name="connsiteX3" fmla="*/ 397042 w 421105"/>
              <a:gd name="connsiteY3" fmla="*/ 312821 h 1167063"/>
              <a:gd name="connsiteX4" fmla="*/ 348915 w 421105"/>
              <a:gd name="connsiteY4" fmla="*/ 372979 h 1167063"/>
              <a:gd name="connsiteX5" fmla="*/ 324852 w 421105"/>
              <a:gd name="connsiteY5" fmla="*/ 409074 h 1167063"/>
              <a:gd name="connsiteX6" fmla="*/ 288758 w 421105"/>
              <a:gd name="connsiteY6" fmla="*/ 433137 h 1167063"/>
              <a:gd name="connsiteX7" fmla="*/ 228600 w 421105"/>
              <a:gd name="connsiteY7" fmla="*/ 493295 h 1167063"/>
              <a:gd name="connsiteX8" fmla="*/ 204536 w 421105"/>
              <a:gd name="connsiteY8" fmla="*/ 517358 h 1167063"/>
              <a:gd name="connsiteX9" fmla="*/ 132347 w 421105"/>
              <a:gd name="connsiteY9" fmla="*/ 613611 h 1167063"/>
              <a:gd name="connsiteX10" fmla="*/ 96252 w 421105"/>
              <a:gd name="connsiteY10" fmla="*/ 721895 h 1167063"/>
              <a:gd name="connsiteX11" fmla="*/ 84221 w 421105"/>
              <a:gd name="connsiteY11" fmla="*/ 757990 h 1167063"/>
              <a:gd name="connsiteX12" fmla="*/ 108284 w 421105"/>
              <a:gd name="connsiteY12" fmla="*/ 854242 h 1167063"/>
              <a:gd name="connsiteX13" fmla="*/ 96252 w 421105"/>
              <a:gd name="connsiteY13" fmla="*/ 902368 h 1167063"/>
              <a:gd name="connsiteX14" fmla="*/ 108284 w 421105"/>
              <a:gd name="connsiteY14" fmla="*/ 938463 h 1167063"/>
              <a:gd name="connsiteX15" fmla="*/ 72189 w 421105"/>
              <a:gd name="connsiteY15" fmla="*/ 1046747 h 1167063"/>
              <a:gd name="connsiteX16" fmla="*/ 48126 w 421105"/>
              <a:gd name="connsiteY16" fmla="*/ 1070811 h 1167063"/>
              <a:gd name="connsiteX17" fmla="*/ 36094 w 421105"/>
              <a:gd name="connsiteY17" fmla="*/ 1106905 h 1167063"/>
              <a:gd name="connsiteX18" fmla="*/ 12031 w 421105"/>
              <a:gd name="connsiteY18" fmla="*/ 1143000 h 1167063"/>
              <a:gd name="connsiteX19" fmla="*/ 0 w 421105"/>
              <a:gd name="connsiteY19" fmla="*/ 1167063 h 116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1105" h="1167063">
                <a:moveTo>
                  <a:pt x="360947" y="0"/>
                </a:moveTo>
                <a:cubicBezTo>
                  <a:pt x="389583" y="85908"/>
                  <a:pt x="370940" y="51085"/>
                  <a:pt x="409073" y="108284"/>
                </a:cubicBezTo>
                <a:cubicBezTo>
                  <a:pt x="413084" y="124326"/>
                  <a:pt x="421105" y="139875"/>
                  <a:pt x="421105" y="156411"/>
                </a:cubicBezTo>
                <a:cubicBezTo>
                  <a:pt x="421105" y="184009"/>
                  <a:pt x="417635" y="271634"/>
                  <a:pt x="397042" y="312821"/>
                </a:cubicBezTo>
                <a:cubicBezTo>
                  <a:pt x="372353" y="362200"/>
                  <a:pt x="378759" y="335674"/>
                  <a:pt x="348915" y="372979"/>
                </a:cubicBezTo>
                <a:cubicBezTo>
                  <a:pt x="339882" y="384270"/>
                  <a:pt x="335077" y="398849"/>
                  <a:pt x="324852" y="409074"/>
                </a:cubicBezTo>
                <a:cubicBezTo>
                  <a:pt x="314627" y="419299"/>
                  <a:pt x="299640" y="423615"/>
                  <a:pt x="288758" y="433137"/>
                </a:cubicBezTo>
                <a:cubicBezTo>
                  <a:pt x="267416" y="451811"/>
                  <a:pt x="248653" y="473242"/>
                  <a:pt x="228600" y="493295"/>
                </a:cubicBezTo>
                <a:cubicBezTo>
                  <a:pt x="220579" y="501316"/>
                  <a:pt x="210828" y="507920"/>
                  <a:pt x="204536" y="517358"/>
                </a:cubicBezTo>
                <a:cubicBezTo>
                  <a:pt x="150118" y="598985"/>
                  <a:pt x="176859" y="569097"/>
                  <a:pt x="132347" y="613611"/>
                </a:cubicBezTo>
                <a:lnTo>
                  <a:pt x="96252" y="721895"/>
                </a:lnTo>
                <a:lnTo>
                  <a:pt x="84221" y="757990"/>
                </a:lnTo>
                <a:cubicBezTo>
                  <a:pt x="93714" y="786471"/>
                  <a:pt x="108284" y="825207"/>
                  <a:pt x="108284" y="854242"/>
                </a:cubicBezTo>
                <a:cubicBezTo>
                  <a:pt x="108284" y="870778"/>
                  <a:pt x="100263" y="886326"/>
                  <a:pt x="96252" y="902368"/>
                </a:cubicBezTo>
                <a:cubicBezTo>
                  <a:pt x="100263" y="914400"/>
                  <a:pt x="108284" y="925780"/>
                  <a:pt x="108284" y="938463"/>
                </a:cubicBezTo>
                <a:cubicBezTo>
                  <a:pt x="108284" y="991050"/>
                  <a:pt x="101243" y="1010429"/>
                  <a:pt x="72189" y="1046747"/>
                </a:cubicBezTo>
                <a:cubicBezTo>
                  <a:pt x="65103" y="1055605"/>
                  <a:pt x="56147" y="1062790"/>
                  <a:pt x="48126" y="1070811"/>
                </a:cubicBezTo>
                <a:cubicBezTo>
                  <a:pt x="44115" y="1082842"/>
                  <a:pt x="41766" y="1095562"/>
                  <a:pt x="36094" y="1106905"/>
                </a:cubicBezTo>
                <a:cubicBezTo>
                  <a:pt x="29627" y="1119839"/>
                  <a:pt x="19471" y="1130600"/>
                  <a:pt x="12031" y="1143000"/>
                </a:cubicBezTo>
                <a:cubicBezTo>
                  <a:pt x="7417" y="1150690"/>
                  <a:pt x="4010" y="1159042"/>
                  <a:pt x="0" y="1167063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олилиния 112"/>
          <p:cNvSpPr/>
          <p:nvPr/>
        </p:nvSpPr>
        <p:spPr>
          <a:xfrm>
            <a:off x="6958268" y="2269962"/>
            <a:ext cx="1066795" cy="822154"/>
          </a:xfrm>
          <a:custGeom>
            <a:avLst/>
            <a:gdLst>
              <a:gd name="connsiteX0" fmla="*/ 68174 w 1066795"/>
              <a:gd name="connsiteY0" fmla="*/ 52133 h 822154"/>
              <a:gd name="connsiteX1" fmla="*/ 128332 w 1066795"/>
              <a:gd name="connsiteY1" fmla="*/ 112291 h 822154"/>
              <a:gd name="connsiteX2" fmla="*/ 200521 w 1066795"/>
              <a:gd name="connsiteY2" fmla="*/ 160417 h 822154"/>
              <a:gd name="connsiteX3" fmla="*/ 260679 w 1066795"/>
              <a:gd name="connsiteY3" fmla="*/ 208543 h 822154"/>
              <a:gd name="connsiteX4" fmla="*/ 296774 w 1066795"/>
              <a:gd name="connsiteY4" fmla="*/ 220575 h 822154"/>
              <a:gd name="connsiteX5" fmla="*/ 332869 w 1066795"/>
              <a:gd name="connsiteY5" fmla="*/ 244638 h 822154"/>
              <a:gd name="connsiteX6" fmla="*/ 477248 w 1066795"/>
              <a:gd name="connsiteY6" fmla="*/ 256670 h 822154"/>
              <a:gd name="connsiteX7" fmla="*/ 549437 w 1066795"/>
              <a:gd name="connsiteY7" fmla="*/ 232606 h 822154"/>
              <a:gd name="connsiteX8" fmla="*/ 585532 w 1066795"/>
              <a:gd name="connsiteY8" fmla="*/ 220575 h 822154"/>
              <a:gd name="connsiteX9" fmla="*/ 657721 w 1066795"/>
              <a:gd name="connsiteY9" fmla="*/ 232606 h 822154"/>
              <a:gd name="connsiteX10" fmla="*/ 741943 w 1066795"/>
              <a:gd name="connsiteY10" fmla="*/ 244638 h 822154"/>
              <a:gd name="connsiteX11" fmla="*/ 766006 w 1066795"/>
              <a:gd name="connsiteY11" fmla="*/ 280733 h 822154"/>
              <a:gd name="connsiteX12" fmla="*/ 790069 w 1066795"/>
              <a:gd name="connsiteY12" fmla="*/ 425112 h 822154"/>
              <a:gd name="connsiteX13" fmla="*/ 766006 w 1066795"/>
              <a:gd name="connsiteY13" fmla="*/ 497301 h 822154"/>
              <a:gd name="connsiteX14" fmla="*/ 790069 w 1066795"/>
              <a:gd name="connsiteY14" fmla="*/ 665743 h 822154"/>
              <a:gd name="connsiteX15" fmla="*/ 814132 w 1066795"/>
              <a:gd name="connsiteY15" fmla="*/ 737933 h 822154"/>
              <a:gd name="connsiteX16" fmla="*/ 850227 w 1066795"/>
              <a:gd name="connsiteY16" fmla="*/ 749964 h 822154"/>
              <a:gd name="connsiteX17" fmla="*/ 874290 w 1066795"/>
              <a:gd name="connsiteY17" fmla="*/ 786059 h 822154"/>
              <a:gd name="connsiteX18" fmla="*/ 910385 w 1066795"/>
              <a:gd name="connsiteY18" fmla="*/ 798091 h 822154"/>
              <a:gd name="connsiteX19" fmla="*/ 946479 w 1066795"/>
              <a:gd name="connsiteY19" fmla="*/ 822154 h 822154"/>
              <a:gd name="connsiteX20" fmla="*/ 982574 w 1066795"/>
              <a:gd name="connsiteY20" fmla="*/ 810122 h 822154"/>
              <a:gd name="connsiteX21" fmla="*/ 1066795 w 1066795"/>
              <a:gd name="connsiteY21" fmla="*/ 822154 h 82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66795" h="822154">
                <a:moveTo>
                  <a:pt x="68174" y="52133"/>
                </a:moveTo>
                <a:cubicBezTo>
                  <a:pt x="212548" y="148381"/>
                  <a:pt x="0" y="0"/>
                  <a:pt x="128332" y="112291"/>
                </a:cubicBezTo>
                <a:cubicBezTo>
                  <a:pt x="150097" y="131335"/>
                  <a:pt x="180071" y="139968"/>
                  <a:pt x="200521" y="160417"/>
                </a:cubicBezTo>
                <a:cubicBezTo>
                  <a:pt x="222902" y="182797"/>
                  <a:pt x="230326" y="193366"/>
                  <a:pt x="260679" y="208543"/>
                </a:cubicBezTo>
                <a:cubicBezTo>
                  <a:pt x="272023" y="214215"/>
                  <a:pt x="285430" y="214903"/>
                  <a:pt x="296774" y="220575"/>
                </a:cubicBezTo>
                <a:cubicBezTo>
                  <a:pt x="309708" y="227042"/>
                  <a:pt x="318690" y="241802"/>
                  <a:pt x="332869" y="244638"/>
                </a:cubicBezTo>
                <a:cubicBezTo>
                  <a:pt x="380224" y="254109"/>
                  <a:pt x="429122" y="252659"/>
                  <a:pt x="477248" y="256670"/>
                </a:cubicBezTo>
                <a:lnTo>
                  <a:pt x="549437" y="232606"/>
                </a:lnTo>
                <a:lnTo>
                  <a:pt x="585532" y="220575"/>
                </a:lnTo>
                <a:lnTo>
                  <a:pt x="657721" y="232606"/>
                </a:lnTo>
                <a:cubicBezTo>
                  <a:pt x="685750" y="236918"/>
                  <a:pt x="716028" y="233120"/>
                  <a:pt x="741943" y="244638"/>
                </a:cubicBezTo>
                <a:cubicBezTo>
                  <a:pt x="755157" y="250511"/>
                  <a:pt x="757985" y="268701"/>
                  <a:pt x="766006" y="280733"/>
                </a:cubicBezTo>
                <a:cubicBezTo>
                  <a:pt x="783267" y="332518"/>
                  <a:pt x="794546" y="357953"/>
                  <a:pt x="790069" y="425112"/>
                </a:cubicBezTo>
                <a:cubicBezTo>
                  <a:pt x="788382" y="450420"/>
                  <a:pt x="766006" y="497301"/>
                  <a:pt x="766006" y="497301"/>
                </a:cubicBezTo>
                <a:cubicBezTo>
                  <a:pt x="771793" y="549384"/>
                  <a:pt x="775702" y="613065"/>
                  <a:pt x="790069" y="665743"/>
                </a:cubicBezTo>
                <a:cubicBezTo>
                  <a:pt x="796743" y="690214"/>
                  <a:pt x="790069" y="729912"/>
                  <a:pt x="814132" y="737933"/>
                </a:cubicBezTo>
                <a:lnTo>
                  <a:pt x="850227" y="749964"/>
                </a:lnTo>
                <a:cubicBezTo>
                  <a:pt x="858248" y="761996"/>
                  <a:pt x="862999" y="777026"/>
                  <a:pt x="874290" y="786059"/>
                </a:cubicBezTo>
                <a:cubicBezTo>
                  <a:pt x="884193" y="793982"/>
                  <a:pt x="899041" y="792419"/>
                  <a:pt x="910385" y="798091"/>
                </a:cubicBezTo>
                <a:cubicBezTo>
                  <a:pt x="923318" y="804558"/>
                  <a:pt x="934448" y="814133"/>
                  <a:pt x="946479" y="822154"/>
                </a:cubicBezTo>
                <a:cubicBezTo>
                  <a:pt x="958511" y="818143"/>
                  <a:pt x="969891" y="810122"/>
                  <a:pt x="982574" y="810122"/>
                </a:cubicBezTo>
                <a:cubicBezTo>
                  <a:pt x="1010933" y="810122"/>
                  <a:pt x="1066795" y="822154"/>
                  <a:pt x="1066795" y="822154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олилиния 113"/>
          <p:cNvSpPr/>
          <p:nvPr/>
        </p:nvSpPr>
        <p:spPr>
          <a:xfrm>
            <a:off x="7711910" y="3392905"/>
            <a:ext cx="794416" cy="1059438"/>
          </a:xfrm>
          <a:custGeom>
            <a:avLst/>
            <a:gdLst>
              <a:gd name="connsiteX0" fmla="*/ 553785 w 794416"/>
              <a:gd name="connsiteY0" fmla="*/ 0 h 1059438"/>
              <a:gd name="connsiteX1" fmla="*/ 601911 w 794416"/>
              <a:gd name="connsiteY1" fmla="*/ 60158 h 1059438"/>
              <a:gd name="connsiteX2" fmla="*/ 625974 w 794416"/>
              <a:gd name="connsiteY2" fmla="*/ 96253 h 1059438"/>
              <a:gd name="connsiteX3" fmla="*/ 662069 w 794416"/>
              <a:gd name="connsiteY3" fmla="*/ 132348 h 1059438"/>
              <a:gd name="connsiteX4" fmla="*/ 710195 w 794416"/>
              <a:gd name="connsiteY4" fmla="*/ 192506 h 1059438"/>
              <a:gd name="connsiteX5" fmla="*/ 746290 w 794416"/>
              <a:gd name="connsiteY5" fmla="*/ 264695 h 1059438"/>
              <a:gd name="connsiteX6" fmla="*/ 770353 w 794416"/>
              <a:gd name="connsiteY6" fmla="*/ 336884 h 1059438"/>
              <a:gd name="connsiteX7" fmla="*/ 794416 w 794416"/>
              <a:gd name="connsiteY7" fmla="*/ 421106 h 1059438"/>
              <a:gd name="connsiteX8" fmla="*/ 782385 w 794416"/>
              <a:gd name="connsiteY8" fmla="*/ 577516 h 1059438"/>
              <a:gd name="connsiteX9" fmla="*/ 758322 w 794416"/>
              <a:gd name="connsiteY9" fmla="*/ 685800 h 1059438"/>
              <a:gd name="connsiteX10" fmla="*/ 734258 w 794416"/>
              <a:gd name="connsiteY10" fmla="*/ 757990 h 1059438"/>
              <a:gd name="connsiteX11" fmla="*/ 698164 w 794416"/>
              <a:gd name="connsiteY11" fmla="*/ 782053 h 1059438"/>
              <a:gd name="connsiteX12" fmla="*/ 686132 w 794416"/>
              <a:gd name="connsiteY12" fmla="*/ 818148 h 1059438"/>
              <a:gd name="connsiteX13" fmla="*/ 589879 w 794416"/>
              <a:gd name="connsiteY13" fmla="*/ 890337 h 1059438"/>
              <a:gd name="connsiteX14" fmla="*/ 493627 w 794416"/>
              <a:gd name="connsiteY14" fmla="*/ 950495 h 1059438"/>
              <a:gd name="connsiteX15" fmla="*/ 421437 w 794416"/>
              <a:gd name="connsiteY15" fmla="*/ 974558 h 1059438"/>
              <a:gd name="connsiteX16" fmla="*/ 385343 w 794416"/>
              <a:gd name="connsiteY16" fmla="*/ 986590 h 1059438"/>
              <a:gd name="connsiteX17" fmla="*/ 228932 w 794416"/>
              <a:gd name="connsiteY17" fmla="*/ 1010653 h 1059438"/>
              <a:gd name="connsiteX18" fmla="*/ 96585 w 794416"/>
              <a:gd name="connsiteY18" fmla="*/ 1046748 h 1059438"/>
              <a:gd name="connsiteX19" fmla="*/ 36427 w 794416"/>
              <a:gd name="connsiteY19" fmla="*/ 1058779 h 105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94416" h="1059438">
                <a:moveTo>
                  <a:pt x="553785" y="0"/>
                </a:moveTo>
                <a:cubicBezTo>
                  <a:pt x="577207" y="70269"/>
                  <a:pt x="547489" y="5736"/>
                  <a:pt x="601911" y="60158"/>
                </a:cubicBezTo>
                <a:cubicBezTo>
                  <a:pt x="612136" y="70383"/>
                  <a:pt x="616717" y="85144"/>
                  <a:pt x="625974" y="96253"/>
                </a:cubicBezTo>
                <a:cubicBezTo>
                  <a:pt x="636867" y="109325"/>
                  <a:pt x="651176" y="119276"/>
                  <a:pt x="662069" y="132348"/>
                </a:cubicBezTo>
                <a:cubicBezTo>
                  <a:pt x="737968" y="223425"/>
                  <a:pt x="640179" y="122488"/>
                  <a:pt x="710195" y="192506"/>
                </a:cubicBezTo>
                <a:cubicBezTo>
                  <a:pt x="754080" y="324154"/>
                  <a:pt x="684088" y="124739"/>
                  <a:pt x="746290" y="264695"/>
                </a:cubicBezTo>
                <a:cubicBezTo>
                  <a:pt x="756592" y="287874"/>
                  <a:pt x="762332" y="312821"/>
                  <a:pt x="770353" y="336884"/>
                </a:cubicBezTo>
                <a:cubicBezTo>
                  <a:pt x="787615" y="388670"/>
                  <a:pt x="779308" y="360670"/>
                  <a:pt x="794416" y="421106"/>
                </a:cubicBezTo>
                <a:cubicBezTo>
                  <a:pt x="790406" y="473243"/>
                  <a:pt x="788160" y="525545"/>
                  <a:pt x="782385" y="577516"/>
                </a:cubicBezTo>
                <a:cubicBezTo>
                  <a:pt x="780366" y="595692"/>
                  <a:pt x="764594" y="664893"/>
                  <a:pt x="758322" y="685800"/>
                </a:cubicBezTo>
                <a:cubicBezTo>
                  <a:pt x="751033" y="710095"/>
                  <a:pt x="755363" y="743920"/>
                  <a:pt x="734258" y="757990"/>
                </a:cubicBezTo>
                <a:lnTo>
                  <a:pt x="698164" y="782053"/>
                </a:lnTo>
                <a:cubicBezTo>
                  <a:pt x="694153" y="794085"/>
                  <a:pt x="693742" y="808002"/>
                  <a:pt x="686132" y="818148"/>
                </a:cubicBezTo>
                <a:cubicBezTo>
                  <a:pt x="640047" y="879594"/>
                  <a:pt x="642573" y="872773"/>
                  <a:pt x="589879" y="890337"/>
                </a:cubicBezTo>
                <a:cubicBezTo>
                  <a:pt x="551746" y="947537"/>
                  <a:pt x="579534" y="921859"/>
                  <a:pt x="493627" y="950495"/>
                </a:cubicBezTo>
                <a:lnTo>
                  <a:pt x="421437" y="974558"/>
                </a:lnTo>
                <a:cubicBezTo>
                  <a:pt x="409406" y="978568"/>
                  <a:pt x="397853" y="984505"/>
                  <a:pt x="385343" y="986590"/>
                </a:cubicBezTo>
                <a:cubicBezTo>
                  <a:pt x="285180" y="1003283"/>
                  <a:pt x="337303" y="995171"/>
                  <a:pt x="228932" y="1010653"/>
                </a:cubicBezTo>
                <a:cubicBezTo>
                  <a:pt x="182283" y="1026202"/>
                  <a:pt x="150847" y="1037705"/>
                  <a:pt x="96585" y="1046748"/>
                </a:cubicBezTo>
                <a:cubicBezTo>
                  <a:pt x="20439" y="1059438"/>
                  <a:pt x="0" y="1058779"/>
                  <a:pt x="36427" y="1058779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олилиния 114"/>
          <p:cNvSpPr/>
          <p:nvPr/>
        </p:nvSpPr>
        <p:spPr>
          <a:xfrm>
            <a:off x="6100011" y="2287550"/>
            <a:ext cx="661736" cy="2168571"/>
          </a:xfrm>
          <a:custGeom>
            <a:avLst/>
            <a:gdLst>
              <a:gd name="connsiteX0" fmla="*/ 565484 w 661736"/>
              <a:gd name="connsiteY0" fmla="*/ 10482 h 2168571"/>
              <a:gd name="connsiteX1" fmla="*/ 505326 w 661736"/>
              <a:gd name="connsiteY1" fmla="*/ 58608 h 2168571"/>
              <a:gd name="connsiteX2" fmla="*/ 433136 w 661736"/>
              <a:gd name="connsiteY2" fmla="*/ 106734 h 2168571"/>
              <a:gd name="connsiteX3" fmla="*/ 372978 w 661736"/>
              <a:gd name="connsiteY3" fmla="*/ 178924 h 2168571"/>
              <a:gd name="connsiteX4" fmla="*/ 348915 w 661736"/>
              <a:gd name="connsiteY4" fmla="*/ 215018 h 2168571"/>
              <a:gd name="connsiteX5" fmla="*/ 324852 w 661736"/>
              <a:gd name="connsiteY5" fmla="*/ 239082 h 2168571"/>
              <a:gd name="connsiteX6" fmla="*/ 240631 w 661736"/>
              <a:gd name="connsiteY6" fmla="*/ 347366 h 2168571"/>
              <a:gd name="connsiteX7" fmla="*/ 156410 w 661736"/>
              <a:gd name="connsiteY7" fmla="*/ 407524 h 2168571"/>
              <a:gd name="connsiteX8" fmla="*/ 120315 w 661736"/>
              <a:gd name="connsiteY8" fmla="*/ 419555 h 2168571"/>
              <a:gd name="connsiteX9" fmla="*/ 84221 w 661736"/>
              <a:gd name="connsiteY9" fmla="*/ 431587 h 2168571"/>
              <a:gd name="connsiteX10" fmla="*/ 60157 w 661736"/>
              <a:gd name="connsiteY10" fmla="*/ 455650 h 2168571"/>
              <a:gd name="connsiteX11" fmla="*/ 12031 w 661736"/>
              <a:gd name="connsiteY11" fmla="*/ 527839 h 2168571"/>
              <a:gd name="connsiteX12" fmla="*/ 0 w 661736"/>
              <a:gd name="connsiteY12" fmla="*/ 575966 h 2168571"/>
              <a:gd name="connsiteX13" fmla="*/ 0 w 661736"/>
              <a:gd name="connsiteY13" fmla="*/ 648155 h 2168571"/>
              <a:gd name="connsiteX14" fmla="*/ 36094 w 661736"/>
              <a:gd name="connsiteY14" fmla="*/ 816597 h 2168571"/>
              <a:gd name="connsiteX15" fmla="*/ 48126 w 661736"/>
              <a:gd name="connsiteY15" fmla="*/ 852692 h 2168571"/>
              <a:gd name="connsiteX16" fmla="*/ 60157 w 661736"/>
              <a:gd name="connsiteY16" fmla="*/ 888787 h 2168571"/>
              <a:gd name="connsiteX17" fmla="*/ 156410 w 661736"/>
              <a:gd name="connsiteY17" fmla="*/ 960976 h 2168571"/>
              <a:gd name="connsiteX18" fmla="*/ 192505 w 661736"/>
              <a:gd name="connsiteY18" fmla="*/ 985039 h 2168571"/>
              <a:gd name="connsiteX19" fmla="*/ 240631 w 661736"/>
              <a:gd name="connsiteY19" fmla="*/ 997071 h 2168571"/>
              <a:gd name="connsiteX20" fmla="*/ 312821 w 661736"/>
              <a:gd name="connsiteY20" fmla="*/ 1021134 h 2168571"/>
              <a:gd name="connsiteX21" fmla="*/ 348915 w 661736"/>
              <a:gd name="connsiteY21" fmla="*/ 1033166 h 2168571"/>
              <a:gd name="connsiteX22" fmla="*/ 421105 w 661736"/>
              <a:gd name="connsiteY22" fmla="*/ 1081292 h 2168571"/>
              <a:gd name="connsiteX23" fmla="*/ 493294 w 661736"/>
              <a:gd name="connsiteY23" fmla="*/ 1105355 h 2168571"/>
              <a:gd name="connsiteX24" fmla="*/ 517357 w 661736"/>
              <a:gd name="connsiteY24" fmla="*/ 1141450 h 2168571"/>
              <a:gd name="connsiteX25" fmla="*/ 577515 w 661736"/>
              <a:gd name="connsiteY25" fmla="*/ 1189576 h 2168571"/>
              <a:gd name="connsiteX26" fmla="*/ 613610 w 661736"/>
              <a:gd name="connsiteY26" fmla="*/ 1261766 h 2168571"/>
              <a:gd name="connsiteX27" fmla="*/ 637673 w 661736"/>
              <a:gd name="connsiteY27" fmla="*/ 1297861 h 2168571"/>
              <a:gd name="connsiteX28" fmla="*/ 661736 w 661736"/>
              <a:gd name="connsiteY28" fmla="*/ 1382082 h 2168571"/>
              <a:gd name="connsiteX29" fmla="*/ 649705 w 661736"/>
              <a:gd name="connsiteY29" fmla="*/ 1418176 h 2168571"/>
              <a:gd name="connsiteX30" fmla="*/ 601578 w 661736"/>
              <a:gd name="connsiteY30" fmla="*/ 1478334 h 2168571"/>
              <a:gd name="connsiteX31" fmla="*/ 541421 w 661736"/>
              <a:gd name="connsiteY31" fmla="*/ 1586618 h 2168571"/>
              <a:gd name="connsiteX32" fmla="*/ 505326 w 661736"/>
              <a:gd name="connsiteY32" fmla="*/ 1598650 h 2168571"/>
              <a:gd name="connsiteX33" fmla="*/ 457200 w 661736"/>
              <a:gd name="connsiteY33" fmla="*/ 1646776 h 2168571"/>
              <a:gd name="connsiteX34" fmla="*/ 409073 w 661736"/>
              <a:gd name="connsiteY34" fmla="*/ 1694903 h 2168571"/>
              <a:gd name="connsiteX35" fmla="*/ 372978 w 661736"/>
              <a:gd name="connsiteY35" fmla="*/ 1718966 h 2168571"/>
              <a:gd name="connsiteX36" fmla="*/ 312821 w 661736"/>
              <a:gd name="connsiteY36" fmla="*/ 1827250 h 2168571"/>
              <a:gd name="connsiteX37" fmla="*/ 300789 w 661736"/>
              <a:gd name="connsiteY37" fmla="*/ 1887408 h 2168571"/>
              <a:gd name="connsiteX38" fmla="*/ 324852 w 661736"/>
              <a:gd name="connsiteY38" fmla="*/ 2031787 h 2168571"/>
              <a:gd name="connsiteX39" fmla="*/ 348915 w 661736"/>
              <a:gd name="connsiteY39" fmla="*/ 2103976 h 2168571"/>
              <a:gd name="connsiteX40" fmla="*/ 421105 w 661736"/>
              <a:gd name="connsiteY40" fmla="*/ 2140071 h 2168571"/>
              <a:gd name="connsiteX41" fmla="*/ 457200 w 661736"/>
              <a:gd name="connsiteY41" fmla="*/ 2152103 h 2168571"/>
              <a:gd name="connsiteX42" fmla="*/ 589547 w 661736"/>
              <a:gd name="connsiteY42" fmla="*/ 2128039 h 216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61736" h="2168571">
                <a:moveTo>
                  <a:pt x="565484" y="10482"/>
                </a:moveTo>
                <a:cubicBezTo>
                  <a:pt x="484200" y="37575"/>
                  <a:pt x="572306" y="0"/>
                  <a:pt x="505326" y="58608"/>
                </a:cubicBezTo>
                <a:cubicBezTo>
                  <a:pt x="483561" y="77652"/>
                  <a:pt x="433136" y="106734"/>
                  <a:pt x="433136" y="106734"/>
                </a:cubicBezTo>
                <a:cubicBezTo>
                  <a:pt x="373396" y="196345"/>
                  <a:pt x="450173" y="86291"/>
                  <a:pt x="372978" y="178924"/>
                </a:cubicBezTo>
                <a:cubicBezTo>
                  <a:pt x="363721" y="190032"/>
                  <a:pt x="357948" y="203727"/>
                  <a:pt x="348915" y="215018"/>
                </a:cubicBezTo>
                <a:cubicBezTo>
                  <a:pt x="341829" y="223876"/>
                  <a:pt x="331658" y="230007"/>
                  <a:pt x="324852" y="239082"/>
                </a:cubicBezTo>
                <a:cubicBezTo>
                  <a:pt x="238509" y="354207"/>
                  <a:pt x="314108" y="273889"/>
                  <a:pt x="240631" y="347366"/>
                </a:cubicBezTo>
                <a:cubicBezTo>
                  <a:pt x="220579" y="407524"/>
                  <a:pt x="240631" y="379451"/>
                  <a:pt x="156410" y="407524"/>
                </a:cubicBezTo>
                <a:lnTo>
                  <a:pt x="120315" y="419555"/>
                </a:lnTo>
                <a:lnTo>
                  <a:pt x="84221" y="431587"/>
                </a:lnTo>
                <a:cubicBezTo>
                  <a:pt x="76200" y="439608"/>
                  <a:pt x="66963" y="446575"/>
                  <a:pt x="60157" y="455650"/>
                </a:cubicBezTo>
                <a:cubicBezTo>
                  <a:pt x="42805" y="478786"/>
                  <a:pt x="12031" y="527839"/>
                  <a:pt x="12031" y="527839"/>
                </a:cubicBezTo>
                <a:cubicBezTo>
                  <a:pt x="8021" y="543881"/>
                  <a:pt x="0" y="559430"/>
                  <a:pt x="0" y="575966"/>
                </a:cubicBezTo>
                <a:cubicBezTo>
                  <a:pt x="0" y="672217"/>
                  <a:pt x="32082" y="551906"/>
                  <a:pt x="0" y="648155"/>
                </a:cubicBezTo>
                <a:cubicBezTo>
                  <a:pt x="15177" y="769575"/>
                  <a:pt x="1806" y="713735"/>
                  <a:pt x="36094" y="816597"/>
                </a:cubicBezTo>
                <a:lnTo>
                  <a:pt x="48126" y="852692"/>
                </a:lnTo>
                <a:cubicBezTo>
                  <a:pt x="52136" y="864724"/>
                  <a:pt x="51189" y="879819"/>
                  <a:pt x="60157" y="888787"/>
                </a:cubicBezTo>
                <a:cubicBezTo>
                  <a:pt x="104671" y="933299"/>
                  <a:pt x="74783" y="906558"/>
                  <a:pt x="156410" y="960976"/>
                </a:cubicBezTo>
                <a:cubicBezTo>
                  <a:pt x="168442" y="968997"/>
                  <a:pt x="178477" y="981532"/>
                  <a:pt x="192505" y="985039"/>
                </a:cubicBezTo>
                <a:cubicBezTo>
                  <a:pt x="208547" y="989050"/>
                  <a:pt x="224793" y="992319"/>
                  <a:pt x="240631" y="997071"/>
                </a:cubicBezTo>
                <a:cubicBezTo>
                  <a:pt x="264926" y="1004360"/>
                  <a:pt x="288758" y="1013113"/>
                  <a:pt x="312821" y="1021134"/>
                </a:cubicBezTo>
                <a:cubicBezTo>
                  <a:pt x="324852" y="1025145"/>
                  <a:pt x="338363" y="1026131"/>
                  <a:pt x="348915" y="1033166"/>
                </a:cubicBezTo>
                <a:cubicBezTo>
                  <a:pt x="372978" y="1049208"/>
                  <a:pt x="393669" y="1072147"/>
                  <a:pt x="421105" y="1081292"/>
                </a:cubicBezTo>
                <a:lnTo>
                  <a:pt x="493294" y="1105355"/>
                </a:lnTo>
                <a:cubicBezTo>
                  <a:pt x="501315" y="1117387"/>
                  <a:pt x="508324" y="1130159"/>
                  <a:pt x="517357" y="1141450"/>
                </a:cubicBezTo>
                <a:cubicBezTo>
                  <a:pt x="536949" y="1165939"/>
                  <a:pt x="550718" y="1171711"/>
                  <a:pt x="577515" y="1189576"/>
                </a:cubicBezTo>
                <a:cubicBezTo>
                  <a:pt x="646476" y="1293019"/>
                  <a:pt x="563797" y="1162140"/>
                  <a:pt x="613610" y="1261766"/>
                </a:cubicBezTo>
                <a:cubicBezTo>
                  <a:pt x="620077" y="1274700"/>
                  <a:pt x="631206" y="1284927"/>
                  <a:pt x="637673" y="1297861"/>
                </a:cubicBezTo>
                <a:cubicBezTo>
                  <a:pt x="646306" y="1315127"/>
                  <a:pt x="657880" y="1366655"/>
                  <a:pt x="661736" y="1382082"/>
                </a:cubicBezTo>
                <a:cubicBezTo>
                  <a:pt x="657726" y="1394113"/>
                  <a:pt x="655377" y="1406833"/>
                  <a:pt x="649705" y="1418176"/>
                </a:cubicBezTo>
                <a:cubicBezTo>
                  <a:pt x="634527" y="1448533"/>
                  <a:pt x="623961" y="1455952"/>
                  <a:pt x="601578" y="1478334"/>
                </a:cubicBezTo>
                <a:cubicBezTo>
                  <a:pt x="590984" y="1510116"/>
                  <a:pt x="572451" y="1576274"/>
                  <a:pt x="541421" y="1586618"/>
                </a:cubicBezTo>
                <a:lnTo>
                  <a:pt x="505326" y="1598650"/>
                </a:lnTo>
                <a:cubicBezTo>
                  <a:pt x="481262" y="1670841"/>
                  <a:pt x="513347" y="1606671"/>
                  <a:pt x="457200" y="1646776"/>
                </a:cubicBezTo>
                <a:cubicBezTo>
                  <a:pt x="438739" y="1659963"/>
                  <a:pt x="427950" y="1682318"/>
                  <a:pt x="409073" y="1694903"/>
                </a:cubicBezTo>
                <a:lnTo>
                  <a:pt x="372978" y="1718966"/>
                </a:lnTo>
                <a:cubicBezTo>
                  <a:pt x="337130" y="1772739"/>
                  <a:pt x="325528" y="1776423"/>
                  <a:pt x="312821" y="1827250"/>
                </a:cubicBezTo>
                <a:cubicBezTo>
                  <a:pt x="307861" y="1847089"/>
                  <a:pt x="304800" y="1867355"/>
                  <a:pt x="300789" y="1887408"/>
                </a:cubicBezTo>
                <a:cubicBezTo>
                  <a:pt x="333687" y="1986098"/>
                  <a:pt x="284558" y="1830311"/>
                  <a:pt x="324852" y="2031787"/>
                </a:cubicBezTo>
                <a:cubicBezTo>
                  <a:pt x="329826" y="2056659"/>
                  <a:pt x="324852" y="2095955"/>
                  <a:pt x="348915" y="2103976"/>
                </a:cubicBezTo>
                <a:cubicBezTo>
                  <a:pt x="439641" y="2134219"/>
                  <a:pt x="327810" y="2093423"/>
                  <a:pt x="421105" y="2140071"/>
                </a:cubicBezTo>
                <a:cubicBezTo>
                  <a:pt x="432449" y="2145743"/>
                  <a:pt x="445168" y="2148092"/>
                  <a:pt x="457200" y="2152103"/>
                </a:cubicBezTo>
                <a:cubicBezTo>
                  <a:pt x="583159" y="2139507"/>
                  <a:pt x="549015" y="2168571"/>
                  <a:pt x="589547" y="2128039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Полилиния 115"/>
          <p:cNvSpPr/>
          <p:nvPr/>
        </p:nvSpPr>
        <p:spPr>
          <a:xfrm>
            <a:off x="3043989" y="3898232"/>
            <a:ext cx="1383995" cy="178840"/>
          </a:xfrm>
          <a:custGeom>
            <a:avLst/>
            <a:gdLst>
              <a:gd name="connsiteX0" fmla="*/ 0 w 1082843"/>
              <a:gd name="connsiteY0" fmla="*/ 0 h 168442"/>
              <a:gd name="connsiteX1" fmla="*/ 108285 w 1082843"/>
              <a:gd name="connsiteY1" fmla="*/ 48126 h 168442"/>
              <a:gd name="connsiteX2" fmla="*/ 132348 w 1082843"/>
              <a:gd name="connsiteY2" fmla="*/ 84221 h 168442"/>
              <a:gd name="connsiteX3" fmla="*/ 240632 w 1082843"/>
              <a:gd name="connsiteY3" fmla="*/ 144379 h 168442"/>
              <a:gd name="connsiteX4" fmla="*/ 300790 w 1082843"/>
              <a:gd name="connsiteY4" fmla="*/ 96252 h 168442"/>
              <a:gd name="connsiteX5" fmla="*/ 336885 w 1082843"/>
              <a:gd name="connsiteY5" fmla="*/ 84221 h 168442"/>
              <a:gd name="connsiteX6" fmla="*/ 433137 w 1082843"/>
              <a:gd name="connsiteY6" fmla="*/ 36094 h 168442"/>
              <a:gd name="connsiteX7" fmla="*/ 469232 w 1082843"/>
              <a:gd name="connsiteY7" fmla="*/ 24063 h 168442"/>
              <a:gd name="connsiteX8" fmla="*/ 505327 w 1082843"/>
              <a:gd name="connsiteY8" fmla="*/ 12031 h 168442"/>
              <a:gd name="connsiteX9" fmla="*/ 565485 w 1082843"/>
              <a:gd name="connsiteY9" fmla="*/ 24063 h 168442"/>
              <a:gd name="connsiteX10" fmla="*/ 637674 w 1082843"/>
              <a:gd name="connsiteY10" fmla="*/ 36094 h 168442"/>
              <a:gd name="connsiteX11" fmla="*/ 745958 w 1082843"/>
              <a:gd name="connsiteY11" fmla="*/ 96252 h 168442"/>
              <a:gd name="connsiteX12" fmla="*/ 794085 w 1082843"/>
              <a:gd name="connsiteY12" fmla="*/ 144379 h 168442"/>
              <a:gd name="connsiteX13" fmla="*/ 866274 w 1082843"/>
              <a:gd name="connsiteY13" fmla="*/ 168442 h 168442"/>
              <a:gd name="connsiteX14" fmla="*/ 986590 w 1082843"/>
              <a:gd name="connsiteY14" fmla="*/ 144379 h 168442"/>
              <a:gd name="connsiteX15" fmla="*/ 1010653 w 1082843"/>
              <a:gd name="connsiteY15" fmla="*/ 120315 h 168442"/>
              <a:gd name="connsiteX16" fmla="*/ 1082843 w 1082843"/>
              <a:gd name="connsiteY16" fmla="*/ 108284 h 16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82843" h="168442">
                <a:moveTo>
                  <a:pt x="0" y="0"/>
                </a:moveTo>
                <a:cubicBezTo>
                  <a:pt x="85908" y="28636"/>
                  <a:pt x="51085" y="9993"/>
                  <a:pt x="108285" y="48126"/>
                </a:cubicBezTo>
                <a:cubicBezTo>
                  <a:pt x="116306" y="60158"/>
                  <a:pt x="121466" y="74699"/>
                  <a:pt x="132348" y="84221"/>
                </a:cubicBezTo>
                <a:cubicBezTo>
                  <a:pt x="183265" y="128773"/>
                  <a:pt x="191057" y="127854"/>
                  <a:pt x="240632" y="144379"/>
                </a:cubicBezTo>
                <a:cubicBezTo>
                  <a:pt x="331360" y="114135"/>
                  <a:pt x="223042" y="158450"/>
                  <a:pt x="300790" y="96252"/>
                </a:cubicBezTo>
                <a:cubicBezTo>
                  <a:pt x="310693" y="88329"/>
                  <a:pt x="324853" y="88231"/>
                  <a:pt x="336885" y="84221"/>
                </a:cubicBezTo>
                <a:cubicBezTo>
                  <a:pt x="378883" y="42221"/>
                  <a:pt x="350187" y="63743"/>
                  <a:pt x="433137" y="36094"/>
                </a:cubicBezTo>
                <a:lnTo>
                  <a:pt x="469232" y="24063"/>
                </a:lnTo>
                <a:lnTo>
                  <a:pt x="505327" y="12031"/>
                </a:lnTo>
                <a:lnTo>
                  <a:pt x="565485" y="24063"/>
                </a:lnTo>
                <a:cubicBezTo>
                  <a:pt x="589486" y="28427"/>
                  <a:pt x="613860" y="30802"/>
                  <a:pt x="637674" y="36094"/>
                </a:cubicBezTo>
                <a:cubicBezTo>
                  <a:pt x="676578" y="44739"/>
                  <a:pt x="719375" y="69669"/>
                  <a:pt x="745958" y="96252"/>
                </a:cubicBezTo>
                <a:cubicBezTo>
                  <a:pt x="762000" y="112294"/>
                  <a:pt x="772562" y="137205"/>
                  <a:pt x="794085" y="144379"/>
                </a:cubicBezTo>
                <a:lnTo>
                  <a:pt x="866274" y="168442"/>
                </a:lnTo>
                <a:cubicBezTo>
                  <a:pt x="880869" y="166357"/>
                  <a:pt x="960344" y="160127"/>
                  <a:pt x="986590" y="144379"/>
                </a:cubicBezTo>
                <a:cubicBezTo>
                  <a:pt x="996317" y="138543"/>
                  <a:pt x="1000926" y="126151"/>
                  <a:pt x="1010653" y="120315"/>
                </a:cubicBezTo>
                <a:cubicBezTo>
                  <a:pt x="1037045" y="104479"/>
                  <a:pt x="1054099" y="108284"/>
                  <a:pt x="1082843" y="108284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олилиния 116"/>
          <p:cNvSpPr/>
          <p:nvPr/>
        </p:nvSpPr>
        <p:spPr>
          <a:xfrm>
            <a:off x="5426242" y="4391526"/>
            <a:ext cx="1227221" cy="132348"/>
          </a:xfrm>
          <a:custGeom>
            <a:avLst/>
            <a:gdLst>
              <a:gd name="connsiteX0" fmla="*/ 0 w 1227221"/>
              <a:gd name="connsiteY0" fmla="*/ 0 h 132348"/>
              <a:gd name="connsiteX1" fmla="*/ 36095 w 1227221"/>
              <a:gd name="connsiteY1" fmla="*/ 24063 h 132348"/>
              <a:gd name="connsiteX2" fmla="*/ 60158 w 1227221"/>
              <a:gd name="connsiteY2" fmla="*/ 48127 h 132348"/>
              <a:gd name="connsiteX3" fmla="*/ 132347 w 1227221"/>
              <a:gd name="connsiteY3" fmla="*/ 72190 h 132348"/>
              <a:gd name="connsiteX4" fmla="*/ 168442 w 1227221"/>
              <a:gd name="connsiteY4" fmla="*/ 84221 h 132348"/>
              <a:gd name="connsiteX5" fmla="*/ 204537 w 1227221"/>
              <a:gd name="connsiteY5" fmla="*/ 96253 h 132348"/>
              <a:gd name="connsiteX6" fmla="*/ 276726 w 1227221"/>
              <a:gd name="connsiteY6" fmla="*/ 108285 h 132348"/>
              <a:gd name="connsiteX7" fmla="*/ 445169 w 1227221"/>
              <a:gd name="connsiteY7" fmla="*/ 84221 h 132348"/>
              <a:gd name="connsiteX8" fmla="*/ 577516 w 1227221"/>
              <a:gd name="connsiteY8" fmla="*/ 60158 h 132348"/>
              <a:gd name="connsiteX9" fmla="*/ 649705 w 1227221"/>
              <a:gd name="connsiteY9" fmla="*/ 48127 h 132348"/>
              <a:gd name="connsiteX10" fmla="*/ 757990 w 1227221"/>
              <a:gd name="connsiteY10" fmla="*/ 72190 h 132348"/>
              <a:gd name="connsiteX11" fmla="*/ 830179 w 1227221"/>
              <a:gd name="connsiteY11" fmla="*/ 96253 h 132348"/>
              <a:gd name="connsiteX12" fmla="*/ 866274 w 1227221"/>
              <a:gd name="connsiteY12" fmla="*/ 108285 h 132348"/>
              <a:gd name="connsiteX13" fmla="*/ 914400 w 1227221"/>
              <a:gd name="connsiteY13" fmla="*/ 120316 h 132348"/>
              <a:gd name="connsiteX14" fmla="*/ 1058779 w 1227221"/>
              <a:gd name="connsiteY14" fmla="*/ 132348 h 132348"/>
              <a:gd name="connsiteX15" fmla="*/ 1130969 w 1227221"/>
              <a:gd name="connsiteY15" fmla="*/ 108285 h 132348"/>
              <a:gd name="connsiteX16" fmla="*/ 1203158 w 1227221"/>
              <a:gd name="connsiteY16" fmla="*/ 72190 h 132348"/>
              <a:gd name="connsiteX17" fmla="*/ 1227221 w 1227221"/>
              <a:gd name="connsiteY17" fmla="*/ 48127 h 132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7221" h="132348">
                <a:moveTo>
                  <a:pt x="0" y="0"/>
                </a:moveTo>
                <a:cubicBezTo>
                  <a:pt x="12032" y="8021"/>
                  <a:pt x="24804" y="15030"/>
                  <a:pt x="36095" y="24063"/>
                </a:cubicBezTo>
                <a:cubicBezTo>
                  <a:pt x="44953" y="31149"/>
                  <a:pt x="50012" y="43054"/>
                  <a:pt x="60158" y="48127"/>
                </a:cubicBezTo>
                <a:cubicBezTo>
                  <a:pt x="82845" y="59471"/>
                  <a:pt x="108284" y="64169"/>
                  <a:pt x="132347" y="72190"/>
                </a:cubicBezTo>
                <a:lnTo>
                  <a:pt x="168442" y="84221"/>
                </a:lnTo>
                <a:cubicBezTo>
                  <a:pt x="180474" y="88232"/>
                  <a:pt x="192027" y="94168"/>
                  <a:pt x="204537" y="96253"/>
                </a:cubicBezTo>
                <a:lnTo>
                  <a:pt x="276726" y="108285"/>
                </a:lnTo>
                <a:cubicBezTo>
                  <a:pt x="375175" y="83672"/>
                  <a:pt x="281051" y="104736"/>
                  <a:pt x="445169" y="84221"/>
                </a:cubicBezTo>
                <a:cubicBezTo>
                  <a:pt x="501917" y="77127"/>
                  <a:pt x="523290" y="70017"/>
                  <a:pt x="577516" y="60158"/>
                </a:cubicBezTo>
                <a:cubicBezTo>
                  <a:pt x="601517" y="55794"/>
                  <a:pt x="625642" y="52137"/>
                  <a:pt x="649705" y="48127"/>
                </a:cubicBezTo>
                <a:cubicBezTo>
                  <a:pt x="752986" y="82552"/>
                  <a:pt x="588573" y="29835"/>
                  <a:pt x="757990" y="72190"/>
                </a:cubicBezTo>
                <a:cubicBezTo>
                  <a:pt x="782597" y="78342"/>
                  <a:pt x="806116" y="88232"/>
                  <a:pt x="830179" y="96253"/>
                </a:cubicBezTo>
                <a:cubicBezTo>
                  <a:pt x="842211" y="100264"/>
                  <a:pt x="853970" y="105209"/>
                  <a:pt x="866274" y="108285"/>
                </a:cubicBezTo>
                <a:cubicBezTo>
                  <a:pt x="882316" y="112295"/>
                  <a:pt x="897992" y="118265"/>
                  <a:pt x="914400" y="120316"/>
                </a:cubicBezTo>
                <a:cubicBezTo>
                  <a:pt x="962320" y="126306"/>
                  <a:pt x="1010653" y="128337"/>
                  <a:pt x="1058779" y="132348"/>
                </a:cubicBezTo>
                <a:lnTo>
                  <a:pt x="1130969" y="108285"/>
                </a:lnTo>
                <a:cubicBezTo>
                  <a:pt x="1169090" y="95578"/>
                  <a:pt x="1169841" y="98843"/>
                  <a:pt x="1203158" y="72190"/>
                </a:cubicBezTo>
                <a:cubicBezTo>
                  <a:pt x="1212016" y="65104"/>
                  <a:pt x="1219200" y="56148"/>
                  <a:pt x="1227221" y="48127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Полилиния 117"/>
          <p:cNvSpPr/>
          <p:nvPr/>
        </p:nvSpPr>
        <p:spPr>
          <a:xfrm>
            <a:off x="899592" y="4509120"/>
            <a:ext cx="1584176" cy="1224136"/>
          </a:xfrm>
          <a:custGeom>
            <a:avLst/>
            <a:gdLst>
              <a:gd name="connsiteX0" fmla="*/ 0 w 1515979"/>
              <a:gd name="connsiteY0" fmla="*/ 0 h 1153051"/>
              <a:gd name="connsiteX1" fmla="*/ 48126 w 1515979"/>
              <a:gd name="connsiteY1" fmla="*/ 60158 h 1153051"/>
              <a:gd name="connsiteX2" fmla="*/ 84221 w 1515979"/>
              <a:gd name="connsiteY2" fmla="*/ 84221 h 1153051"/>
              <a:gd name="connsiteX3" fmla="*/ 120316 w 1515979"/>
              <a:gd name="connsiteY3" fmla="*/ 324852 h 1153051"/>
              <a:gd name="connsiteX4" fmla="*/ 144379 w 1515979"/>
              <a:gd name="connsiteY4" fmla="*/ 421105 h 1153051"/>
              <a:gd name="connsiteX5" fmla="*/ 180474 w 1515979"/>
              <a:gd name="connsiteY5" fmla="*/ 541421 h 1153051"/>
              <a:gd name="connsiteX6" fmla="*/ 216568 w 1515979"/>
              <a:gd name="connsiteY6" fmla="*/ 565484 h 1153051"/>
              <a:gd name="connsiteX7" fmla="*/ 240632 w 1515979"/>
              <a:gd name="connsiteY7" fmla="*/ 589547 h 1153051"/>
              <a:gd name="connsiteX8" fmla="*/ 312821 w 1515979"/>
              <a:gd name="connsiteY8" fmla="*/ 637673 h 1153051"/>
              <a:gd name="connsiteX9" fmla="*/ 372979 w 1515979"/>
              <a:gd name="connsiteY9" fmla="*/ 685800 h 1153051"/>
              <a:gd name="connsiteX10" fmla="*/ 421105 w 1515979"/>
              <a:gd name="connsiteY10" fmla="*/ 745958 h 1153051"/>
              <a:gd name="connsiteX11" fmla="*/ 469232 w 1515979"/>
              <a:gd name="connsiteY11" fmla="*/ 806116 h 1153051"/>
              <a:gd name="connsiteX12" fmla="*/ 529389 w 1515979"/>
              <a:gd name="connsiteY12" fmla="*/ 890337 h 1153051"/>
              <a:gd name="connsiteX13" fmla="*/ 577516 w 1515979"/>
              <a:gd name="connsiteY13" fmla="*/ 998621 h 1153051"/>
              <a:gd name="connsiteX14" fmla="*/ 613611 w 1515979"/>
              <a:gd name="connsiteY14" fmla="*/ 1022684 h 1153051"/>
              <a:gd name="connsiteX15" fmla="*/ 709863 w 1515979"/>
              <a:gd name="connsiteY15" fmla="*/ 1082842 h 1153051"/>
              <a:gd name="connsiteX16" fmla="*/ 745958 w 1515979"/>
              <a:gd name="connsiteY16" fmla="*/ 1094873 h 1153051"/>
              <a:gd name="connsiteX17" fmla="*/ 806116 w 1515979"/>
              <a:gd name="connsiteY17" fmla="*/ 1106905 h 1153051"/>
              <a:gd name="connsiteX18" fmla="*/ 842211 w 1515979"/>
              <a:gd name="connsiteY18" fmla="*/ 1130968 h 1153051"/>
              <a:gd name="connsiteX19" fmla="*/ 914400 w 1515979"/>
              <a:gd name="connsiteY19" fmla="*/ 1118937 h 1153051"/>
              <a:gd name="connsiteX20" fmla="*/ 950495 w 1515979"/>
              <a:gd name="connsiteY20" fmla="*/ 1094873 h 1153051"/>
              <a:gd name="connsiteX21" fmla="*/ 1010653 w 1515979"/>
              <a:gd name="connsiteY21" fmla="*/ 1082842 h 1153051"/>
              <a:gd name="connsiteX22" fmla="*/ 1046747 w 1515979"/>
              <a:gd name="connsiteY22" fmla="*/ 1070810 h 1153051"/>
              <a:gd name="connsiteX23" fmla="*/ 1094874 w 1515979"/>
              <a:gd name="connsiteY23" fmla="*/ 1082842 h 1153051"/>
              <a:gd name="connsiteX24" fmla="*/ 1118937 w 1515979"/>
              <a:gd name="connsiteY24" fmla="*/ 1046747 h 1153051"/>
              <a:gd name="connsiteX25" fmla="*/ 1155032 w 1515979"/>
              <a:gd name="connsiteY25" fmla="*/ 1034716 h 1153051"/>
              <a:gd name="connsiteX26" fmla="*/ 1191126 w 1515979"/>
              <a:gd name="connsiteY26" fmla="*/ 1046747 h 1153051"/>
              <a:gd name="connsiteX27" fmla="*/ 1251284 w 1515979"/>
              <a:gd name="connsiteY27" fmla="*/ 1010652 h 1153051"/>
              <a:gd name="connsiteX28" fmla="*/ 1287379 w 1515979"/>
              <a:gd name="connsiteY28" fmla="*/ 1022684 h 1153051"/>
              <a:gd name="connsiteX29" fmla="*/ 1359568 w 1515979"/>
              <a:gd name="connsiteY29" fmla="*/ 998621 h 1153051"/>
              <a:gd name="connsiteX30" fmla="*/ 1407695 w 1515979"/>
              <a:gd name="connsiteY30" fmla="*/ 1010652 h 1153051"/>
              <a:gd name="connsiteX31" fmla="*/ 1479884 w 1515979"/>
              <a:gd name="connsiteY31" fmla="*/ 986589 h 1153051"/>
              <a:gd name="connsiteX32" fmla="*/ 1515979 w 1515979"/>
              <a:gd name="connsiteY32" fmla="*/ 938463 h 115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515979" h="1153051">
                <a:moveTo>
                  <a:pt x="0" y="0"/>
                </a:moveTo>
                <a:cubicBezTo>
                  <a:pt x="17865" y="26797"/>
                  <a:pt x="23637" y="40566"/>
                  <a:pt x="48126" y="60158"/>
                </a:cubicBezTo>
                <a:cubicBezTo>
                  <a:pt x="59417" y="69191"/>
                  <a:pt x="72189" y="76200"/>
                  <a:pt x="84221" y="84221"/>
                </a:cubicBezTo>
                <a:cubicBezTo>
                  <a:pt x="149627" y="182331"/>
                  <a:pt x="91099" y="81376"/>
                  <a:pt x="120316" y="324852"/>
                </a:cubicBezTo>
                <a:cubicBezTo>
                  <a:pt x="124256" y="357688"/>
                  <a:pt x="136358" y="389021"/>
                  <a:pt x="144379" y="421105"/>
                </a:cubicBezTo>
                <a:cubicBezTo>
                  <a:pt x="149195" y="440369"/>
                  <a:pt x="171688" y="535564"/>
                  <a:pt x="180474" y="541421"/>
                </a:cubicBezTo>
                <a:cubicBezTo>
                  <a:pt x="192505" y="549442"/>
                  <a:pt x="205277" y="556451"/>
                  <a:pt x="216568" y="565484"/>
                </a:cubicBezTo>
                <a:cubicBezTo>
                  <a:pt x="225426" y="572570"/>
                  <a:pt x="231557" y="582741"/>
                  <a:pt x="240632" y="589547"/>
                </a:cubicBezTo>
                <a:cubicBezTo>
                  <a:pt x="263768" y="606899"/>
                  <a:pt x="292372" y="617223"/>
                  <a:pt x="312821" y="637673"/>
                </a:cubicBezTo>
                <a:cubicBezTo>
                  <a:pt x="347109" y="671962"/>
                  <a:pt x="327445" y="655445"/>
                  <a:pt x="372979" y="685800"/>
                </a:cubicBezTo>
                <a:cubicBezTo>
                  <a:pt x="447041" y="796892"/>
                  <a:pt x="352530" y="660239"/>
                  <a:pt x="421105" y="745958"/>
                </a:cubicBezTo>
                <a:cubicBezTo>
                  <a:pt x="481811" y="821841"/>
                  <a:pt x="411133" y="748017"/>
                  <a:pt x="469232" y="806116"/>
                </a:cubicBezTo>
                <a:cubicBezTo>
                  <a:pt x="497305" y="890336"/>
                  <a:pt x="469232" y="870284"/>
                  <a:pt x="529389" y="890337"/>
                </a:cubicBezTo>
                <a:cubicBezTo>
                  <a:pt x="541302" y="926074"/>
                  <a:pt x="548917" y="970022"/>
                  <a:pt x="577516" y="998621"/>
                </a:cubicBezTo>
                <a:cubicBezTo>
                  <a:pt x="587741" y="1008846"/>
                  <a:pt x="601579" y="1014663"/>
                  <a:pt x="613611" y="1022684"/>
                </a:cubicBezTo>
                <a:cubicBezTo>
                  <a:pt x="651743" y="1079883"/>
                  <a:pt x="623956" y="1054207"/>
                  <a:pt x="709863" y="1082842"/>
                </a:cubicBezTo>
                <a:lnTo>
                  <a:pt x="745958" y="1094873"/>
                </a:lnTo>
                <a:cubicBezTo>
                  <a:pt x="804133" y="1153051"/>
                  <a:pt x="731147" y="1094411"/>
                  <a:pt x="806116" y="1106905"/>
                </a:cubicBezTo>
                <a:cubicBezTo>
                  <a:pt x="820379" y="1109282"/>
                  <a:pt x="830179" y="1122947"/>
                  <a:pt x="842211" y="1130968"/>
                </a:cubicBezTo>
                <a:cubicBezTo>
                  <a:pt x="945652" y="1062006"/>
                  <a:pt x="814773" y="1135542"/>
                  <a:pt x="914400" y="1118937"/>
                </a:cubicBezTo>
                <a:cubicBezTo>
                  <a:pt x="928664" y="1116560"/>
                  <a:pt x="936955" y="1099950"/>
                  <a:pt x="950495" y="1094873"/>
                </a:cubicBezTo>
                <a:cubicBezTo>
                  <a:pt x="969643" y="1087693"/>
                  <a:pt x="990814" y="1087802"/>
                  <a:pt x="1010653" y="1082842"/>
                </a:cubicBezTo>
                <a:cubicBezTo>
                  <a:pt x="1022957" y="1079766"/>
                  <a:pt x="1034716" y="1074821"/>
                  <a:pt x="1046747" y="1070810"/>
                </a:cubicBezTo>
                <a:cubicBezTo>
                  <a:pt x="1062789" y="1074821"/>
                  <a:pt x="1079186" y="1088071"/>
                  <a:pt x="1094874" y="1082842"/>
                </a:cubicBezTo>
                <a:cubicBezTo>
                  <a:pt x="1108592" y="1078269"/>
                  <a:pt x="1107645" y="1055780"/>
                  <a:pt x="1118937" y="1046747"/>
                </a:cubicBezTo>
                <a:cubicBezTo>
                  <a:pt x="1128840" y="1038824"/>
                  <a:pt x="1143000" y="1038726"/>
                  <a:pt x="1155032" y="1034716"/>
                </a:cubicBezTo>
                <a:cubicBezTo>
                  <a:pt x="1167063" y="1038726"/>
                  <a:pt x="1178444" y="1046747"/>
                  <a:pt x="1191126" y="1046747"/>
                </a:cubicBezTo>
                <a:cubicBezTo>
                  <a:pt x="1222365" y="1046747"/>
                  <a:pt x="1232222" y="1029715"/>
                  <a:pt x="1251284" y="1010652"/>
                </a:cubicBezTo>
                <a:cubicBezTo>
                  <a:pt x="1263316" y="1014663"/>
                  <a:pt x="1274774" y="1024084"/>
                  <a:pt x="1287379" y="1022684"/>
                </a:cubicBezTo>
                <a:cubicBezTo>
                  <a:pt x="1312589" y="1019883"/>
                  <a:pt x="1359568" y="998621"/>
                  <a:pt x="1359568" y="998621"/>
                </a:cubicBezTo>
                <a:cubicBezTo>
                  <a:pt x="1375610" y="1002631"/>
                  <a:pt x="1391241" y="1012297"/>
                  <a:pt x="1407695" y="1010652"/>
                </a:cubicBezTo>
                <a:cubicBezTo>
                  <a:pt x="1432934" y="1008128"/>
                  <a:pt x="1479884" y="986589"/>
                  <a:pt x="1479884" y="986589"/>
                </a:cubicBezTo>
                <a:cubicBezTo>
                  <a:pt x="1506783" y="905892"/>
                  <a:pt x="1492603" y="891713"/>
                  <a:pt x="1515979" y="938463"/>
                </a:cubicBezTo>
              </a:path>
            </a:pathLst>
          </a:custGeom>
          <a:ln w="3810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олилиния 118"/>
          <p:cNvSpPr/>
          <p:nvPr/>
        </p:nvSpPr>
        <p:spPr>
          <a:xfrm>
            <a:off x="2699792" y="5517232"/>
            <a:ext cx="745957" cy="233063"/>
          </a:xfrm>
          <a:custGeom>
            <a:avLst/>
            <a:gdLst>
              <a:gd name="connsiteX0" fmla="*/ 0 w 745957"/>
              <a:gd name="connsiteY0" fmla="*/ 0 h 233063"/>
              <a:gd name="connsiteX1" fmla="*/ 48126 w 745957"/>
              <a:gd name="connsiteY1" fmla="*/ 108284 h 233063"/>
              <a:gd name="connsiteX2" fmla="*/ 84221 w 745957"/>
              <a:gd name="connsiteY2" fmla="*/ 180474 h 233063"/>
              <a:gd name="connsiteX3" fmla="*/ 120315 w 745957"/>
              <a:gd name="connsiteY3" fmla="*/ 192505 h 233063"/>
              <a:gd name="connsiteX4" fmla="*/ 180473 w 745957"/>
              <a:gd name="connsiteY4" fmla="*/ 228600 h 233063"/>
              <a:gd name="connsiteX5" fmla="*/ 216568 w 745957"/>
              <a:gd name="connsiteY5" fmla="*/ 204537 h 233063"/>
              <a:gd name="connsiteX6" fmla="*/ 252663 w 745957"/>
              <a:gd name="connsiteY6" fmla="*/ 216569 h 233063"/>
              <a:gd name="connsiteX7" fmla="*/ 312821 w 745957"/>
              <a:gd name="connsiteY7" fmla="*/ 204537 h 233063"/>
              <a:gd name="connsiteX8" fmla="*/ 348915 w 745957"/>
              <a:gd name="connsiteY8" fmla="*/ 192505 h 233063"/>
              <a:gd name="connsiteX9" fmla="*/ 372979 w 745957"/>
              <a:gd name="connsiteY9" fmla="*/ 168442 h 233063"/>
              <a:gd name="connsiteX10" fmla="*/ 433136 w 745957"/>
              <a:gd name="connsiteY10" fmla="*/ 156411 h 233063"/>
              <a:gd name="connsiteX11" fmla="*/ 505326 w 745957"/>
              <a:gd name="connsiteY11" fmla="*/ 132348 h 233063"/>
              <a:gd name="connsiteX12" fmla="*/ 541421 w 745957"/>
              <a:gd name="connsiteY12" fmla="*/ 144379 h 233063"/>
              <a:gd name="connsiteX13" fmla="*/ 601579 w 745957"/>
              <a:gd name="connsiteY13" fmla="*/ 156411 h 233063"/>
              <a:gd name="connsiteX14" fmla="*/ 673768 w 745957"/>
              <a:gd name="connsiteY14" fmla="*/ 180474 h 233063"/>
              <a:gd name="connsiteX15" fmla="*/ 709863 w 745957"/>
              <a:gd name="connsiteY15" fmla="*/ 192505 h 233063"/>
              <a:gd name="connsiteX16" fmla="*/ 745957 w 745957"/>
              <a:gd name="connsiteY16" fmla="*/ 204537 h 23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5957" h="233063">
                <a:moveTo>
                  <a:pt x="0" y="0"/>
                </a:moveTo>
                <a:cubicBezTo>
                  <a:pt x="28636" y="85908"/>
                  <a:pt x="9993" y="51085"/>
                  <a:pt x="48126" y="108284"/>
                </a:cubicBezTo>
                <a:cubicBezTo>
                  <a:pt x="56052" y="132064"/>
                  <a:pt x="63016" y="163510"/>
                  <a:pt x="84221" y="180474"/>
                </a:cubicBezTo>
                <a:cubicBezTo>
                  <a:pt x="94124" y="188396"/>
                  <a:pt x="108284" y="188495"/>
                  <a:pt x="120315" y="192505"/>
                </a:cubicBezTo>
                <a:cubicBezTo>
                  <a:pt x="135385" y="207575"/>
                  <a:pt x="153698" y="233063"/>
                  <a:pt x="180473" y="228600"/>
                </a:cubicBezTo>
                <a:cubicBezTo>
                  <a:pt x="194736" y="226223"/>
                  <a:pt x="204536" y="212558"/>
                  <a:pt x="216568" y="204537"/>
                </a:cubicBezTo>
                <a:cubicBezTo>
                  <a:pt x="228600" y="208548"/>
                  <a:pt x="240227" y="219056"/>
                  <a:pt x="252663" y="216569"/>
                </a:cubicBezTo>
                <a:cubicBezTo>
                  <a:pt x="335240" y="200053"/>
                  <a:pt x="210570" y="170452"/>
                  <a:pt x="312821" y="204537"/>
                </a:cubicBezTo>
                <a:cubicBezTo>
                  <a:pt x="324852" y="200526"/>
                  <a:pt x="338040" y="199030"/>
                  <a:pt x="348915" y="192505"/>
                </a:cubicBezTo>
                <a:cubicBezTo>
                  <a:pt x="358642" y="186669"/>
                  <a:pt x="362553" y="172910"/>
                  <a:pt x="372979" y="168442"/>
                </a:cubicBezTo>
                <a:cubicBezTo>
                  <a:pt x="391775" y="160387"/>
                  <a:pt x="413407" y="161792"/>
                  <a:pt x="433136" y="156411"/>
                </a:cubicBezTo>
                <a:cubicBezTo>
                  <a:pt x="457607" y="149737"/>
                  <a:pt x="505326" y="132348"/>
                  <a:pt x="505326" y="132348"/>
                </a:cubicBezTo>
                <a:cubicBezTo>
                  <a:pt x="517358" y="136358"/>
                  <a:pt x="529117" y="141303"/>
                  <a:pt x="541421" y="144379"/>
                </a:cubicBezTo>
                <a:cubicBezTo>
                  <a:pt x="561260" y="149339"/>
                  <a:pt x="581850" y="151030"/>
                  <a:pt x="601579" y="156411"/>
                </a:cubicBezTo>
                <a:cubicBezTo>
                  <a:pt x="626050" y="163085"/>
                  <a:pt x="649705" y="172453"/>
                  <a:pt x="673768" y="180474"/>
                </a:cubicBezTo>
                <a:lnTo>
                  <a:pt x="709863" y="192505"/>
                </a:lnTo>
                <a:lnTo>
                  <a:pt x="745957" y="204537"/>
                </a:lnTo>
              </a:path>
            </a:pathLst>
          </a:custGeom>
          <a:ln w="3810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4788024" y="4427621"/>
            <a:ext cx="656402" cy="873587"/>
          </a:xfrm>
          <a:custGeom>
            <a:avLst/>
            <a:gdLst>
              <a:gd name="connsiteX0" fmla="*/ 723162 w 777441"/>
              <a:gd name="connsiteY0" fmla="*/ 0 h 1082842"/>
              <a:gd name="connsiteX1" fmla="*/ 747226 w 777441"/>
              <a:gd name="connsiteY1" fmla="*/ 36095 h 1082842"/>
              <a:gd name="connsiteX2" fmla="*/ 771289 w 777441"/>
              <a:gd name="connsiteY2" fmla="*/ 108284 h 1082842"/>
              <a:gd name="connsiteX3" fmla="*/ 747226 w 777441"/>
              <a:gd name="connsiteY3" fmla="*/ 192505 h 1082842"/>
              <a:gd name="connsiteX4" fmla="*/ 735194 w 777441"/>
              <a:gd name="connsiteY4" fmla="*/ 228600 h 1082842"/>
              <a:gd name="connsiteX5" fmla="*/ 687068 w 777441"/>
              <a:gd name="connsiteY5" fmla="*/ 300790 h 1082842"/>
              <a:gd name="connsiteX6" fmla="*/ 650973 w 777441"/>
              <a:gd name="connsiteY6" fmla="*/ 312821 h 1082842"/>
              <a:gd name="connsiteX7" fmla="*/ 578783 w 777441"/>
              <a:gd name="connsiteY7" fmla="*/ 360947 h 1082842"/>
              <a:gd name="connsiteX8" fmla="*/ 434404 w 777441"/>
              <a:gd name="connsiteY8" fmla="*/ 409074 h 1082842"/>
              <a:gd name="connsiteX9" fmla="*/ 398310 w 777441"/>
              <a:gd name="connsiteY9" fmla="*/ 421105 h 1082842"/>
              <a:gd name="connsiteX10" fmla="*/ 362215 w 777441"/>
              <a:gd name="connsiteY10" fmla="*/ 433137 h 1082842"/>
              <a:gd name="connsiteX11" fmla="*/ 290026 w 777441"/>
              <a:gd name="connsiteY11" fmla="*/ 445168 h 1082842"/>
              <a:gd name="connsiteX12" fmla="*/ 253931 w 777441"/>
              <a:gd name="connsiteY12" fmla="*/ 457200 h 1082842"/>
              <a:gd name="connsiteX13" fmla="*/ 229868 w 777441"/>
              <a:gd name="connsiteY13" fmla="*/ 529390 h 1082842"/>
              <a:gd name="connsiteX14" fmla="*/ 205804 w 777441"/>
              <a:gd name="connsiteY14" fmla="*/ 553453 h 1082842"/>
              <a:gd name="connsiteX15" fmla="*/ 217836 w 777441"/>
              <a:gd name="connsiteY15" fmla="*/ 649705 h 1082842"/>
              <a:gd name="connsiteX16" fmla="*/ 229868 w 777441"/>
              <a:gd name="connsiteY16" fmla="*/ 721895 h 1082842"/>
              <a:gd name="connsiteX17" fmla="*/ 217836 w 777441"/>
              <a:gd name="connsiteY17" fmla="*/ 842211 h 1082842"/>
              <a:gd name="connsiteX18" fmla="*/ 181741 w 777441"/>
              <a:gd name="connsiteY18" fmla="*/ 926432 h 1082842"/>
              <a:gd name="connsiteX19" fmla="*/ 109552 w 777441"/>
              <a:gd name="connsiteY19" fmla="*/ 962526 h 1082842"/>
              <a:gd name="connsiteX20" fmla="*/ 85489 w 777441"/>
              <a:gd name="connsiteY20" fmla="*/ 986590 h 1082842"/>
              <a:gd name="connsiteX21" fmla="*/ 61426 w 777441"/>
              <a:gd name="connsiteY21" fmla="*/ 986590 h 1082842"/>
              <a:gd name="connsiteX22" fmla="*/ 49394 w 777441"/>
              <a:gd name="connsiteY22" fmla="*/ 1022684 h 1082842"/>
              <a:gd name="connsiteX23" fmla="*/ 13299 w 777441"/>
              <a:gd name="connsiteY23" fmla="*/ 1034716 h 1082842"/>
              <a:gd name="connsiteX24" fmla="*/ 1268 w 777441"/>
              <a:gd name="connsiteY24" fmla="*/ 1082842 h 1082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77441" h="1082842">
                <a:moveTo>
                  <a:pt x="723162" y="0"/>
                </a:moveTo>
                <a:cubicBezTo>
                  <a:pt x="731183" y="12032"/>
                  <a:pt x="741353" y="22881"/>
                  <a:pt x="747226" y="36095"/>
                </a:cubicBezTo>
                <a:cubicBezTo>
                  <a:pt x="757528" y="59273"/>
                  <a:pt x="771289" y="108284"/>
                  <a:pt x="771289" y="108284"/>
                </a:cubicBezTo>
                <a:cubicBezTo>
                  <a:pt x="742440" y="194828"/>
                  <a:pt x="777441" y="86752"/>
                  <a:pt x="747226" y="192505"/>
                </a:cubicBezTo>
                <a:cubicBezTo>
                  <a:pt x="743742" y="204700"/>
                  <a:pt x="741353" y="217513"/>
                  <a:pt x="735194" y="228600"/>
                </a:cubicBezTo>
                <a:cubicBezTo>
                  <a:pt x="721149" y="253881"/>
                  <a:pt x="714504" y="291645"/>
                  <a:pt x="687068" y="300790"/>
                </a:cubicBezTo>
                <a:lnTo>
                  <a:pt x="650973" y="312821"/>
                </a:lnTo>
                <a:cubicBezTo>
                  <a:pt x="626910" y="328863"/>
                  <a:pt x="606219" y="351801"/>
                  <a:pt x="578783" y="360947"/>
                </a:cubicBezTo>
                <a:lnTo>
                  <a:pt x="434404" y="409074"/>
                </a:lnTo>
                <a:lnTo>
                  <a:pt x="398310" y="421105"/>
                </a:lnTo>
                <a:cubicBezTo>
                  <a:pt x="386278" y="425116"/>
                  <a:pt x="374725" y="431052"/>
                  <a:pt x="362215" y="433137"/>
                </a:cubicBezTo>
                <a:lnTo>
                  <a:pt x="290026" y="445168"/>
                </a:lnTo>
                <a:cubicBezTo>
                  <a:pt x="277994" y="449179"/>
                  <a:pt x="261303" y="446880"/>
                  <a:pt x="253931" y="457200"/>
                </a:cubicBezTo>
                <a:cubicBezTo>
                  <a:pt x="239188" y="477840"/>
                  <a:pt x="247804" y="511455"/>
                  <a:pt x="229868" y="529390"/>
                </a:cubicBezTo>
                <a:lnTo>
                  <a:pt x="205804" y="553453"/>
                </a:lnTo>
                <a:cubicBezTo>
                  <a:pt x="209815" y="585537"/>
                  <a:pt x="213263" y="617696"/>
                  <a:pt x="217836" y="649705"/>
                </a:cubicBezTo>
                <a:cubicBezTo>
                  <a:pt x="221286" y="673855"/>
                  <a:pt x="229868" y="697500"/>
                  <a:pt x="229868" y="721895"/>
                </a:cubicBezTo>
                <a:cubicBezTo>
                  <a:pt x="229868" y="762200"/>
                  <a:pt x="223536" y="802311"/>
                  <a:pt x="217836" y="842211"/>
                </a:cubicBezTo>
                <a:cubicBezTo>
                  <a:pt x="213234" y="874425"/>
                  <a:pt x="205412" y="902761"/>
                  <a:pt x="181741" y="926432"/>
                </a:cubicBezTo>
                <a:cubicBezTo>
                  <a:pt x="158417" y="949756"/>
                  <a:pt x="138909" y="952741"/>
                  <a:pt x="109552" y="962526"/>
                </a:cubicBezTo>
                <a:cubicBezTo>
                  <a:pt x="101531" y="970547"/>
                  <a:pt x="91325" y="976863"/>
                  <a:pt x="85489" y="986590"/>
                </a:cubicBezTo>
                <a:cubicBezTo>
                  <a:pt x="64863" y="1020966"/>
                  <a:pt x="82050" y="1048465"/>
                  <a:pt x="61426" y="986590"/>
                </a:cubicBezTo>
                <a:cubicBezTo>
                  <a:pt x="57415" y="998621"/>
                  <a:pt x="58362" y="1013716"/>
                  <a:pt x="49394" y="1022684"/>
                </a:cubicBezTo>
                <a:cubicBezTo>
                  <a:pt x="40426" y="1031652"/>
                  <a:pt x="22267" y="1025748"/>
                  <a:pt x="13299" y="1034716"/>
                </a:cubicBezTo>
                <a:cubicBezTo>
                  <a:pt x="0" y="1048015"/>
                  <a:pt x="1268" y="1066540"/>
                  <a:pt x="1268" y="1082842"/>
                </a:cubicBezTo>
              </a:path>
            </a:pathLst>
          </a:custGeom>
          <a:ln w="19050">
            <a:solidFill>
              <a:schemeClr val="tx2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>
            <a:off x="4860032" y="5877272"/>
            <a:ext cx="531183" cy="170871"/>
          </a:xfrm>
          <a:custGeom>
            <a:avLst/>
            <a:gdLst>
              <a:gd name="connsiteX0" fmla="*/ 0 w 531183"/>
              <a:gd name="connsiteY0" fmla="*/ 0 h 170871"/>
              <a:gd name="connsiteX1" fmla="*/ 24064 w 531183"/>
              <a:gd name="connsiteY1" fmla="*/ 96253 h 170871"/>
              <a:gd name="connsiteX2" fmla="*/ 36095 w 531183"/>
              <a:gd name="connsiteY2" fmla="*/ 132347 h 170871"/>
              <a:gd name="connsiteX3" fmla="*/ 60158 w 531183"/>
              <a:gd name="connsiteY3" fmla="*/ 156411 h 170871"/>
              <a:gd name="connsiteX4" fmla="*/ 96253 w 531183"/>
              <a:gd name="connsiteY4" fmla="*/ 168442 h 170871"/>
              <a:gd name="connsiteX5" fmla="*/ 168443 w 531183"/>
              <a:gd name="connsiteY5" fmla="*/ 144379 h 170871"/>
              <a:gd name="connsiteX6" fmla="*/ 192506 w 531183"/>
              <a:gd name="connsiteY6" fmla="*/ 108284 h 170871"/>
              <a:gd name="connsiteX7" fmla="*/ 228600 w 531183"/>
              <a:gd name="connsiteY7" fmla="*/ 84221 h 170871"/>
              <a:gd name="connsiteX8" fmla="*/ 252664 w 531183"/>
              <a:gd name="connsiteY8" fmla="*/ 60158 h 170871"/>
              <a:gd name="connsiteX9" fmla="*/ 288758 w 531183"/>
              <a:gd name="connsiteY9" fmla="*/ 72190 h 170871"/>
              <a:gd name="connsiteX10" fmla="*/ 324853 w 531183"/>
              <a:gd name="connsiteY10" fmla="*/ 60158 h 170871"/>
              <a:gd name="connsiteX11" fmla="*/ 336885 w 531183"/>
              <a:gd name="connsiteY11" fmla="*/ 96253 h 170871"/>
              <a:gd name="connsiteX12" fmla="*/ 372979 w 531183"/>
              <a:gd name="connsiteY12" fmla="*/ 108284 h 170871"/>
              <a:gd name="connsiteX13" fmla="*/ 481264 w 531183"/>
              <a:gd name="connsiteY13" fmla="*/ 168442 h 170871"/>
              <a:gd name="connsiteX14" fmla="*/ 505327 w 531183"/>
              <a:gd name="connsiteY14" fmla="*/ 132347 h 170871"/>
              <a:gd name="connsiteX15" fmla="*/ 529390 w 531183"/>
              <a:gd name="connsiteY15" fmla="*/ 156411 h 170871"/>
              <a:gd name="connsiteX16" fmla="*/ 517358 w 531183"/>
              <a:gd name="connsiteY16" fmla="*/ 168442 h 17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1183" h="170871">
                <a:moveTo>
                  <a:pt x="0" y="0"/>
                </a:moveTo>
                <a:cubicBezTo>
                  <a:pt x="8021" y="32084"/>
                  <a:pt x="13606" y="64878"/>
                  <a:pt x="24064" y="96253"/>
                </a:cubicBezTo>
                <a:cubicBezTo>
                  <a:pt x="28074" y="108284"/>
                  <a:pt x="29570" y="121472"/>
                  <a:pt x="36095" y="132347"/>
                </a:cubicBezTo>
                <a:cubicBezTo>
                  <a:pt x="41931" y="142074"/>
                  <a:pt x="50431" y="150575"/>
                  <a:pt x="60158" y="156411"/>
                </a:cubicBezTo>
                <a:cubicBezTo>
                  <a:pt x="71033" y="162936"/>
                  <a:pt x="84221" y="164432"/>
                  <a:pt x="96253" y="168442"/>
                </a:cubicBezTo>
                <a:cubicBezTo>
                  <a:pt x="120316" y="160421"/>
                  <a:pt x="154373" y="165484"/>
                  <a:pt x="168443" y="144379"/>
                </a:cubicBezTo>
                <a:cubicBezTo>
                  <a:pt x="176464" y="132347"/>
                  <a:pt x="182281" y="118509"/>
                  <a:pt x="192506" y="108284"/>
                </a:cubicBezTo>
                <a:cubicBezTo>
                  <a:pt x="202731" y="98059"/>
                  <a:pt x="217309" y="93254"/>
                  <a:pt x="228600" y="84221"/>
                </a:cubicBezTo>
                <a:cubicBezTo>
                  <a:pt x="237458" y="77135"/>
                  <a:pt x="244643" y="68179"/>
                  <a:pt x="252664" y="60158"/>
                </a:cubicBezTo>
                <a:cubicBezTo>
                  <a:pt x="264695" y="64169"/>
                  <a:pt x="276076" y="72190"/>
                  <a:pt x="288758" y="72190"/>
                </a:cubicBezTo>
                <a:cubicBezTo>
                  <a:pt x="301441" y="72190"/>
                  <a:pt x="313509" y="54486"/>
                  <a:pt x="324853" y="60158"/>
                </a:cubicBezTo>
                <a:cubicBezTo>
                  <a:pt x="336197" y="65830"/>
                  <a:pt x="327917" y="87285"/>
                  <a:pt x="336885" y="96253"/>
                </a:cubicBezTo>
                <a:cubicBezTo>
                  <a:pt x="345853" y="105221"/>
                  <a:pt x="360948" y="104274"/>
                  <a:pt x="372979" y="108284"/>
                </a:cubicBezTo>
                <a:cubicBezTo>
                  <a:pt x="435566" y="170871"/>
                  <a:pt x="398859" y="151962"/>
                  <a:pt x="481264" y="168442"/>
                </a:cubicBezTo>
                <a:cubicBezTo>
                  <a:pt x="489285" y="156410"/>
                  <a:pt x="491299" y="135854"/>
                  <a:pt x="505327" y="132347"/>
                </a:cubicBezTo>
                <a:cubicBezTo>
                  <a:pt x="516332" y="129596"/>
                  <a:pt x="525803" y="145649"/>
                  <a:pt x="529390" y="156411"/>
                </a:cubicBezTo>
                <a:cubicBezTo>
                  <a:pt x="531183" y="161792"/>
                  <a:pt x="521369" y="164432"/>
                  <a:pt x="517358" y="168442"/>
                </a:cubicBezTo>
              </a:path>
            </a:pathLst>
          </a:custGeom>
          <a:ln w="3810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олилиния 125"/>
          <p:cNvSpPr/>
          <p:nvPr/>
        </p:nvSpPr>
        <p:spPr>
          <a:xfrm>
            <a:off x="6012160" y="6021288"/>
            <a:ext cx="2129589" cy="550223"/>
          </a:xfrm>
          <a:custGeom>
            <a:avLst/>
            <a:gdLst>
              <a:gd name="connsiteX0" fmla="*/ 180474 w 2129589"/>
              <a:gd name="connsiteY0" fmla="*/ 0 h 550223"/>
              <a:gd name="connsiteX1" fmla="*/ 144379 w 2129589"/>
              <a:gd name="connsiteY1" fmla="*/ 24063 h 550223"/>
              <a:gd name="connsiteX2" fmla="*/ 108284 w 2129589"/>
              <a:gd name="connsiteY2" fmla="*/ 36095 h 550223"/>
              <a:gd name="connsiteX3" fmla="*/ 84221 w 2129589"/>
              <a:gd name="connsiteY3" fmla="*/ 72189 h 550223"/>
              <a:gd name="connsiteX4" fmla="*/ 36095 w 2129589"/>
              <a:gd name="connsiteY4" fmla="*/ 132347 h 550223"/>
              <a:gd name="connsiteX5" fmla="*/ 12031 w 2129589"/>
              <a:gd name="connsiteY5" fmla="*/ 204537 h 550223"/>
              <a:gd name="connsiteX6" fmla="*/ 0 w 2129589"/>
              <a:gd name="connsiteY6" fmla="*/ 240631 h 550223"/>
              <a:gd name="connsiteX7" fmla="*/ 24063 w 2129589"/>
              <a:gd name="connsiteY7" fmla="*/ 348916 h 550223"/>
              <a:gd name="connsiteX8" fmla="*/ 36095 w 2129589"/>
              <a:gd name="connsiteY8" fmla="*/ 385010 h 550223"/>
              <a:gd name="connsiteX9" fmla="*/ 72189 w 2129589"/>
              <a:gd name="connsiteY9" fmla="*/ 397042 h 550223"/>
              <a:gd name="connsiteX10" fmla="*/ 96253 w 2129589"/>
              <a:gd name="connsiteY10" fmla="*/ 421105 h 550223"/>
              <a:gd name="connsiteX11" fmla="*/ 132347 w 2129589"/>
              <a:gd name="connsiteY11" fmla="*/ 433137 h 550223"/>
              <a:gd name="connsiteX12" fmla="*/ 168442 w 2129589"/>
              <a:gd name="connsiteY12" fmla="*/ 457200 h 550223"/>
              <a:gd name="connsiteX13" fmla="*/ 204537 w 2129589"/>
              <a:gd name="connsiteY13" fmla="*/ 445168 h 550223"/>
              <a:gd name="connsiteX14" fmla="*/ 264695 w 2129589"/>
              <a:gd name="connsiteY14" fmla="*/ 481263 h 550223"/>
              <a:gd name="connsiteX15" fmla="*/ 300789 w 2129589"/>
              <a:gd name="connsiteY15" fmla="*/ 493295 h 550223"/>
              <a:gd name="connsiteX16" fmla="*/ 324853 w 2129589"/>
              <a:gd name="connsiteY16" fmla="*/ 469231 h 550223"/>
              <a:gd name="connsiteX17" fmla="*/ 348916 w 2129589"/>
              <a:gd name="connsiteY17" fmla="*/ 493295 h 550223"/>
              <a:gd name="connsiteX18" fmla="*/ 385010 w 2129589"/>
              <a:gd name="connsiteY18" fmla="*/ 505326 h 550223"/>
              <a:gd name="connsiteX19" fmla="*/ 409074 w 2129589"/>
              <a:gd name="connsiteY19" fmla="*/ 481263 h 550223"/>
              <a:gd name="connsiteX20" fmla="*/ 445168 w 2129589"/>
              <a:gd name="connsiteY20" fmla="*/ 505326 h 550223"/>
              <a:gd name="connsiteX21" fmla="*/ 481263 w 2129589"/>
              <a:gd name="connsiteY21" fmla="*/ 517358 h 550223"/>
              <a:gd name="connsiteX22" fmla="*/ 517358 w 2129589"/>
              <a:gd name="connsiteY22" fmla="*/ 493295 h 550223"/>
              <a:gd name="connsiteX23" fmla="*/ 589547 w 2129589"/>
              <a:gd name="connsiteY23" fmla="*/ 481263 h 550223"/>
              <a:gd name="connsiteX24" fmla="*/ 649705 w 2129589"/>
              <a:gd name="connsiteY24" fmla="*/ 469231 h 550223"/>
              <a:gd name="connsiteX25" fmla="*/ 721895 w 2129589"/>
              <a:gd name="connsiteY25" fmla="*/ 445168 h 550223"/>
              <a:gd name="connsiteX26" fmla="*/ 794084 w 2129589"/>
              <a:gd name="connsiteY26" fmla="*/ 409074 h 550223"/>
              <a:gd name="connsiteX27" fmla="*/ 866274 w 2129589"/>
              <a:gd name="connsiteY27" fmla="*/ 409074 h 550223"/>
              <a:gd name="connsiteX28" fmla="*/ 890337 w 2129589"/>
              <a:gd name="connsiteY28" fmla="*/ 385010 h 550223"/>
              <a:gd name="connsiteX29" fmla="*/ 938463 w 2129589"/>
              <a:gd name="connsiteY29" fmla="*/ 372979 h 550223"/>
              <a:gd name="connsiteX30" fmla="*/ 974558 w 2129589"/>
              <a:gd name="connsiteY30" fmla="*/ 360947 h 550223"/>
              <a:gd name="connsiteX31" fmla="*/ 1010653 w 2129589"/>
              <a:gd name="connsiteY31" fmla="*/ 336884 h 550223"/>
              <a:gd name="connsiteX32" fmla="*/ 1082842 w 2129589"/>
              <a:gd name="connsiteY32" fmla="*/ 312821 h 550223"/>
              <a:gd name="connsiteX33" fmla="*/ 1094874 w 2129589"/>
              <a:gd name="connsiteY33" fmla="*/ 276726 h 550223"/>
              <a:gd name="connsiteX34" fmla="*/ 1167063 w 2129589"/>
              <a:gd name="connsiteY34" fmla="*/ 252663 h 550223"/>
              <a:gd name="connsiteX35" fmla="*/ 1275347 w 2129589"/>
              <a:gd name="connsiteY35" fmla="*/ 216568 h 550223"/>
              <a:gd name="connsiteX36" fmla="*/ 1347537 w 2129589"/>
              <a:gd name="connsiteY36" fmla="*/ 192505 h 550223"/>
              <a:gd name="connsiteX37" fmla="*/ 1383631 w 2129589"/>
              <a:gd name="connsiteY37" fmla="*/ 180474 h 550223"/>
              <a:gd name="connsiteX38" fmla="*/ 1419726 w 2129589"/>
              <a:gd name="connsiteY38" fmla="*/ 192505 h 550223"/>
              <a:gd name="connsiteX39" fmla="*/ 1455821 w 2129589"/>
              <a:gd name="connsiteY39" fmla="*/ 180474 h 550223"/>
              <a:gd name="connsiteX40" fmla="*/ 1540042 w 2129589"/>
              <a:gd name="connsiteY40" fmla="*/ 156410 h 550223"/>
              <a:gd name="connsiteX41" fmla="*/ 1576137 w 2129589"/>
              <a:gd name="connsiteY41" fmla="*/ 168442 h 550223"/>
              <a:gd name="connsiteX42" fmla="*/ 1648326 w 2129589"/>
              <a:gd name="connsiteY42" fmla="*/ 144379 h 550223"/>
              <a:gd name="connsiteX43" fmla="*/ 1684421 w 2129589"/>
              <a:gd name="connsiteY43" fmla="*/ 144379 h 550223"/>
              <a:gd name="connsiteX44" fmla="*/ 1720516 w 2129589"/>
              <a:gd name="connsiteY44" fmla="*/ 132347 h 550223"/>
              <a:gd name="connsiteX45" fmla="*/ 1792705 w 2129589"/>
              <a:gd name="connsiteY45" fmla="*/ 132347 h 550223"/>
              <a:gd name="connsiteX46" fmla="*/ 1828800 w 2129589"/>
              <a:gd name="connsiteY46" fmla="*/ 144379 h 550223"/>
              <a:gd name="connsiteX47" fmla="*/ 1888958 w 2129589"/>
              <a:gd name="connsiteY47" fmla="*/ 156410 h 550223"/>
              <a:gd name="connsiteX48" fmla="*/ 1937084 w 2129589"/>
              <a:gd name="connsiteY48" fmla="*/ 156410 h 550223"/>
              <a:gd name="connsiteX49" fmla="*/ 2009274 w 2129589"/>
              <a:gd name="connsiteY49" fmla="*/ 180474 h 550223"/>
              <a:gd name="connsiteX50" fmla="*/ 2069431 w 2129589"/>
              <a:gd name="connsiteY50" fmla="*/ 168442 h 550223"/>
              <a:gd name="connsiteX51" fmla="*/ 2105526 w 2129589"/>
              <a:gd name="connsiteY51" fmla="*/ 156410 h 550223"/>
              <a:gd name="connsiteX52" fmla="*/ 2129589 w 2129589"/>
              <a:gd name="connsiteY52" fmla="*/ 180474 h 550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129589" h="550223">
                <a:moveTo>
                  <a:pt x="180474" y="0"/>
                </a:moveTo>
                <a:cubicBezTo>
                  <a:pt x="168442" y="8021"/>
                  <a:pt x="157313" y="17596"/>
                  <a:pt x="144379" y="24063"/>
                </a:cubicBezTo>
                <a:cubicBezTo>
                  <a:pt x="133035" y="29735"/>
                  <a:pt x="118187" y="28172"/>
                  <a:pt x="108284" y="36095"/>
                </a:cubicBezTo>
                <a:cubicBezTo>
                  <a:pt x="96993" y="45128"/>
                  <a:pt x="93254" y="60898"/>
                  <a:pt x="84221" y="72189"/>
                </a:cubicBezTo>
                <a:cubicBezTo>
                  <a:pt x="59223" y="103437"/>
                  <a:pt x="54609" y="90691"/>
                  <a:pt x="36095" y="132347"/>
                </a:cubicBezTo>
                <a:cubicBezTo>
                  <a:pt x="25793" y="155526"/>
                  <a:pt x="20052" y="180474"/>
                  <a:pt x="12031" y="204537"/>
                </a:cubicBezTo>
                <a:lnTo>
                  <a:pt x="0" y="240631"/>
                </a:lnTo>
                <a:cubicBezTo>
                  <a:pt x="8271" y="281986"/>
                  <a:pt x="12734" y="309266"/>
                  <a:pt x="24063" y="348916"/>
                </a:cubicBezTo>
                <a:cubicBezTo>
                  <a:pt x="27547" y="361110"/>
                  <a:pt x="27127" y="376042"/>
                  <a:pt x="36095" y="385010"/>
                </a:cubicBezTo>
                <a:cubicBezTo>
                  <a:pt x="45063" y="393978"/>
                  <a:pt x="60158" y="393031"/>
                  <a:pt x="72189" y="397042"/>
                </a:cubicBezTo>
                <a:cubicBezTo>
                  <a:pt x="80210" y="405063"/>
                  <a:pt x="86526" y="415269"/>
                  <a:pt x="96253" y="421105"/>
                </a:cubicBezTo>
                <a:cubicBezTo>
                  <a:pt x="107128" y="427630"/>
                  <a:pt x="121004" y="427465"/>
                  <a:pt x="132347" y="433137"/>
                </a:cubicBezTo>
                <a:cubicBezTo>
                  <a:pt x="145281" y="439604"/>
                  <a:pt x="156410" y="449179"/>
                  <a:pt x="168442" y="457200"/>
                </a:cubicBezTo>
                <a:cubicBezTo>
                  <a:pt x="180474" y="453189"/>
                  <a:pt x="191854" y="445168"/>
                  <a:pt x="204537" y="445168"/>
                </a:cubicBezTo>
                <a:cubicBezTo>
                  <a:pt x="249977" y="445168"/>
                  <a:pt x="232929" y="462203"/>
                  <a:pt x="264695" y="481263"/>
                </a:cubicBezTo>
                <a:cubicBezTo>
                  <a:pt x="275570" y="487788"/>
                  <a:pt x="288758" y="489284"/>
                  <a:pt x="300789" y="493295"/>
                </a:cubicBezTo>
                <a:cubicBezTo>
                  <a:pt x="308810" y="485274"/>
                  <a:pt x="313509" y="469231"/>
                  <a:pt x="324853" y="469231"/>
                </a:cubicBezTo>
                <a:cubicBezTo>
                  <a:pt x="336197" y="469231"/>
                  <a:pt x="339189" y="487459"/>
                  <a:pt x="348916" y="493295"/>
                </a:cubicBezTo>
                <a:cubicBezTo>
                  <a:pt x="359791" y="499820"/>
                  <a:pt x="372979" y="501316"/>
                  <a:pt x="385010" y="505326"/>
                </a:cubicBezTo>
                <a:cubicBezTo>
                  <a:pt x="393031" y="497305"/>
                  <a:pt x="397730" y="481263"/>
                  <a:pt x="409074" y="481263"/>
                </a:cubicBezTo>
                <a:cubicBezTo>
                  <a:pt x="423534" y="481263"/>
                  <a:pt x="432235" y="498859"/>
                  <a:pt x="445168" y="505326"/>
                </a:cubicBezTo>
                <a:cubicBezTo>
                  <a:pt x="456512" y="510998"/>
                  <a:pt x="469231" y="513347"/>
                  <a:pt x="481263" y="517358"/>
                </a:cubicBezTo>
                <a:cubicBezTo>
                  <a:pt x="493295" y="509337"/>
                  <a:pt x="503095" y="495672"/>
                  <a:pt x="517358" y="493295"/>
                </a:cubicBezTo>
                <a:cubicBezTo>
                  <a:pt x="616982" y="476691"/>
                  <a:pt x="486108" y="550223"/>
                  <a:pt x="589547" y="481263"/>
                </a:cubicBezTo>
                <a:cubicBezTo>
                  <a:pt x="658562" y="504269"/>
                  <a:pt x="596855" y="495656"/>
                  <a:pt x="649705" y="469231"/>
                </a:cubicBezTo>
                <a:cubicBezTo>
                  <a:pt x="672392" y="457887"/>
                  <a:pt x="700790" y="459238"/>
                  <a:pt x="721895" y="445168"/>
                </a:cubicBezTo>
                <a:cubicBezTo>
                  <a:pt x="768541" y="414070"/>
                  <a:pt x="744271" y="425677"/>
                  <a:pt x="794084" y="409074"/>
                </a:cubicBezTo>
                <a:cubicBezTo>
                  <a:pt x="828459" y="420532"/>
                  <a:pt x="831899" y="429699"/>
                  <a:pt x="866274" y="409074"/>
                </a:cubicBezTo>
                <a:cubicBezTo>
                  <a:pt x="876001" y="403238"/>
                  <a:pt x="880191" y="390083"/>
                  <a:pt x="890337" y="385010"/>
                </a:cubicBezTo>
                <a:cubicBezTo>
                  <a:pt x="905127" y="377615"/>
                  <a:pt x="922564" y="377522"/>
                  <a:pt x="938463" y="372979"/>
                </a:cubicBezTo>
                <a:cubicBezTo>
                  <a:pt x="950658" y="369495"/>
                  <a:pt x="963214" y="366619"/>
                  <a:pt x="974558" y="360947"/>
                </a:cubicBezTo>
                <a:cubicBezTo>
                  <a:pt x="987492" y="354480"/>
                  <a:pt x="997439" y="342757"/>
                  <a:pt x="1010653" y="336884"/>
                </a:cubicBezTo>
                <a:cubicBezTo>
                  <a:pt x="1033832" y="326582"/>
                  <a:pt x="1082842" y="312821"/>
                  <a:pt x="1082842" y="312821"/>
                </a:cubicBezTo>
                <a:cubicBezTo>
                  <a:pt x="1086853" y="300789"/>
                  <a:pt x="1084554" y="284098"/>
                  <a:pt x="1094874" y="276726"/>
                </a:cubicBezTo>
                <a:cubicBezTo>
                  <a:pt x="1115514" y="261983"/>
                  <a:pt x="1143000" y="260684"/>
                  <a:pt x="1167063" y="252663"/>
                </a:cubicBezTo>
                <a:lnTo>
                  <a:pt x="1275347" y="216568"/>
                </a:lnTo>
                <a:lnTo>
                  <a:pt x="1347537" y="192505"/>
                </a:lnTo>
                <a:lnTo>
                  <a:pt x="1383631" y="180474"/>
                </a:lnTo>
                <a:cubicBezTo>
                  <a:pt x="1395663" y="184484"/>
                  <a:pt x="1407044" y="192505"/>
                  <a:pt x="1419726" y="192505"/>
                </a:cubicBezTo>
                <a:cubicBezTo>
                  <a:pt x="1432408" y="192505"/>
                  <a:pt x="1443627" y="183958"/>
                  <a:pt x="1455821" y="180474"/>
                </a:cubicBezTo>
                <a:cubicBezTo>
                  <a:pt x="1561547" y="150267"/>
                  <a:pt x="1453518" y="185252"/>
                  <a:pt x="1540042" y="156410"/>
                </a:cubicBezTo>
                <a:cubicBezTo>
                  <a:pt x="1552074" y="160421"/>
                  <a:pt x="1563532" y="169842"/>
                  <a:pt x="1576137" y="168442"/>
                </a:cubicBezTo>
                <a:cubicBezTo>
                  <a:pt x="1601347" y="165641"/>
                  <a:pt x="1648326" y="144379"/>
                  <a:pt x="1648326" y="144379"/>
                </a:cubicBezTo>
                <a:cubicBezTo>
                  <a:pt x="1669955" y="209265"/>
                  <a:pt x="1647594" y="173841"/>
                  <a:pt x="1684421" y="144379"/>
                </a:cubicBezTo>
                <a:cubicBezTo>
                  <a:pt x="1694324" y="136456"/>
                  <a:pt x="1708484" y="136358"/>
                  <a:pt x="1720516" y="132347"/>
                </a:cubicBezTo>
                <a:cubicBezTo>
                  <a:pt x="1816765" y="164432"/>
                  <a:pt x="1696454" y="132347"/>
                  <a:pt x="1792705" y="132347"/>
                </a:cubicBezTo>
                <a:cubicBezTo>
                  <a:pt x="1805388" y="132347"/>
                  <a:pt x="1816496" y="141303"/>
                  <a:pt x="1828800" y="144379"/>
                </a:cubicBezTo>
                <a:cubicBezTo>
                  <a:pt x="1848639" y="149339"/>
                  <a:pt x="1868905" y="152400"/>
                  <a:pt x="1888958" y="156410"/>
                </a:cubicBezTo>
                <a:cubicBezTo>
                  <a:pt x="1953126" y="220581"/>
                  <a:pt x="1872916" y="156410"/>
                  <a:pt x="1937084" y="156410"/>
                </a:cubicBezTo>
                <a:cubicBezTo>
                  <a:pt x="1962449" y="156410"/>
                  <a:pt x="2009274" y="180474"/>
                  <a:pt x="2009274" y="180474"/>
                </a:cubicBezTo>
                <a:cubicBezTo>
                  <a:pt x="2056275" y="133471"/>
                  <a:pt x="2006957" y="168442"/>
                  <a:pt x="2069431" y="168442"/>
                </a:cubicBezTo>
                <a:cubicBezTo>
                  <a:pt x="2082114" y="168442"/>
                  <a:pt x="2093494" y="160421"/>
                  <a:pt x="2105526" y="156410"/>
                </a:cubicBezTo>
                <a:lnTo>
                  <a:pt x="2129589" y="180474"/>
                </a:lnTo>
              </a:path>
            </a:pathLst>
          </a:custGeom>
          <a:ln w="3810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115616" y="1340768"/>
            <a:ext cx="64807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«Зимнюю историю», которая начинается со слов «Однажды , в канун Нового года….» (5 баллов)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620688"/>
            <a:ext cx="792088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 ошибки в тексте.</a:t>
            </a:r>
          </a:p>
          <a:p>
            <a:endParaRPr lang="en-US" sz="48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когда-то двацатьпять оловяных салдатиков, родных братьеф по матери- старой оловяной ложке; ружъё на плече, голова прямо, красный с синем мундир – ну, прелезть что за салдаты!                             (3 балла)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1600" y="1844824"/>
            <a:ext cx="71797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что-то об уходящем годе: чем он запомнился, какой интересный случай произошел, и т.п.  (2 балла)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92614" y="2276872"/>
            <a:ext cx="71797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Проведите танцевальную </a:t>
            </a:r>
            <a:r>
              <a:rPr lang="ru-RU" sz="36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физминутку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1600" y="1772816"/>
            <a:ext cx="71797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Нарисуйте вдвоем с соседом по парте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снеговика.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один из Вас направляет рисующего, а второй рисует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закрытыми глазами.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92614" y="2276872"/>
            <a:ext cx="71797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самом необычном, интересном подарке, который ты получал(а)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27584" y="2060848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про свой любимый новогодний мультфильм/сказку/фильм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la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7584" y="2060848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Подарите друг другу самые теплые пожелания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6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0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68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endshow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7584" y="2060848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6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0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Грязнова\Desktop\png-transparent-heart-illustration-hearts-love-image-file-formats-he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684" y="4725144"/>
            <a:ext cx="562316" cy="479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19672" y="1988840"/>
            <a:ext cx="6624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Вспомни и запиши словарные слова, связанные с зимой. (1 слово -1 балл)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35696" y="2132856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Придумай и запиши зимнюю загадку. (5 баллов)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75656" y="1700808"/>
            <a:ext cx="68407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Запиши как можно больше однокоренных слов к слову снег. Определи части речи.</a:t>
            </a:r>
          </a:p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(1 слово -2 балла)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763688" y="1484784"/>
            <a:ext cx="65527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Придумай и запиши предложения, в которых есть обращение. Используй слова: Дед Мороз, Снегурочка, Баба Яга, Кощей Бессмертный. (1 предложение -3 балла)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3688" y="1772816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Реши задачу:</a:t>
            </a:r>
          </a:p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Снегурочка упаковывает 28  подарков в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неделю. Сколько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подарков она упакует за декабрь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За всю зиму? (5 баллов)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27584" y="836712"/>
            <a:ext cx="81369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Реши задачу: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Новогоднюю ночь Дед мороз обходит 4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квартала за 1 минуту (без препятствий) или 3 квартала за минуту, если на пути встречаются препятствия. За какое время он преодолеет 48 кварталов с препятствиями? Сколько кварталов он сможет преодолеть без препятствий за час? (5б)</a:t>
            </a:r>
            <a:endParaRPr lang="ru-RU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2123728" y="476672"/>
            <a:ext cx="5040560" cy="5040560"/>
            <a:chOff x="1835696" y="188640"/>
            <a:chExt cx="5832648" cy="6192688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1835696" y="188640"/>
              <a:ext cx="5832648" cy="4535490"/>
            </a:xfrm>
            <a:prstGeom prst="triangle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Равнобедренный треугольник 3"/>
            <p:cNvSpPr/>
            <p:nvPr/>
          </p:nvSpPr>
          <p:spPr>
            <a:xfrm rot="10800000">
              <a:off x="1835696" y="1845838"/>
              <a:ext cx="5832648" cy="4535490"/>
            </a:xfrm>
            <a:prstGeom prst="triangle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3720090" y="1845838"/>
              <a:ext cx="2063860" cy="2878292"/>
            </a:xfrm>
            <a:prstGeom prst="line">
              <a:avLst/>
            </a:prstGeom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3809823" y="1845838"/>
              <a:ext cx="1974127" cy="2878292"/>
            </a:xfrm>
            <a:prstGeom prst="line">
              <a:avLst/>
            </a:prstGeom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771800" y="3284984"/>
              <a:ext cx="3960440" cy="0"/>
            </a:xfrm>
            <a:prstGeom prst="line">
              <a:avLst/>
            </a:prstGeom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611560" y="544522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Сосчитай, сколько треугольников на рисунке.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43608" y="908721"/>
            <a:ext cx="864097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120</a:t>
            </a:r>
            <a:endParaRPr lang="ru-RU" sz="2800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89795" y="332656"/>
            <a:ext cx="9232809" cy="5688632"/>
            <a:chOff x="89795" y="332656"/>
            <a:chExt cx="9232809" cy="5688632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11560" y="332656"/>
              <a:ext cx="2448272" cy="1512168"/>
              <a:chOff x="611560" y="332656"/>
              <a:chExt cx="2448272" cy="1512168"/>
            </a:xfrm>
          </p:grpSpPr>
          <p:sp>
            <p:nvSpPr>
              <p:cNvPr id="3" name="7-конечная звезда 2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" name="Прямая со стрелкой 6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Группа 9"/>
            <p:cNvGrpSpPr/>
            <p:nvPr/>
          </p:nvGrpSpPr>
          <p:grpSpPr>
            <a:xfrm>
              <a:off x="2843808" y="404664"/>
              <a:ext cx="2448272" cy="1512168"/>
              <a:chOff x="611560" y="332656"/>
              <a:chExt cx="2448272" cy="1512168"/>
            </a:xfrm>
          </p:grpSpPr>
          <p:sp>
            <p:nvSpPr>
              <p:cNvPr id="11" name="7-конечная звезда 10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" name="Прямая со стрелкой 11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Группа 12"/>
            <p:cNvGrpSpPr/>
            <p:nvPr/>
          </p:nvGrpSpPr>
          <p:grpSpPr>
            <a:xfrm>
              <a:off x="5076056" y="476672"/>
              <a:ext cx="2448272" cy="1512168"/>
              <a:chOff x="611560" y="332656"/>
              <a:chExt cx="2448272" cy="1512168"/>
            </a:xfrm>
          </p:grpSpPr>
          <p:sp>
            <p:nvSpPr>
              <p:cNvPr id="14" name="7-конечная звезда 13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5" name="Прямая со стрелкой 14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15"/>
            <p:cNvGrpSpPr/>
            <p:nvPr/>
          </p:nvGrpSpPr>
          <p:grpSpPr>
            <a:xfrm rot="5400000">
              <a:off x="6984268" y="872716"/>
              <a:ext cx="2448272" cy="1512168"/>
              <a:chOff x="611560" y="332656"/>
              <a:chExt cx="2448272" cy="1512168"/>
            </a:xfrm>
          </p:grpSpPr>
          <p:sp>
            <p:nvSpPr>
              <p:cNvPr id="17" name="7-конечная звезда 16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со стрелкой 17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18"/>
            <p:cNvGrpSpPr/>
            <p:nvPr/>
          </p:nvGrpSpPr>
          <p:grpSpPr>
            <a:xfrm rot="12605004">
              <a:off x="6874332" y="2500603"/>
              <a:ext cx="2448272" cy="1512168"/>
              <a:chOff x="611560" y="332656"/>
              <a:chExt cx="2448272" cy="1512168"/>
            </a:xfrm>
          </p:grpSpPr>
          <p:sp>
            <p:nvSpPr>
              <p:cNvPr id="20" name="7-конечная звезда 19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1" name="Прямая со стрелкой 20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Группа 21"/>
            <p:cNvGrpSpPr/>
            <p:nvPr/>
          </p:nvGrpSpPr>
          <p:grpSpPr>
            <a:xfrm rot="8664898">
              <a:off x="4855377" y="2487973"/>
              <a:ext cx="2448272" cy="1512168"/>
              <a:chOff x="611560" y="332656"/>
              <a:chExt cx="2448272" cy="1512168"/>
            </a:xfrm>
          </p:grpSpPr>
          <p:sp>
            <p:nvSpPr>
              <p:cNvPr id="23" name="7-конечная звезда 22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4" name="Прямая со стрелкой 23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24"/>
            <p:cNvGrpSpPr/>
            <p:nvPr/>
          </p:nvGrpSpPr>
          <p:grpSpPr>
            <a:xfrm rot="12340224">
              <a:off x="2906501" y="3092575"/>
              <a:ext cx="2448272" cy="1512168"/>
              <a:chOff x="611560" y="332656"/>
              <a:chExt cx="2448272" cy="1512168"/>
            </a:xfrm>
          </p:grpSpPr>
          <p:sp>
            <p:nvSpPr>
              <p:cNvPr id="26" name="7-конечная звезда 25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7" name="Прямая со стрелкой 26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/>
            <p:cNvGrpSpPr/>
            <p:nvPr/>
          </p:nvGrpSpPr>
          <p:grpSpPr>
            <a:xfrm rot="8664898">
              <a:off x="822928" y="2631989"/>
              <a:ext cx="2448272" cy="1512168"/>
              <a:chOff x="611560" y="332656"/>
              <a:chExt cx="2448272" cy="1512168"/>
            </a:xfrm>
          </p:grpSpPr>
          <p:sp>
            <p:nvSpPr>
              <p:cNvPr id="29" name="7-конечная звезда 28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0" name="Прямая со стрелкой 29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/>
            <p:cNvGrpSpPr/>
            <p:nvPr/>
          </p:nvGrpSpPr>
          <p:grpSpPr>
            <a:xfrm rot="459229">
              <a:off x="89795" y="4233375"/>
              <a:ext cx="2448272" cy="1512168"/>
              <a:chOff x="611560" y="332656"/>
              <a:chExt cx="2448272" cy="1512168"/>
            </a:xfrm>
          </p:grpSpPr>
          <p:sp>
            <p:nvSpPr>
              <p:cNvPr id="32" name="7-конечная звезда 31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3" name="Прямая со стрелкой 32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Группа 33"/>
            <p:cNvGrpSpPr/>
            <p:nvPr/>
          </p:nvGrpSpPr>
          <p:grpSpPr>
            <a:xfrm>
              <a:off x="2411760" y="4509120"/>
              <a:ext cx="2448272" cy="1512168"/>
              <a:chOff x="611560" y="332656"/>
              <a:chExt cx="2448272" cy="1512168"/>
            </a:xfrm>
          </p:grpSpPr>
          <p:sp>
            <p:nvSpPr>
              <p:cNvPr id="35" name="7-конечная звезда 34"/>
              <p:cNvSpPr/>
              <p:nvPr/>
            </p:nvSpPr>
            <p:spPr>
              <a:xfrm>
                <a:off x="611560" y="332656"/>
                <a:ext cx="1584176" cy="1512168"/>
              </a:xfrm>
              <a:prstGeom prst="star7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36" name="Прямая со стрелкой 35"/>
              <p:cNvCxnSpPr/>
              <p:nvPr/>
            </p:nvCxnSpPr>
            <p:spPr>
              <a:xfrm>
                <a:off x="1979712" y="1052736"/>
                <a:ext cx="1080120" cy="0"/>
              </a:xfrm>
              <a:prstGeom prst="straightConnector1">
                <a:avLst/>
              </a:prstGeom>
              <a:ln w="57150">
                <a:solidFill>
                  <a:schemeClr val="accent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Группа 41"/>
          <p:cNvGrpSpPr/>
          <p:nvPr/>
        </p:nvGrpSpPr>
        <p:grpSpPr>
          <a:xfrm rot="1668084">
            <a:off x="5882054" y="3943010"/>
            <a:ext cx="2132854" cy="2438300"/>
            <a:chOff x="3131840" y="1173444"/>
            <a:chExt cx="4392488" cy="5108492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37" name="Овал 36"/>
            <p:cNvSpPr/>
            <p:nvPr/>
          </p:nvSpPr>
          <p:spPr>
            <a:xfrm>
              <a:off x="3131840" y="1700808"/>
              <a:ext cx="4392488" cy="4581128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>
              <a:off x="5096476" y="1173444"/>
              <a:ext cx="1283088" cy="799047"/>
            </a:xfrm>
            <a:custGeom>
              <a:avLst/>
              <a:gdLst>
                <a:gd name="connsiteX0" fmla="*/ 1147570 w 1283088"/>
                <a:gd name="connsiteY0" fmla="*/ 720670 h 799047"/>
                <a:gd name="connsiteX1" fmla="*/ 1030004 w 1283088"/>
                <a:gd name="connsiteY1" fmla="*/ 668419 h 799047"/>
                <a:gd name="connsiteX2" fmla="*/ 938564 w 1283088"/>
                <a:gd name="connsiteY2" fmla="*/ 642293 h 799047"/>
                <a:gd name="connsiteX3" fmla="*/ 899375 w 1283088"/>
                <a:gd name="connsiteY3" fmla="*/ 629230 h 799047"/>
                <a:gd name="connsiteX4" fmla="*/ 794873 w 1283088"/>
                <a:gd name="connsiteY4" fmla="*/ 616167 h 799047"/>
                <a:gd name="connsiteX5" fmla="*/ 677307 w 1283088"/>
                <a:gd name="connsiteY5" fmla="*/ 576979 h 799047"/>
                <a:gd name="connsiteX6" fmla="*/ 638118 w 1283088"/>
                <a:gd name="connsiteY6" fmla="*/ 563916 h 799047"/>
                <a:gd name="connsiteX7" fmla="*/ 442175 w 1283088"/>
                <a:gd name="connsiteY7" fmla="*/ 537790 h 799047"/>
                <a:gd name="connsiteX8" fmla="*/ 246233 w 1283088"/>
                <a:gd name="connsiteY8" fmla="*/ 524727 h 799047"/>
                <a:gd name="connsiteX9" fmla="*/ 63353 w 1283088"/>
                <a:gd name="connsiteY9" fmla="*/ 537790 h 799047"/>
                <a:gd name="connsiteX10" fmla="*/ 11101 w 1283088"/>
                <a:gd name="connsiteY10" fmla="*/ 550853 h 799047"/>
                <a:gd name="connsiteX11" fmla="*/ 37227 w 1283088"/>
                <a:gd name="connsiteY11" fmla="*/ 511665 h 799047"/>
                <a:gd name="connsiteX12" fmla="*/ 115604 w 1283088"/>
                <a:gd name="connsiteY12" fmla="*/ 446350 h 799047"/>
                <a:gd name="connsiteX13" fmla="*/ 141730 w 1283088"/>
                <a:gd name="connsiteY13" fmla="*/ 407162 h 799047"/>
                <a:gd name="connsiteX14" fmla="*/ 220107 w 1283088"/>
                <a:gd name="connsiteY14" fmla="*/ 354910 h 799047"/>
                <a:gd name="connsiteX15" fmla="*/ 272358 w 1283088"/>
                <a:gd name="connsiteY15" fmla="*/ 289596 h 799047"/>
                <a:gd name="connsiteX16" fmla="*/ 363798 w 1283088"/>
                <a:gd name="connsiteY16" fmla="*/ 185093 h 799047"/>
                <a:gd name="connsiteX17" fmla="*/ 429113 w 1283088"/>
                <a:gd name="connsiteY17" fmla="*/ 67527 h 799047"/>
                <a:gd name="connsiteX18" fmla="*/ 455238 w 1283088"/>
                <a:gd name="connsiteY18" fmla="*/ 28339 h 799047"/>
                <a:gd name="connsiteX19" fmla="*/ 533615 w 1283088"/>
                <a:gd name="connsiteY19" fmla="*/ 67527 h 799047"/>
                <a:gd name="connsiteX20" fmla="*/ 611993 w 1283088"/>
                <a:gd name="connsiteY20" fmla="*/ 93653 h 799047"/>
                <a:gd name="connsiteX21" fmla="*/ 794873 w 1283088"/>
                <a:gd name="connsiteY21" fmla="*/ 132842 h 799047"/>
                <a:gd name="connsiteX22" fmla="*/ 951627 w 1283088"/>
                <a:gd name="connsiteY22" fmla="*/ 158967 h 799047"/>
                <a:gd name="connsiteX23" fmla="*/ 1186758 w 1283088"/>
                <a:gd name="connsiteY23" fmla="*/ 172030 h 799047"/>
                <a:gd name="connsiteX24" fmla="*/ 1199821 w 1283088"/>
                <a:gd name="connsiteY24" fmla="*/ 367973 h 799047"/>
                <a:gd name="connsiteX25" fmla="*/ 1225947 w 1283088"/>
                <a:gd name="connsiteY25" fmla="*/ 472476 h 799047"/>
                <a:gd name="connsiteX26" fmla="*/ 1252073 w 1283088"/>
                <a:gd name="connsiteY26" fmla="*/ 576979 h 799047"/>
                <a:gd name="connsiteX27" fmla="*/ 1278198 w 1283088"/>
                <a:gd name="connsiteY27" fmla="*/ 746796 h 799047"/>
                <a:gd name="connsiteX28" fmla="*/ 1265135 w 1283088"/>
                <a:gd name="connsiteY28" fmla="*/ 799047 h 799047"/>
                <a:gd name="connsiteX29" fmla="*/ 1186758 w 1283088"/>
                <a:gd name="connsiteY29" fmla="*/ 746796 h 799047"/>
                <a:gd name="connsiteX30" fmla="*/ 1108381 w 1283088"/>
                <a:gd name="connsiteY30" fmla="*/ 707607 h 799047"/>
                <a:gd name="connsiteX31" fmla="*/ 1082255 w 1283088"/>
                <a:gd name="connsiteY31" fmla="*/ 707607 h 799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83088" h="799047">
                  <a:moveTo>
                    <a:pt x="1147570" y="720670"/>
                  </a:moveTo>
                  <a:cubicBezTo>
                    <a:pt x="1085467" y="679270"/>
                    <a:pt x="1123275" y="699509"/>
                    <a:pt x="1030004" y="668419"/>
                  </a:cubicBezTo>
                  <a:cubicBezTo>
                    <a:pt x="936047" y="637100"/>
                    <a:pt x="1053374" y="675096"/>
                    <a:pt x="938564" y="642293"/>
                  </a:cubicBezTo>
                  <a:cubicBezTo>
                    <a:pt x="925324" y="638510"/>
                    <a:pt x="912922" y="631693"/>
                    <a:pt x="899375" y="629230"/>
                  </a:cubicBezTo>
                  <a:cubicBezTo>
                    <a:pt x="864836" y="622950"/>
                    <a:pt x="829707" y="620521"/>
                    <a:pt x="794873" y="616167"/>
                  </a:cubicBezTo>
                  <a:lnTo>
                    <a:pt x="677307" y="576979"/>
                  </a:lnTo>
                  <a:cubicBezTo>
                    <a:pt x="664244" y="572625"/>
                    <a:pt x="651749" y="565863"/>
                    <a:pt x="638118" y="563916"/>
                  </a:cubicBezTo>
                  <a:cubicBezTo>
                    <a:pt x="592537" y="557404"/>
                    <a:pt x="485318" y="541542"/>
                    <a:pt x="442175" y="537790"/>
                  </a:cubicBezTo>
                  <a:cubicBezTo>
                    <a:pt x="376962" y="532119"/>
                    <a:pt x="311547" y="529081"/>
                    <a:pt x="246233" y="524727"/>
                  </a:cubicBezTo>
                  <a:cubicBezTo>
                    <a:pt x="185273" y="529081"/>
                    <a:pt x="124095" y="531041"/>
                    <a:pt x="63353" y="537790"/>
                  </a:cubicBezTo>
                  <a:cubicBezTo>
                    <a:pt x="45509" y="539773"/>
                    <a:pt x="23796" y="563548"/>
                    <a:pt x="11101" y="550853"/>
                  </a:cubicBezTo>
                  <a:cubicBezTo>
                    <a:pt x="0" y="539752"/>
                    <a:pt x="27176" y="523726"/>
                    <a:pt x="37227" y="511665"/>
                  </a:cubicBezTo>
                  <a:cubicBezTo>
                    <a:pt x="68660" y="473945"/>
                    <a:pt x="77069" y="472040"/>
                    <a:pt x="115604" y="446350"/>
                  </a:cubicBezTo>
                  <a:cubicBezTo>
                    <a:pt x="124313" y="433287"/>
                    <a:pt x="129915" y="417500"/>
                    <a:pt x="141730" y="407162"/>
                  </a:cubicBezTo>
                  <a:cubicBezTo>
                    <a:pt x="165360" y="386485"/>
                    <a:pt x="220107" y="354910"/>
                    <a:pt x="220107" y="354910"/>
                  </a:cubicBezTo>
                  <a:cubicBezTo>
                    <a:pt x="249524" y="266661"/>
                    <a:pt x="208727" y="362317"/>
                    <a:pt x="272358" y="289596"/>
                  </a:cubicBezTo>
                  <a:cubicBezTo>
                    <a:pt x="379038" y="167676"/>
                    <a:pt x="275625" y="243877"/>
                    <a:pt x="363798" y="185093"/>
                  </a:cubicBezTo>
                  <a:cubicBezTo>
                    <a:pt x="386791" y="116117"/>
                    <a:pt x="369223" y="157363"/>
                    <a:pt x="429113" y="67527"/>
                  </a:cubicBezTo>
                  <a:lnTo>
                    <a:pt x="455238" y="28339"/>
                  </a:lnTo>
                  <a:cubicBezTo>
                    <a:pt x="598163" y="75981"/>
                    <a:pt x="381677" y="0"/>
                    <a:pt x="533615" y="67527"/>
                  </a:cubicBezTo>
                  <a:cubicBezTo>
                    <a:pt x="558781" y="78712"/>
                    <a:pt x="585276" y="86974"/>
                    <a:pt x="611993" y="93653"/>
                  </a:cubicBezTo>
                  <a:cubicBezTo>
                    <a:pt x="707324" y="117486"/>
                    <a:pt x="646638" y="103195"/>
                    <a:pt x="794873" y="132842"/>
                  </a:cubicBezTo>
                  <a:cubicBezTo>
                    <a:pt x="847545" y="143376"/>
                    <a:pt x="897608" y="154646"/>
                    <a:pt x="951627" y="158967"/>
                  </a:cubicBezTo>
                  <a:cubicBezTo>
                    <a:pt x="1029875" y="165227"/>
                    <a:pt x="1108381" y="167676"/>
                    <a:pt x="1186758" y="172030"/>
                  </a:cubicBezTo>
                  <a:cubicBezTo>
                    <a:pt x="1191112" y="237344"/>
                    <a:pt x="1191354" y="303064"/>
                    <a:pt x="1199821" y="367973"/>
                  </a:cubicBezTo>
                  <a:cubicBezTo>
                    <a:pt x="1204465" y="403578"/>
                    <a:pt x="1217238" y="437642"/>
                    <a:pt x="1225947" y="472476"/>
                  </a:cubicBezTo>
                  <a:cubicBezTo>
                    <a:pt x="1225949" y="472483"/>
                    <a:pt x="1252072" y="576972"/>
                    <a:pt x="1252073" y="576979"/>
                  </a:cubicBezTo>
                  <a:cubicBezTo>
                    <a:pt x="1272019" y="676717"/>
                    <a:pt x="1262381" y="620262"/>
                    <a:pt x="1278198" y="746796"/>
                  </a:cubicBezTo>
                  <a:cubicBezTo>
                    <a:pt x="1273844" y="764213"/>
                    <a:pt x="1283088" y="799047"/>
                    <a:pt x="1265135" y="799047"/>
                  </a:cubicBezTo>
                  <a:cubicBezTo>
                    <a:pt x="1233736" y="799047"/>
                    <a:pt x="1212884" y="764213"/>
                    <a:pt x="1186758" y="746796"/>
                  </a:cubicBezTo>
                  <a:cubicBezTo>
                    <a:pt x="1153729" y="724777"/>
                    <a:pt x="1147013" y="715333"/>
                    <a:pt x="1108381" y="707607"/>
                  </a:cubicBezTo>
                  <a:cubicBezTo>
                    <a:pt x="1099841" y="705899"/>
                    <a:pt x="1090964" y="707607"/>
                    <a:pt x="1082255" y="707607"/>
                  </a:cubicBezTo>
                </a:path>
              </a:pathLst>
            </a:custGeom>
            <a:solidFill>
              <a:srgbClr val="FFFF00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051720" y="188640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*6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67944" y="260648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*80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00192" y="332656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*600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00392" y="1844824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</a:t>
            </a:r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:2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04248" y="2924944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+300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32040" y="2852936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:50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31840" y="2780928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*8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1520" y="3140968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-400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403648" y="5157192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:2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51920" y="5301208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50000"/>
                  </a:schemeClr>
                </a:solidFill>
              </a:rPr>
              <a:t>+1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332</Words>
  <Application>Microsoft Office PowerPoint</Application>
  <PresentationFormat>Экран (4:3)</PresentationFormat>
  <Paragraphs>32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38</cp:revision>
  <dcterms:created xsi:type="dcterms:W3CDTF">2020-12-28T18:55:37Z</dcterms:created>
  <dcterms:modified xsi:type="dcterms:W3CDTF">2021-02-28T16:37:47Z</dcterms:modified>
</cp:coreProperties>
</file>