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3" r:id="rId6"/>
    <p:sldId id="265" r:id="rId7"/>
    <p:sldId id="268" r:id="rId8"/>
    <p:sldId id="270" r:id="rId9"/>
    <p:sldId id="273" r:id="rId10"/>
    <p:sldId id="274" r:id="rId11"/>
    <p:sldId id="264" r:id="rId12"/>
    <p:sldId id="267" r:id="rId13"/>
    <p:sldId id="266" r:id="rId14"/>
    <p:sldId id="269" r:id="rId15"/>
    <p:sldId id="272" r:id="rId16"/>
    <p:sldId id="271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8;&#1091;&#1076;&#1085;&#1103;&#1085;&#1089;&#1082;&#1080;&#1081;-&#1094;&#1076;&#1090;.&#1088;&#1092;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vk.com/id396618972" TargetMode="External"/><Relationship Id="rId4" Type="http://schemas.openxmlformats.org/officeDocument/2006/relationships/hyperlink" Target="http://rudnya-tribuna.ru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ppt4web.ru/pedagogika/patrioticheskoe-vospitanie-v-shkole0.html" TargetMode="External"/><Relationship Id="rId3" Type="http://schemas.openxmlformats.org/officeDocument/2006/relationships/hyperlink" Target="https://multiurok.ru/files/prezentatsiia-k-proektu-po-patrioticheskomu-vospit.html" TargetMode="External"/><Relationship Id="rId7" Type="http://schemas.openxmlformats.org/officeDocument/2006/relationships/hyperlink" Target="https://infourok.ru/prezentaciya-po-teme-patrioticheskoe-vospitanie-shkolnikov-716968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search/" TargetMode="External"/><Relationship Id="rId5" Type="http://schemas.openxmlformats.org/officeDocument/2006/relationships/hyperlink" Target="https://www.maam.ru/detskijsad/proekt-po-grazhdansko-patrioticheskomu-vospitaniyu-shkolnikov-" TargetMode="External"/><Relationship Id="rId4" Type="http://schemas.openxmlformats.org/officeDocument/2006/relationships/hyperlink" Target="https://www.maam.ru/detskijsad/proekt-po-patrioticheskomu-vospitaniyu-ja-chast-rosi-660430.html" TargetMode="External"/><Relationship Id="rId9" Type="http://schemas.openxmlformats.org/officeDocument/2006/relationships/hyperlink" Target="https://mega-talant.com/biblioteka/proekt-po-grazhdansko-patriotichesko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8;&#1091;&#1076;&#1085;&#1103;&#1085;&#1089;&#1082;&#1080;&#1081;-&#1094;&#1076;&#1090;.&#1088;&#1092;/news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80020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МУНИЦИПАЛЬНОЕ КАЗЕННОЕ УЧРЕЖДЕНИЕ </a:t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ДОПОЛНИТЕЛЬНОГО ОБРАЗОВАНИЯ</a:t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«РУДНЯНСКИЙ ЦЕНТР ДЕТСКОГО ТВОРЧЕСТВА»</a:t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РУДНЯНСКОГО МУНИЦИПАЛЬНОГО РАЙОНА </a:t>
            </a:r>
            <a:b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ВОЛГОГРАДСКОЙ ОБЛАСТИ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276872"/>
            <a:ext cx="7848872" cy="417646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на тему:</a:t>
            </a:r>
          </a:p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«Мы этой памяти верны!»,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посвященный 75-летию Победы </a:t>
            </a:r>
          </a:p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Великой Отечественной войне</a:t>
            </a:r>
          </a:p>
          <a:p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Рудня – 2020 год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План реализации проекта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3" y="1124745"/>
          <a:ext cx="8136903" cy="291585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68551"/>
                <a:gridCol w="1656184"/>
                <a:gridCol w="1512168"/>
              </a:tblGrid>
              <a:tr h="53253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 проекта</a:t>
                      </a:r>
                      <a:endParaRPr lang="ru-RU" sz="18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Дата проведения</a:t>
                      </a:r>
                      <a:endParaRPr lang="ru-RU" sz="18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</a:t>
                      </a:r>
                      <a:endParaRPr lang="ru-RU" sz="18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275776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Этап «Заключительный»: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sz="1800" kern="12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Подведение итогов проекта:</a:t>
                      </a:r>
                      <a:endParaRPr lang="ru-RU" sz="1700" kern="1200" dirty="0" smtClean="0">
                        <a:solidFill>
                          <a:srgbClr val="602E04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buFontTx/>
                        <a:buNone/>
                      </a:pPr>
                      <a:r>
                        <a:rPr lang="ru-RU" sz="1700" kern="1200" baseline="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- проведение системы мониторинга;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700" kern="1200" baseline="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- анализ полученных результатов;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700" kern="1200" baseline="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- оценка эффективности проделанной работы;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700" kern="1200" baseline="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- составление рекомендаций по устранению 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sz="1700" kern="1200" baseline="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недочетов (если таковые имеются).</a:t>
                      </a:r>
                      <a:endParaRPr lang="ru-RU" sz="1800" kern="1200" dirty="0" smtClean="0">
                        <a:solidFill>
                          <a:srgbClr val="602E04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11.05.2020-15.05.2020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8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- количественные показатели </a:t>
            </a:r>
          </a:p>
          <a:p>
            <a:pPr algn="ctr">
              <a:buNone/>
            </a:pPr>
            <a:endParaRPr lang="ru-RU" b="1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-Количество привлеченных учащихся Руднянского муниципального района – 1102 человека</a:t>
            </a:r>
          </a:p>
          <a:p>
            <a:pPr>
              <a:buNone/>
            </a:pPr>
            <a:r>
              <a:rPr lang="ru-RU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-Количество привлеченных педагогических работников Руднянского муниципального района – 21 человек</a:t>
            </a:r>
          </a:p>
          <a:p>
            <a:pPr>
              <a:buNone/>
            </a:pPr>
            <a:r>
              <a:rPr lang="ru-RU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-Количество привлеченных сторонних организаций Руднянского муниципального района – 4 организации</a:t>
            </a:r>
          </a:p>
          <a:p>
            <a:pPr>
              <a:buNone/>
            </a:pPr>
            <a:r>
              <a:rPr lang="ru-RU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-Оформление выставки декоративно – прикладного творчества участников муниципального патриотического конкурса «Сталинград в судьбе родного края», награждение победителей и участников  конкурса.</a:t>
            </a:r>
          </a:p>
          <a:p>
            <a:pPr>
              <a:buNone/>
            </a:pPr>
            <a:r>
              <a:rPr lang="ru-RU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-Проведение тематического мероприятия «История вовеки не  </a:t>
            </a:r>
          </a:p>
          <a:p>
            <a:pPr>
              <a:buNone/>
            </a:pPr>
            <a:r>
              <a:rPr lang="ru-RU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забудет твоих героев, славный Сталинград», муниципальной </a:t>
            </a:r>
          </a:p>
          <a:p>
            <a:pPr>
              <a:buNone/>
            </a:pPr>
            <a:r>
              <a:rPr lang="ru-RU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патриотической акции «Знамя Победы».</a:t>
            </a:r>
          </a:p>
          <a:p>
            <a:pPr>
              <a:buNone/>
            </a:pPr>
            <a:r>
              <a:rPr lang="ru-RU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-Участие в акции «Свеча памяти», митинге 9     </a:t>
            </a:r>
          </a:p>
          <a:p>
            <a:pPr>
              <a:buNone/>
            </a:pPr>
            <a:r>
              <a:rPr lang="ru-RU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мая, шествии «Бессмертный полк».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- качественные показатели</a:t>
            </a:r>
          </a:p>
          <a:p>
            <a:pPr>
              <a:buNone/>
            </a:pPr>
            <a:endParaRPr lang="ru-RU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>- Расширение уровня знаний о Великой Отечественной войне в целом и Сталинградской битве в частности.</a:t>
            </a:r>
          </a:p>
          <a:p>
            <a:r>
              <a:rPr lang="ru-RU" dirty="0" smtClean="0"/>
              <a:t>- Формирование интереса и уважения к истории своей страны и своего родного края, к подвигам ветеранов войны.</a:t>
            </a:r>
          </a:p>
          <a:p>
            <a:r>
              <a:rPr lang="ru-RU" dirty="0" smtClean="0"/>
              <a:t>- Развитие умений совместной работы с педагогом, друг с другом, с родителями, с социумом.</a:t>
            </a:r>
          </a:p>
          <a:p>
            <a:r>
              <a:rPr lang="ru-RU" dirty="0" smtClean="0"/>
              <a:t>- Повышение чувства гордости за самоотверженность и стойкость русского народа.</a:t>
            </a:r>
          </a:p>
          <a:p>
            <a:r>
              <a:rPr lang="ru-RU" dirty="0" smtClean="0"/>
              <a:t>- Нравственно – патриотическое, творческое, социальное, гражданское воспитание подрастающего поколения.</a:t>
            </a:r>
          </a:p>
          <a:p>
            <a:r>
              <a:rPr lang="ru-RU" dirty="0" smtClean="0"/>
              <a:t>- Развитие способностей проявлять инициативу, самостоятельность, ответственность, любознательность, дисциплинированность.</a:t>
            </a:r>
          </a:p>
          <a:p>
            <a:r>
              <a:rPr lang="ru-RU" dirty="0" smtClean="0"/>
              <a:t>            - Становление патриотического самосознания.</a:t>
            </a:r>
          </a:p>
          <a:p>
            <a:r>
              <a:rPr lang="ru-RU" dirty="0" smtClean="0"/>
              <a:t>-               Получение и сохранение бесценного наследия своего </a:t>
            </a:r>
          </a:p>
          <a:p>
            <a:r>
              <a:rPr lang="ru-RU" dirty="0" smtClean="0"/>
              <a:t>                                               народа.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lnSpcReduction="10000"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Система контроля качества и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результативности реализации проекта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Оценка эффективности реализации проекта осуществляется с помощью системы мониторинга и на основании количественных показателей участия учащихся Руднянского муниципального района в запланированных мероприятиях согласно следующим критериям: 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- умение работать индивидуально и в группе;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- умение отстаивать свое мнение;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- готовность к участию в общественных делах;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- включенность в реализацию проекта, участие в 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мероприятиях проекта;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- участие в поисково-исследовательской работе;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- участие в муниципальных и 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региональных конкурсах  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патриотической направленности.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Информационное сопровождение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хода реализации проекта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Размещение информации о ходе проекта 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1. На официальных сайтах: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- муниципального казенного учреждения дополнительного образования «Руднянский Центр детского творчества» Руднянского муниципального района Волгоградской области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http://руднянский-цдт.рф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).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ru-RU" sz="22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общественно – политической газеты «Трибуна» Руднянского муниципального района Волгоградской области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http://rudnya-tribuna.ru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).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2. В печатном средстве массовой информации общественно – 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политической газете «Трибуна» Руднянского 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муниципального района Волгоградской области 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http://rudnya-tribuna.ru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).</a:t>
            </a:r>
          </a:p>
          <a:p>
            <a:pPr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3. В социальной сети </a:t>
            </a:r>
            <a:r>
              <a:rPr lang="ru-RU" sz="2200" b="1" dirty="0" err="1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ВКонтакте</a:t>
            </a:r>
            <a:r>
              <a:rPr lang="ru-RU" sz="22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2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https://vk.com/id396618972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Бюджет проекта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331641" y="1052740"/>
          <a:ext cx="7344815" cy="4413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0251"/>
                <a:gridCol w="1774670"/>
                <a:gridCol w="1404947"/>
                <a:gridCol w="1404947"/>
              </a:tblGrid>
              <a:tr h="56387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продукции</a:t>
                      </a:r>
                      <a:endParaRPr lang="ru-RU" sz="16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Стоимость (руб.)</a:t>
                      </a:r>
                      <a:endParaRPr lang="ru-RU" sz="16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(шт.) </a:t>
                      </a:r>
                      <a:endParaRPr lang="ru-RU" sz="16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  (руб.)</a:t>
                      </a:r>
                      <a:endParaRPr lang="ru-RU" sz="16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Грамота для награждения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250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5000,00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Сувенирная продукция, призы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200,00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30000,00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Краска для принтера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270,00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1350,00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Фотобумага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450,00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2250,00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Лента георгиевская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135 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6750,00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Флажная продукция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450,00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900,00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Бумага офисная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250,00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500,00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Ватман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21,00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210,00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9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Банер графический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1200,00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1200,00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Использованный интернет – ресурс: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 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https://multiurok.ru/files/prezentatsiia-k-proektu-po-patrioticheskomu-vospit.html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 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https://www.maam.ru/detskijsad/proekt-po-patrioticheskomu-vospitaniyu-ja-chast-rosi-660430.html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https://www.maam.ru/detskijsad/proekt-po-grazhdansko-patrioticheskomu-vospitaniyu-shkolnikov-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6"/>
              </a:rPr>
              <a:t>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https://yandex.ru/search/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7"/>
              </a:rPr>
              <a:t>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https://infourok.ru/prezentaciya-po-teme-patrioticheskoe-vospitanie-shkolnikov-716968.html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           -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8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https://ppt4web.ru/pedagogika/patrioticheskoe-</a:t>
            </a:r>
            <a:endParaRPr lang="ru-RU" sz="2800" dirty="0" smtClean="0">
              <a:latin typeface="Times New Roman" pitchFamily="18" charset="0"/>
              <a:cs typeface="Times New Roman" pitchFamily="18" charset="0"/>
              <a:hlinkClick r:id="rId8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8"/>
              </a:rPr>
              <a:t>               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8"/>
              </a:rPr>
              <a:t>vospitanie-v-shkole0.html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9"/>
              </a:rPr>
              <a:t>                 -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https://mega-talant.com/biblioteka/proekt-po-</a:t>
            </a:r>
            <a:endParaRPr lang="ru-RU" sz="2800" dirty="0" smtClean="0">
              <a:latin typeface="Times New Roman" pitchFamily="18" charset="0"/>
              <a:cs typeface="Times New Roman" pitchFamily="18" charset="0"/>
              <a:hlinkClick r:id="rId9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  <a:hlinkClick r:id="rId9"/>
              </a:rPr>
              <a:t>                          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  <a:hlinkClick r:id="rId9"/>
              </a:rPr>
              <a:t>grazhdansko-patriotichesko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endParaRPr lang="ru-RU" sz="2800" b="1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2800" b="1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2800" b="1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Ссылка на информацию о реализации проекта в новостной ленте на сайте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МКУДО «</a:t>
            </a:r>
            <a:r>
              <a:rPr lang="ru-RU" sz="2800" b="1" dirty="0" err="1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Руднянский</a:t>
            </a:r>
            <a:r>
              <a:rPr lang="ru-RU" sz="28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ЦДТ»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2800" dirty="0" smtClean="0">
                <a:hlinkClick r:id="rId3"/>
              </a:rPr>
              <a:t>http://xn----gtbbofeuaynqc1c2h.xn--p1ai/news</a:t>
            </a:r>
            <a:endParaRPr lang="ru-RU" sz="2800" b="1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2800" b="1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33375"/>
            <a:ext cx="9144000" cy="5792788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PS</a:t>
            </a:r>
            <a:r>
              <a:rPr lang="ru-RU" b="1" dirty="0" smtClean="0"/>
              <a:t>.</a:t>
            </a:r>
          </a:p>
          <a:p>
            <a:r>
              <a:rPr lang="ru-RU" dirty="0" smtClean="0"/>
              <a:t>В связи со сложившимися обстоятельствами в стране и мире, данный проект приостановлен. Однако, он не закрыт, его реализация будет продолжена. А также планируется организация аналогичных мероприятий на юбилей Сталинградской битвы, в 2023 году. Только все мероприятия будут корректироваться.</a:t>
            </a:r>
          </a:p>
          <a:p>
            <a:pPr algn="ctr"/>
            <a:r>
              <a:rPr lang="ru-RU" dirty="0" smtClean="0"/>
              <a:t>Благодарим за внимание!</a:t>
            </a:r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Паспорт проекта</a:t>
            </a:r>
          </a:p>
          <a:p>
            <a:pPr>
              <a:buNone/>
            </a:pPr>
            <a:endParaRPr lang="ru-RU" sz="1200" b="1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Тип проекта</a:t>
            </a: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err="1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практико</a:t>
            </a: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–ориентированный, среднесрочный.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Участники проекта</a:t>
            </a: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: учащиеся и педагоги образовательных  учреждений Руднянского муниципального района, сторонние организации Руднянского муниципального района, заинтересованные в теме проекта.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Возраст учащихся</a:t>
            </a: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: 7-18 лет.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Срок реализации проекта</a:t>
            </a: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: 13.02.2020г – 15.05.2020г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Автор проекта</a:t>
            </a: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: Бирюкова В.П., педагог-организатор      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МКУДО «Руднянский ЦДТ»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Соавтор проекта</a:t>
            </a: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: Потякова Н.М., методист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МКУДО «Руднянский ЦДТ»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География проекта</a:t>
            </a: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: Руднянский </a:t>
            </a:r>
          </a:p>
          <a:p>
            <a:pPr>
              <a:buNone/>
            </a:pPr>
            <a:r>
              <a:rPr lang="ru-RU" sz="24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муниципальный район</a:t>
            </a:r>
            <a:endParaRPr lang="ru-RU" sz="2400" dirty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453336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Актуальность проекта «Мы этой памяти верны!» (далее - проект) обусловлена тем, что его реализация предусматривает создание условий для укрепления чувства сопричастности учащихся к великой истории России, обеспечения преемственности поколений россиян, воспитания гражданина, любящего свою Родину и семью, имеющего активную жизненную позицию, что является целью государственной программы «Патриотическое воспитание граждан Российской Федерации на 2016 - 2020 годы».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Данный проект обеспечивает реализацию следующих направлений деятельности Закона Волгоградской области от 5 декабря 2016 года «123-ОД «О патриотическом и духовно-нравственном воспитании в Волгоградской области»: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организация и проведение мероприятий, связанных с праздничными и памятными датами России и Волгоградской области, направленных на пропаганду историко-культурных, военно-героических традиций России;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пропаганда подвигов, героизма и мужества защитников Отечества в целях воспитания уважения к истории народа, гордости за Россию и чувства ответственности за собственные поступки.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Отвечает запросу муниципальной власти согласно указу                 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президента РФ о проведении в России года памяти и славы в целях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сохранения исторической памяти и в ознаменование          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празднования 75-летия Победы в Великой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Отечественной войне.</a:t>
            </a:r>
          </a:p>
          <a:p>
            <a:pPr algn="ctr">
              <a:buNone/>
            </a:pPr>
            <a:endParaRPr lang="ru-RU" sz="2400" b="1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Цели проекта: </a:t>
            </a:r>
            <a:endParaRPr lang="ru-RU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1. Привлечение потенциала молодёжи для создания условий по сохранению преемственности поколений.</a:t>
            </a:r>
          </a:p>
          <a:p>
            <a:pPr>
              <a:buNone/>
            </a:pPr>
            <a:r>
              <a:rPr lang="ru-RU" sz="28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2. Формирование у учащихся Руднянского муниципального района активной гражданской позиции, патриотизма и уважительного   </a:t>
            </a:r>
          </a:p>
          <a:p>
            <a:pPr>
              <a:buNone/>
            </a:pPr>
            <a:r>
              <a:rPr lang="ru-RU" sz="28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отношения к отечественной истории, как </a:t>
            </a:r>
          </a:p>
          <a:p>
            <a:pPr>
              <a:buNone/>
            </a:pPr>
            <a:r>
              <a:rPr lang="ru-RU" sz="28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важнейших духовно–нравственных и </a:t>
            </a:r>
          </a:p>
          <a:p>
            <a:pPr>
              <a:buNone/>
            </a:pPr>
            <a:r>
              <a:rPr lang="ru-RU" sz="28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социальных ценностей, отражающих </a:t>
            </a:r>
          </a:p>
          <a:p>
            <a:pPr>
              <a:buNone/>
            </a:pPr>
            <a:r>
              <a:rPr lang="ru-RU" sz="28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сопричастность к подвигам и </a:t>
            </a:r>
          </a:p>
          <a:p>
            <a:pPr>
              <a:buNone/>
            </a:pPr>
            <a:r>
              <a:rPr lang="ru-RU" sz="28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достижениям старших поколений.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525344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34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Задачи проекта: </a:t>
            </a:r>
          </a:p>
          <a:p>
            <a:pPr algn="ctr">
              <a:buNone/>
            </a:pPr>
            <a:endParaRPr lang="ru-RU" sz="3400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3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smtClean="0"/>
              <a:t>- Повышение уровня участия подрастающего поколения в жизни </a:t>
            </a:r>
            <a:r>
              <a:rPr lang="ru-RU" sz="3300" dirty="0" err="1" smtClean="0"/>
              <a:t>Руднянского</a:t>
            </a:r>
            <a:r>
              <a:rPr lang="ru-RU" sz="3300" dirty="0" smtClean="0"/>
              <a:t> муниципального района;</a:t>
            </a:r>
          </a:p>
          <a:p>
            <a:r>
              <a:rPr lang="ru-RU" sz="3300" dirty="0" smtClean="0"/>
              <a:t>- Проведение системы мероприятий военно-патриотической направленности и оценка их эффективности;</a:t>
            </a:r>
          </a:p>
          <a:p>
            <a:r>
              <a:rPr lang="ru-RU" sz="3300" dirty="0" smtClean="0"/>
              <a:t>- Формирование и укрепление солидарности и преемственности между поколениями;</a:t>
            </a:r>
          </a:p>
          <a:p>
            <a:r>
              <a:rPr lang="ru-RU" sz="3300" dirty="0" smtClean="0"/>
              <a:t>- Создание организаторской системы деятельности по созданию условий эффективного патриотического воспитания учащихся;</a:t>
            </a:r>
          </a:p>
          <a:p>
            <a:r>
              <a:rPr lang="ru-RU" sz="3300" dirty="0" smtClean="0"/>
              <a:t>- Создание условий для самовыражения и творческого развития учащихся, совершенствования ценностно-ориентированных качеств их личности;</a:t>
            </a:r>
          </a:p>
          <a:p>
            <a:r>
              <a:rPr lang="ru-RU" sz="3300" dirty="0" smtClean="0"/>
              <a:t>- Привлечение молодежи к участию в социально-значимой работе по развитию муниципальных территорий;</a:t>
            </a:r>
          </a:p>
          <a:p>
            <a:r>
              <a:rPr lang="ru-RU" sz="3300" dirty="0" smtClean="0"/>
              <a:t>-                  Привлечение внимания общественных и </a:t>
            </a:r>
          </a:p>
          <a:p>
            <a:r>
              <a:rPr lang="ru-RU" sz="3300" dirty="0" smtClean="0"/>
              <a:t>                             государственных структур к проблемам </a:t>
            </a:r>
          </a:p>
          <a:p>
            <a:r>
              <a:rPr lang="ru-RU" sz="3300" dirty="0" smtClean="0"/>
              <a:t>                                  патриотического воспитания в районе.</a:t>
            </a:r>
          </a:p>
          <a:p>
            <a:pPr>
              <a:buNone/>
            </a:pPr>
            <a:endParaRPr lang="ru-RU" dirty="0">
              <a:solidFill>
                <a:srgbClr val="602E04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endParaRPr lang="ru-RU" sz="4000" b="1" dirty="0" smtClean="0">
              <a:solidFill>
                <a:srgbClr val="602E0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Социальная значимость проекта</a:t>
            </a:r>
            <a:r>
              <a:rPr lang="ru-RU" sz="40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состоит в том, что его реализация будет 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способствовать преемственности 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поколений, формированию гражданской  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активности, патриотизма, любви и 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верности к своей малой Родине, 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своему посёлку.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Новизна</a:t>
            </a: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заключается в том, что реализация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данного проекта будет способствовать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объединению работы образовательных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учреждений Руднянского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муниципального района по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патриотическому воспитанию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учащихся в единую слаженную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3600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                                      структуру.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План реализации проекта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3" y="1124744"/>
          <a:ext cx="8136903" cy="484425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68551"/>
                <a:gridCol w="1656184"/>
                <a:gridCol w="1512168"/>
              </a:tblGrid>
              <a:tr h="67819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 проекта</a:t>
                      </a:r>
                      <a:endParaRPr lang="ru-RU" sz="18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Дата проведения</a:t>
                      </a:r>
                      <a:endParaRPr lang="ru-RU" sz="18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</a:t>
                      </a:r>
                      <a:endParaRPr lang="ru-RU" sz="18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166060">
                <a:tc>
                  <a:txBody>
                    <a:bodyPr/>
                    <a:lstStyle/>
                    <a:p>
                      <a:r>
                        <a:rPr lang="ru-RU" sz="1700" b="1" kern="12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Этап «Организационно – подготовительный»:</a:t>
                      </a:r>
                      <a:endParaRPr lang="ru-RU" sz="1700" kern="1200" dirty="0" smtClean="0">
                        <a:solidFill>
                          <a:srgbClr val="602E04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700" kern="12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составление плана работы;</a:t>
                      </a:r>
                    </a:p>
                    <a:p>
                      <a:r>
                        <a:rPr lang="ru-RU" sz="1700" kern="12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сбор информации;</a:t>
                      </a:r>
                    </a:p>
                    <a:p>
                      <a:r>
                        <a:rPr lang="ru-RU" sz="1700" kern="12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работа с методической литературой;</a:t>
                      </a:r>
                    </a:p>
                    <a:p>
                      <a:r>
                        <a:rPr lang="ru-RU" sz="1700" kern="12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презентация проекта педагогическим работникам и работникам сторонних организаций Руднянского муниципального района, заинтересованных в теме проекта;</a:t>
                      </a:r>
                    </a:p>
                    <a:p>
                      <a:r>
                        <a:rPr lang="ru-RU" sz="1700" kern="12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распределение ответственных лиц за организацию проекта;</a:t>
                      </a:r>
                    </a:p>
                    <a:p>
                      <a:r>
                        <a:rPr lang="ru-RU" sz="1700" kern="12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распределение заданий и поручений ответственным лицам;</a:t>
                      </a:r>
                    </a:p>
                    <a:p>
                      <a:r>
                        <a:rPr lang="ru-RU" sz="1700" kern="12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подборка материала для продуктивной деятельности.</a:t>
                      </a:r>
                      <a:endParaRPr lang="ru-RU" sz="17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13.01.2020-20.01.2020</a:t>
                      </a:r>
                      <a:endParaRPr lang="ru-RU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 smtClean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0001-002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602E04"/>
                </a:solidFill>
                <a:latin typeface="Times New Roman" pitchFamily="18" charset="0"/>
                <a:cs typeface="Times New Roman" pitchFamily="18" charset="0"/>
              </a:rPr>
              <a:t>План реализации проекта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3" y="1124744"/>
          <a:ext cx="8136903" cy="44176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968551"/>
                <a:gridCol w="1656184"/>
                <a:gridCol w="1512168"/>
              </a:tblGrid>
              <a:tr h="61494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Этап проекта</a:t>
                      </a:r>
                      <a:endParaRPr lang="ru-RU" sz="18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Дата проведения</a:t>
                      </a:r>
                      <a:endParaRPr lang="ru-RU" sz="18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602E04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</a:t>
                      </a:r>
                      <a:endParaRPr lang="ru-RU" sz="1800" dirty="0">
                        <a:solidFill>
                          <a:srgbClr val="602E04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77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 Этап «Основной»: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Муниципальный патриотический конкурс «Сталинград в судьбе родного края».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Тематическое мероприятие «История вовеки не забудет твоих героев, славный Сталинград».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Муниципальная патриотическая акция «Знамя Победы».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Муниципальная патриотическая акция «Свеча памяти»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Участие в митинге 9 мая.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 Участие в шествии «Бессмертный полк»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24.01.20-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07.02.20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05.02.20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05.02.20-09.05.20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08.05.20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09.05.20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09.05.20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300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1102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1102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1102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1102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1179</Words>
  <Application>Microsoft Office PowerPoint</Application>
  <PresentationFormat>Экран (4:3)</PresentationFormat>
  <Paragraphs>250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МУНИЦИПАЛЬНОЕ КАЗЕННОЕ УЧРЕЖДЕНИЕ  ДОПОЛНИТЕЛЬНОГО ОБРАЗОВАНИЯ  «РУДНЯНСКИЙ ЦЕНТР ДЕТСКОГО ТВОРЧЕСТВА»  РУДНЯНСКОГО МУНИЦИПАЛЬНОГО РАЙОНА  ВОЛГОГРАДСКОЙ ОБЛАСТИ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УЧРЕЖДЕНИЕ  ДОПОЛНИТЕЛЬНОГО ОБРАЗОВАНИЯ  «РУДНЯНСКИЙ ЦЕНТР ДЕТСКОГО ТВОРЧЕСТВА»  РУДНЯНСКОГО МУНИЦИПАЛЬНОГО РАЙОНА  ВОЛГОГРАДСКОЙ ОБЛАСТИ</dc:title>
  <dc:creator>1</dc:creator>
  <cp:lastModifiedBy>ТМ</cp:lastModifiedBy>
  <cp:revision>4</cp:revision>
  <dcterms:created xsi:type="dcterms:W3CDTF">2020-02-23T07:01:30Z</dcterms:created>
  <dcterms:modified xsi:type="dcterms:W3CDTF">2020-04-24T16:35:13Z</dcterms:modified>
</cp:coreProperties>
</file>