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1" r:id="rId2"/>
    <p:sldId id="281" r:id="rId3"/>
    <p:sldId id="262" r:id="rId4"/>
    <p:sldId id="303" r:id="rId5"/>
    <p:sldId id="270" r:id="rId6"/>
    <p:sldId id="267" r:id="rId7"/>
    <p:sldId id="278" r:id="rId8"/>
    <p:sldId id="284" r:id="rId9"/>
    <p:sldId id="305" r:id="rId10"/>
    <p:sldId id="291" r:id="rId11"/>
    <p:sldId id="292" r:id="rId12"/>
    <p:sldId id="304" r:id="rId13"/>
    <p:sldId id="295" r:id="rId14"/>
    <p:sldId id="293" r:id="rId15"/>
    <p:sldId id="283" r:id="rId16"/>
    <p:sldId id="309" r:id="rId17"/>
    <p:sldId id="282" r:id="rId18"/>
    <p:sldId id="297" r:id="rId19"/>
    <p:sldId id="307" r:id="rId20"/>
    <p:sldId id="30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53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D516E-9E9C-4A8C-9CC2-B9478293D4B3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E212E-F3D7-429A-BB83-9D6DC6A18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а доску\заставк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playcast.ru/uploads/2017/06/11/2279844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playcast.ru/uploads/2014/05/02/84464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www.stihi.in.ua/images/forpoems/46719_a2133b6cf9503ce1470584a8660c6aa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www.beesona.ru/upload/413/2d1c6b9df472051d13b28593ab8035a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1.liveinternet.ru/images/attach/c/4/122/610/122610517_Rus_Velikaya_Hudozhnik_AKurshin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01.ru/files/users/images/a5/c5/a5c5bd674f8e76ae6c80f540d14d41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tihi.ru/pics/2018/09/01/38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82c/0006d273-b8302c12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95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bs.twimg.com/media/DgIiAbXWAAA59B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48" cy="3357562"/>
          </a:xfrm>
          <a:prstGeom prst="rect">
            <a:avLst/>
          </a:prstGeom>
          <a:noFill/>
        </p:spPr>
      </p:pic>
      <p:pic>
        <p:nvPicPr>
          <p:cNvPr id="3" name="Picture 2" descr="http://tilzit.info/wp-content/uploads/2018/05/IMG_45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0"/>
            <a:ext cx="5929321" cy="2643182"/>
          </a:xfrm>
          <a:prstGeom prst="rect">
            <a:avLst/>
          </a:prstGeom>
          <a:noFill/>
        </p:spPr>
      </p:pic>
      <p:pic>
        <p:nvPicPr>
          <p:cNvPr id="4" name="Picture 2" descr="https://yk-news.kz/sites/default/files/57-wmvDND8DTD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43182"/>
            <a:ext cx="9144000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.bloger.by/source/photos/2012/06/12/b7726ba5024d34adcf7f17cf241c51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0438"/>
            <a:ext cx="4857752" cy="3357562"/>
          </a:xfrm>
          <a:prstGeom prst="rect">
            <a:avLst/>
          </a:prstGeom>
          <a:noFill/>
        </p:spPr>
      </p:pic>
      <p:pic>
        <p:nvPicPr>
          <p:cNvPr id="1028" name="Picture 4" descr="http://media.bloger.by/source/photos/2012/06/12/c07dfae3e13e05d0dd4e3a22fd33da1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00439"/>
            <a:ext cx="4357686" cy="3357562"/>
          </a:xfrm>
          <a:prstGeom prst="rect">
            <a:avLst/>
          </a:prstGeom>
          <a:noFill/>
        </p:spPr>
      </p:pic>
      <p:pic>
        <p:nvPicPr>
          <p:cNvPr id="2" name="Picture 2" descr="http://media.bloger.by/source/photos/2012/06/12/071428d4204854b7997ca0e1a762604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786314" cy="3500437"/>
          </a:xfrm>
          <a:prstGeom prst="rect">
            <a:avLst/>
          </a:prstGeom>
          <a:noFill/>
        </p:spPr>
      </p:pic>
      <p:pic>
        <p:nvPicPr>
          <p:cNvPr id="3" name="Picture 2" descr="http://media.bloger.by/source/photos/2012/06/12/6b19f87b03cfc18c3a4b816455a5e8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0"/>
            <a:ext cx="4357686" cy="3571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td0.mycdn.me/image?id=835587569417&amp;t=20&amp;plc=WEB&amp;tkn=*EZ8-ldBOnIZWsekoDB5mauuJjS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storge.pic2.me/upload/104/5522fff5c7a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a9b/000af392-36a5a4d2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datas/fizika/ZHizn-Mikhaila-Lomonosova/0028-028-Istor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0"/>
            <a:ext cx="3500430" cy="2214554"/>
          </a:xfrm>
          <a:prstGeom prst="rect">
            <a:avLst/>
          </a:prstGeom>
          <a:noFill/>
        </p:spPr>
      </p:pic>
      <p:pic>
        <p:nvPicPr>
          <p:cNvPr id="3" name="Picture 2" descr="http://opisanie-kartin.com/pictures/15/image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43206" cy="2643182"/>
          </a:xfrm>
          <a:prstGeom prst="rect">
            <a:avLst/>
          </a:prstGeom>
          <a:noFill/>
        </p:spPr>
      </p:pic>
      <p:pic>
        <p:nvPicPr>
          <p:cNvPr id="4" name="Picture 2" descr="https://www.metod-kopilka.ru/images/doc/8/51829/img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43182"/>
            <a:ext cx="3071802" cy="2286016"/>
          </a:xfrm>
          <a:prstGeom prst="rect">
            <a:avLst/>
          </a:prstGeom>
          <a:noFill/>
        </p:spPr>
      </p:pic>
      <p:pic>
        <p:nvPicPr>
          <p:cNvPr id="5" name="Picture 2" descr="http://900igr.net/up/datas/163021/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0"/>
            <a:ext cx="3071834" cy="2643182"/>
          </a:xfrm>
          <a:prstGeom prst="rect">
            <a:avLst/>
          </a:prstGeom>
          <a:noFill/>
        </p:spPr>
      </p:pic>
      <p:pic>
        <p:nvPicPr>
          <p:cNvPr id="6" name="Picture 2" descr="http://images.myshared.ru/17/1135623/slide_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2214554"/>
            <a:ext cx="3428992" cy="2428916"/>
          </a:xfrm>
          <a:prstGeom prst="rect">
            <a:avLst/>
          </a:prstGeom>
          <a:noFill/>
        </p:spPr>
      </p:pic>
      <p:pic>
        <p:nvPicPr>
          <p:cNvPr id="7" name="Picture 2" descr="http://art.igorsidorov.com/wp-content/uploads/2015/07/Esenin-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2643182"/>
            <a:ext cx="2643174" cy="3286148"/>
          </a:xfrm>
          <a:prstGeom prst="rect">
            <a:avLst/>
          </a:prstGeom>
          <a:noFill/>
        </p:spPr>
      </p:pic>
      <p:pic>
        <p:nvPicPr>
          <p:cNvPr id="8" name="Picture 2" descr="https://ds02.infourok.ru/uploads/ex/0a99/00052730-fe0eb464/img4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8" y="4572008"/>
            <a:ext cx="3428992" cy="2285992"/>
          </a:xfrm>
          <a:prstGeom prst="rect">
            <a:avLst/>
          </a:prstGeom>
          <a:noFill/>
        </p:spPr>
      </p:pic>
      <p:pic>
        <p:nvPicPr>
          <p:cNvPr id="9" name="Picture 2" descr="http://images.myshared.ru/6/650557/slide_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857736"/>
            <a:ext cx="3071802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слайды\береза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5771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Egg7OyDJ3Gk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00694" cy="3357562"/>
          </a:xfrm>
          <a:prstGeom prst="rect">
            <a:avLst/>
          </a:prstGeom>
          <a:noFill/>
        </p:spPr>
      </p:pic>
      <p:pic>
        <p:nvPicPr>
          <p:cNvPr id="3" name="Picture 2" descr="https://avatars.mds.yandex.net/get-pdb/812271/a8057ec1-1d1e-431b-a173-c83b74a536ee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2"/>
            <a:ext cx="5572132" cy="3500438"/>
          </a:xfrm>
          <a:prstGeom prst="rect">
            <a:avLst/>
          </a:prstGeom>
          <a:noFill/>
        </p:spPr>
      </p:pic>
      <p:pic>
        <p:nvPicPr>
          <p:cNvPr id="4" name="Picture 2" descr="http://content.foto.mail.ru/bk/ira2010ira/_blogs/i-6239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3071810"/>
            <a:ext cx="3929058" cy="3786190"/>
          </a:xfrm>
          <a:prstGeom prst="rect">
            <a:avLst/>
          </a:prstGeom>
          <a:noFill/>
        </p:spPr>
      </p:pic>
      <p:pic>
        <p:nvPicPr>
          <p:cNvPr id="5" name="Picture 2" descr="https://www.beesona.ru/upload/413/2d1c6b9df472051d13b28593ab8035a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0"/>
            <a:ext cx="4071934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6eb/0000550a-30be899d/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95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litsait.ru/images/photos/medium/article2009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0</Words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sistema</dc:creator>
  <cp:lastModifiedBy>sistema</cp:lastModifiedBy>
  <cp:revision>79</cp:revision>
  <dcterms:created xsi:type="dcterms:W3CDTF">2018-11-12T19:48:43Z</dcterms:created>
  <dcterms:modified xsi:type="dcterms:W3CDTF">2019-07-30T18:38:04Z</dcterms:modified>
</cp:coreProperties>
</file>