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642918"/>
            <a:ext cx="6772300" cy="499588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«Каша из …»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5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2015-11-10T19:10:14Z</dcterms:created>
  <dcterms:modified xsi:type="dcterms:W3CDTF">2015-11-10T19:53:32Z</dcterms:modified>
</cp:coreProperties>
</file>