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68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548" autoAdjust="0"/>
    <p:restoredTop sz="94660"/>
  </p:normalViewPr>
  <p:slideViewPr>
    <p:cSldViewPr snapToGrid="0">
      <p:cViewPr varScale="1">
        <p:scale>
          <a:sx n="81" d="100"/>
          <a:sy n="81" d="100"/>
        </p:scale>
        <p:origin x="5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43AD6-9E4E-4EE9-A95D-C5F610B0ECEA}" type="datetimeFigureOut">
              <a:rPr lang="ru-RU" smtClean="0"/>
              <a:t>28.01.2022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831F8-CD9E-4D68-95BA-A75D7C1B0E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06379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43AD6-9E4E-4EE9-A95D-C5F610B0ECEA}" type="datetimeFigureOut">
              <a:rPr lang="ru-RU" smtClean="0"/>
              <a:t>28.01.2022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831F8-CD9E-4D68-95BA-A75D7C1B0E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34316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43AD6-9E4E-4EE9-A95D-C5F610B0ECEA}" type="datetimeFigureOut">
              <a:rPr lang="ru-RU" smtClean="0"/>
              <a:t>28.01.2022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831F8-CD9E-4D68-95BA-A75D7C1B0EE5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802511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43AD6-9E4E-4EE9-A95D-C5F610B0ECEA}" type="datetimeFigureOut">
              <a:rPr lang="ru-RU" smtClean="0"/>
              <a:t>28.01.2022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831F8-CD9E-4D68-95BA-A75D7C1B0E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44965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43AD6-9E4E-4EE9-A95D-C5F610B0ECEA}" type="datetimeFigureOut">
              <a:rPr lang="ru-RU" smtClean="0"/>
              <a:t>28.01.2022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831F8-CD9E-4D68-95BA-A75D7C1B0EE5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497356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43AD6-9E4E-4EE9-A95D-C5F610B0ECEA}" type="datetimeFigureOut">
              <a:rPr lang="ru-RU" smtClean="0"/>
              <a:t>28.01.2022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831F8-CD9E-4D68-95BA-A75D7C1B0E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69482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43AD6-9E4E-4EE9-A95D-C5F610B0ECEA}" type="datetimeFigureOut">
              <a:rPr lang="ru-RU" smtClean="0"/>
              <a:t>28.01.2022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831F8-CD9E-4D68-95BA-A75D7C1B0E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67546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43AD6-9E4E-4EE9-A95D-C5F610B0ECEA}" type="datetimeFigureOut">
              <a:rPr lang="ru-RU" smtClean="0"/>
              <a:t>28.01.2022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831F8-CD9E-4D68-95BA-A75D7C1B0E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97009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43AD6-9E4E-4EE9-A95D-C5F610B0ECEA}" type="datetimeFigureOut">
              <a:rPr lang="ru-RU" smtClean="0"/>
              <a:t>28.01.2022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831F8-CD9E-4D68-95BA-A75D7C1B0E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58449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43AD6-9E4E-4EE9-A95D-C5F610B0ECEA}" type="datetimeFigureOut">
              <a:rPr lang="ru-RU" smtClean="0"/>
              <a:t>28.01.2022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831F8-CD9E-4D68-95BA-A75D7C1B0E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73654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43AD6-9E4E-4EE9-A95D-C5F610B0ECEA}" type="datetimeFigureOut">
              <a:rPr lang="ru-RU" smtClean="0"/>
              <a:t>28.01.2022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831F8-CD9E-4D68-95BA-A75D7C1B0E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55360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43AD6-9E4E-4EE9-A95D-C5F610B0ECEA}" type="datetimeFigureOut">
              <a:rPr lang="ru-RU" smtClean="0"/>
              <a:t>28.01.2022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831F8-CD9E-4D68-95BA-A75D7C1B0E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66157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43AD6-9E4E-4EE9-A95D-C5F610B0ECEA}" type="datetimeFigureOut">
              <a:rPr lang="ru-RU" smtClean="0"/>
              <a:t>28.01.2022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831F8-CD9E-4D68-95BA-A75D7C1B0E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43317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43AD6-9E4E-4EE9-A95D-C5F610B0ECEA}" type="datetimeFigureOut">
              <a:rPr lang="ru-RU" smtClean="0"/>
              <a:t>28.01.2022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831F8-CD9E-4D68-95BA-A75D7C1B0E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74454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43AD6-9E4E-4EE9-A95D-C5F610B0ECEA}" type="datetimeFigureOut">
              <a:rPr lang="ru-RU" smtClean="0"/>
              <a:t>28.01.2022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831F8-CD9E-4D68-95BA-A75D7C1B0E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19581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43AD6-9E4E-4EE9-A95D-C5F610B0ECEA}" type="datetimeFigureOut">
              <a:rPr lang="ru-RU" smtClean="0"/>
              <a:t>28.01.2022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831F8-CD9E-4D68-95BA-A75D7C1B0E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0193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D43AD6-9E4E-4EE9-A95D-C5F610B0ECEA}" type="datetimeFigureOut">
              <a:rPr lang="ru-RU" smtClean="0"/>
              <a:t>28.01.2022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83831F8-CD9E-4D68-95BA-A75D7C1B0E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478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4E5D75F-61DE-4836-A93B-DC01C887DB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16438" y="1084655"/>
            <a:ext cx="8691514" cy="3213967"/>
          </a:xfrm>
        </p:spPr>
        <p:txBody>
          <a:bodyPr>
            <a:normAutofit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Экологическое воспитание в ДОУ</a:t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Тема: «Экологическая тропа»</a:t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6F96CD1-DAE9-4642-BDF4-C8FE0E58DB0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12298" y="5996446"/>
            <a:ext cx="6045724" cy="861554"/>
          </a:xfrm>
        </p:spPr>
        <p:txBody>
          <a:bodyPr>
            <a:normAutofit/>
          </a:bodyPr>
          <a:lstStyle/>
          <a:p>
            <a:pPr algn="l"/>
            <a:r>
              <a:rPr lang="ru-RU" dirty="0">
                <a:solidFill>
                  <a:schemeClr val="tx1"/>
                </a:solidFill>
              </a:rPr>
              <a:t>МБДОУ Ертарский детский сад № 4 «Буратино»</a:t>
            </a:r>
          </a:p>
          <a:p>
            <a:pPr algn="l"/>
            <a:r>
              <a:rPr lang="ru-RU" dirty="0">
                <a:solidFill>
                  <a:schemeClr val="tx1"/>
                </a:solidFill>
              </a:rPr>
              <a:t>Выполнили: Андреева Т. В. и Никитинских Е. М.</a:t>
            </a:r>
          </a:p>
        </p:txBody>
      </p:sp>
    </p:spTree>
    <p:extLst>
      <p:ext uri="{BB962C8B-B14F-4D97-AF65-F5344CB8AC3E}">
        <p14:creationId xmlns:p14="http://schemas.microsoft.com/office/powerpoint/2010/main" val="15226120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B6BBCC9-A9CF-4D6A-AF58-711D291985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945823"/>
          </a:xfrm>
        </p:spPr>
        <p:txBody>
          <a:bodyPr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Собирали осенние листья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1FE0981F-59FE-4951-8336-7320BEA8174C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57" y="1723190"/>
            <a:ext cx="4183062" cy="3137296"/>
          </a:xfrm>
        </p:spPr>
      </p:pic>
      <p:pic>
        <p:nvPicPr>
          <p:cNvPr id="11" name="Объект 10">
            <a:extLst>
              <a:ext uri="{FF2B5EF4-FFF2-40B4-BE49-F238E27FC236}">
                <a16:creationId xmlns:a16="http://schemas.microsoft.com/office/drawing/2014/main" id="{C12CDD53-1D9C-4DAF-BBE3-C26AB9F60EF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7951" y="1555423"/>
            <a:ext cx="4184650" cy="3138487"/>
          </a:xfr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264CB0B2-79AA-4D44-A492-FBFC71B8380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6117" y="1445108"/>
            <a:ext cx="3919136" cy="5225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94450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05A1614-9832-43ED-BE7E-125D357F52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9381066" cy="1320800"/>
          </a:xfrm>
        </p:spPr>
        <p:txBody>
          <a:bodyPr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Ухаживали за цветами в уголке природы</a:t>
            </a:r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8DE82AC6-D844-4D01-9D6B-8169C3DCCDE7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863" y="2532658"/>
            <a:ext cx="4183062" cy="3137296"/>
          </a:xfrm>
        </p:spPr>
      </p:pic>
      <p:pic>
        <p:nvPicPr>
          <p:cNvPr id="12" name="Объект 11">
            <a:extLst>
              <a:ext uri="{FF2B5EF4-FFF2-40B4-BE49-F238E27FC236}">
                <a16:creationId xmlns:a16="http://schemas.microsoft.com/office/drawing/2014/main" id="{FC2DCAEF-04CE-4E0D-BFF1-E10D11B0F34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9525" y="2532063"/>
            <a:ext cx="4184650" cy="3138487"/>
          </a:xfrm>
        </p:spPr>
      </p:pic>
    </p:spTree>
    <p:extLst>
      <p:ext uri="{BB962C8B-B14F-4D97-AF65-F5344CB8AC3E}">
        <p14:creationId xmlns:p14="http://schemas.microsoft.com/office/powerpoint/2010/main" val="19294769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C46126E-4D70-4FB5-837A-337CE72E36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Сортировали дары осени (фрукты, овощи, ягоды)</a:t>
            </a:r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73A94EE1-7041-48DF-8147-897C80C398FA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138" y="1930400"/>
            <a:ext cx="4183062" cy="3137296"/>
          </a:xfrm>
        </p:spPr>
      </p:pic>
      <p:pic>
        <p:nvPicPr>
          <p:cNvPr id="13" name="Объект 12">
            <a:extLst>
              <a:ext uri="{FF2B5EF4-FFF2-40B4-BE49-F238E27FC236}">
                <a16:creationId xmlns:a16="http://schemas.microsoft.com/office/drawing/2014/main" id="{7B1DE445-1374-44D7-88F9-32315CCF878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0016" y="1512732"/>
            <a:ext cx="4184650" cy="3138487"/>
          </a:xfr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F4673F98-233D-4D25-BA51-CD75230609A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5624" y="3558024"/>
            <a:ext cx="4399968" cy="3299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0399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2C42D75-F985-4A67-88D7-9A7BF8916F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599"/>
            <a:ext cx="8381825" cy="5008775"/>
          </a:xfrm>
        </p:spPr>
        <p:txBody>
          <a:bodyPr>
            <a:normAutofit/>
          </a:bodyPr>
          <a:lstStyle/>
          <a:p>
            <a:pPr algn="ctr"/>
            <a:br>
              <a:rPr lang="ru-RU" sz="8800" dirty="0"/>
            </a:br>
            <a:r>
              <a:rPr lang="ru-RU" sz="8800" dirty="0"/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10433098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2EF52CF-0A79-45D8-A5E8-63A10B6E76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1588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Цели и Задачи проекта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AA978FF-F65B-44AD-A512-1F679A5EE2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346" y="1544704"/>
            <a:ext cx="8596668" cy="3880773"/>
          </a:xfrm>
        </p:spPr>
        <p:txBody>
          <a:bodyPr>
            <a:noAutofit/>
          </a:bodyPr>
          <a:lstStyle/>
          <a:p>
            <a:r>
              <a:rPr lang="ru-RU" sz="3200" b="1" dirty="0"/>
              <a:t>Цель: </a:t>
            </a:r>
            <a:r>
              <a:rPr lang="ru-RU" sz="3200" dirty="0"/>
              <a:t>Воспитание экологической грамотности детей.</a:t>
            </a:r>
          </a:p>
          <a:p>
            <a:r>
              <a:rPr lang="ru-RU" sz="3200" b="1" dirty="0"/>
              <a:t>Задачи:</a:t>
            </a:r>
          </a:p>
          <a:p>
            <a:r>
              <a:rPr lang="ru-RU" sz="3200" dirty="0"/>
              <a:t>1.  Воспитывать бережное отношение к природе.</a:t>
            </a:r>
          </a:p>
          <a:p>
            <a:r>
              <a:rPr lang="ru-RU" sz="3200" dirty="0"/>
              <a:t>2. Закреплять знания о правилах поведения к природе. </a:t>
            </a:r>
          </a:p>
          <a:p>
            <a:r>
              <a:rPr lang="ru-RU" sz="3200" dirty="0"/>
              <a:t>3. Учить любить  и заботиться о братьях наших меньших.</a:t>
            </a:r>
          </a:p>
        </p:txBody>
      </p:sp>
    </p:spTree>
    <p:extLst>
      <p:ext uri="{BB962C8B-B14F-4D97-AF65-F5344CB8AC3E}">
        <p14:creationId xmlns:p14="http://schemas.microsoft.com/office/powerpoint/2010/main" val="37383780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0BB68A7-377B-4C2B-A8E0-6659A6AC42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5614" y="609599"/>
            <a:ext cx="8834311" cy="6102285"/>
          </a:xfrm>
        </p:spPr>
        <p:txBody>
          <a:bodyPr>
            <a:normAutofit/>
          </a:bodyPr>
          <a:lstStyle/>
          <a:p>
            <a:br>
              <a:rPr lang="ru-RU" sz="2800" dirty="0">
                <a:solidFill>
                  <a:schemeClr val="tx1"/>
                </a:solidFill>
              </a:rPr>
            </a:br>
            <a:br>
              <a:rPr lang="ru-RU" sz="2800" dirty="0">
                <a:solidFill>
                  <a:schemeClr val="tx1"/>
                </a:solidFill>
              </a:rPr>
            </a:br>
            <a:r>
              <a:rPr lang="ru-RU" sz="2800" dirty="0">
                <a:solidFill>
                  <a:schemeClr val="tx1"/>
                </a:solidFill>
              </a:rPr>
              <a:t>	В рамках экологического воспитания детей младшей разновозрастной группы, нами был изготовлен </a:t>
            </a:r>
            <a:r>
              <a:rPr lang="ru-RU" sz="2800" dirty="0" err="1">
                <a:solidFill>
                  <a:schemeClr val="tx1"/>
                </a:solidFill>
              </a:rPr>
              <a:t>лепбук</a:t>
            </a:r>
            <a:r>
              <a:rPr lang="ru-RU" sz="2800" dirty="0">
                <a:solidFill>
                  <a:schemeClr val="tx1"/>
                </a:solidFill>
              </a:rPr>
              <a:t> «Экологическая тропа».</a:t>
            </a:r>
            <a:br>
              <a:rPr lang="ru-RU" sz="2800" dirty="0">
                <a:solidFill>
                  <a:schemeClr val="tx1"/>
                </a:solidFill>
              </a:rPr>
            </a:br>
            <a:r>
              <a:rPr lang="ru-RU" sz="2800" dirty="0">
                <a:solidFill>
                  <a:schemeClr val="tx1"/>
                </a:solidFill>
              </a:rPr>
              <a:t>	</a:t>
            </a:r>
            <a:r>
              <a:rPr lang="ru-RU" sz="2800" dirty="0" err="1">
                <a:solidFill>
                  <a:schemeClr val="tx1"/>
                </a:solidFill>
              </a:rPr>
              <a:t>Лепбук</a:t>
            </a:r>
            <a:r>
              <a:rPr lang="ru-RU" sz="2800" dirty="0">
                <a:solidFill>
                  <a:schemeClr val="tx1"/>
                </a:solidFill>
              </a:rPr>
              <a:t> детям очень понравился и они с удовольствием занимаются. Поэтому мы решили провести «Экологическую тропу» по настоящему. Нами были разработаны идентичные </a:t>
            </a:r>
            <a:r>
              <a:rPr lang="ru-RU" sz="2800" dirty="0" err="1">
                <a:solidFill>
                  <a:schemeClr val="tx1"/>
                </a:solidFill>
              </a:rPr>
              <a:t>летбуку</a:t>
            </a:r>
            <a:r>
              <a:rPr lang="ru-RU" sz="2800" dirty="0">
                <a:solidFill>
                  <a:schemeClr val="tx1"/>
                </a:solidFill>
              </a:rPr>
              <a:t> задания и дидактические игры.</a:t>
            </a:r>
            <a:br>
              <a:rPr lang="ru-RU" sz="2800" dirty="0">
                <a:solidFill>
                  <a:schemeClr val="tx1"/>
                </a:solidFill>
              </a:rPr>
            </a:br>
            <a:r>
              <a:rPr lang="ru-RU" sz="2800" dirty="0">
                <a:solidFill>
                  <a:schemeClr val="tx1"/>
                </a:solidFill>
              </a:rPr>
              <a:t>И вот, что у нас получилось.</a:t>
            </a:r>
          </a:p>
        </p:txBody>
      </p:sp>
    </p:spTree>
    <p:extLst>
      <p:ext uri="{BB962C8B-B14F-4D97-AF65-F5344CB8AC3E}">
        <p14:creationId xmlns:p14="http://schemas.microsoft.com/office/powerpoint/2010/main" val="30495399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BEE396F-81B2-4E7B-BF4F-BB86A5B95C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196" y="143759"/>
            <a:ext cx="8760643" cy="6570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45634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7003174-9EC2-4FC5-8EFC-0F05F919C0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29062" y="505905"/>
            <a:ext cx="8596668" cy="945823"/>
          </a:xfrm>
        </p:spPr>
        <p:txBody>
          <a:bodyPr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Вешали кормушки для птиц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4EA754F9-E156-490A-9602-057F49588992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383" y="1451728"/>
            <a:ext cx="5386045" cy="4287624"/>
          </a:xfrm>
        </p:spPr>
      </p:pic>
      <p:pic>
        <p:nvPicPr>
          <p:cNvPr id="5" name="Объект 4">
            <a:extLst>
              <a:ext uri="{FF2B5EF4-FFF2-40B4-BE49-F238E27FC236}">
                <a16:creationId xmlns:a16="http://schemas.microsoft.com/office/drawing/2014/main" id="{4EA62777-55B4-4F42-AFF8-2B7BCF8891A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185" y="1488649"/>
            <a:ext cx="4770787" cy="4213781"/>
          </a:xfrm>
        </p:spPr>
      </p:pic>
    </p:spTree>
    <p:extLst>
      <p:ext uri="{BB962C8B-B14F-4D97-AF65-F5344CB8AC3E}">
        <p14:creationId xmlns:p14="http://schemas.microsoft.com/office/powerpoint/2010/main" val="8908746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5739DFB-D4B5-4DD0-AFD3-E726DA9234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Кормили птиц 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2F0782B2-A4B9-484A-95A5-E4F0A2FC229E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397" y="1891127"/>
            <a:ext cx="4685121" cy="3702162"/>
          </a:xfrm>
        </p:spPr>
      </p:pic>
      <p:pic>
        <p:nvPicPr>
          <p:cNvPr id="8" name="Объект 7">
            <a:extLst>
              <a:ext uri="{FF2B5EF4-FFF2-40B4-BE49-F238E27FC236}">
                <a16:creationId xmlns:a16="http://schemas.microsoft.com/office/drawing/2014/main" id="{EF1ED236-74FC-4928-9BD1-6C74CD3CE41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V="1">
            <a:off x="5362454" y="1930400"/>
            <a:ext cx="4685121" cy="3662889"/>
          </a:xfrm>
        </p:spPr>
      </p:pic>
    </p:spTree>
    <p:extLst>
      <p:ext uri="{BB962C8B-B14F-4D97-AF65-F5344CB8AC3E}">
        <p14:creationId xmlns:p14="http://schemas.microsoft.com/office/powerpoint/2010/main" val="11140013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D6E1A01-F1E1-41C2-8F6A-8AB0B554F4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Чистили дорожки к кормушкам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B1DAABCA-84E9-41E0-93C8-786DCD432EB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363" y="2528894"/>
            <a:ext cx="5240036" cy="3323580"/>
          </a:xfrm>
        </p:spPr>
      </p:pic>
      <p:pic>
        <p:nvPicPr>
          <p:cNvPr id="10" name="Объект 9">
            <a:extLst>
              <a:ext uri="{FF2B5EF4-FFF2-40B4-BE49-F238E27FC236}">
                <a16:creationId xmlns:a16="http://schemas.microsoft.com/office/drawing/2014/main" id="{3810BF6A-EE54-4B73-999E-AB9D287BFAD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6954" y="2528894"/>
            <a:ext cx="5095908" cy="3323580"/>
          </a:xfrm>
        </p:spPr>
      </p:pic>
    </p:spTree>
    <p:extLst>
      <p:ext uri="{BB962C8B-B14F-4D97-AF65-F5344CB8AC3E}">
        <p14:creationId xmlns:p14="http://schemas.microsoft.com/office/powerpoint/2010/main" val="62647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13E71CC-FED7-4432-8E56-F1451D389E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0712" y="619027"/>
            <a:ext cx="8596668" cy="1011810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Изучали правила поведения в природе</a:t>
            </a:r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CE9B82B8-5636-4CD7-8AB4-D033A6CE1650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872" y="2036469"/>
            <a:ext cx="4856813" cy="4202504"/>
          </a:xfrm>
        </p:spPr>
      </p:pic>
      <p:pic>
        <p:nvPicPr>
          <p:cNvPr id="12" name="Объект 11">
            <a:extLst>
              <a:ext uri="{FF2B5EF4-FFF2-40B4-BE49-F238E27FC236}">
                <a16:creationId xmlns:a16="http://schemas.microsoft.com/office/drawing/2014/main" id="{5AAEF766-66E5-45FF-B43B-B36848A757E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1430" y="2036470"/>
            <a:ext cx="4736891" cy="4202503"/>
          </a:xfrm>
        </p:spPr>
      </p:pic>
    </p:spTree>
    <p:extLst>
      <p:ext uri="{BB962C8B-B14F-4D97-AF65-F5344CB8AC3E}">
        <p14:creationId xmlns:p14="http://schemas.microsoft.com/office/powerpoint/2010/main" val="33320920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75992DC-0E7D-447D-B659-DB05CE6F9A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904802"/>
          </a:xfrm>
        </p:spPr>
        <p:txBody>
          <a:bodyPr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Учились сортировать мусор</a:t>
            </a:r>
          </a:p>
        </p:txBody>
      </p:sp>
      <p:pic>
        <p:nvPicPr>
          <p:cNvPr id="11" name="Объект 10">
            <a:extLst>
              <a:ext uri="{FF2B5EF4-FFF2-40B4-BE49-F238E27FC236}">
                <a16:creationId xmlns:a16="http://schemas.microsoft.com/office/drawing/2014/main" id="{F1FCEF75-956C-414D-BCB0-B91DE9036D5E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99" y="1262581"/>
            <a:ext cx="3658507" cy="2743880"/>
          </a:xfrm>
        </p:spPr>
      </p:pic>
      <p:pic>
        <p:nvPicPr>
          <p:cNvPr id="15" name="Объект 14">
            <a:extLst>
              <a:ext uri="{FF2B5EF4-FFF2-40B4-BE49-F238E27FC236}">
                <a16:creationId xmlns:a16="http://schemas.microsoft.com/office/drawing/2014/main" id="{F25C7D31-C2D1-4B92-B211-F93EAFBAFA8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1298" y="1262581"/>
            <a:ext cx="3661903" cy="4882539"/>
          </a:xfr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303FB3F0-E59D-4184-A84D-E317C5FF243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3043" y="2319208"/>
            <a:ext cx="5713977" cy="4285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649129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156</TotalTime>
  <Words>182</Words>
  <Application>Microsoft Office PowerPoint</Application>
  <PresentationFormat>Широкоэкранный</PresentationFormat>
  <Paragraphs>19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Times New Roman</vt:lpstr>
      <vt:lpstr>Trebuchet MS</vt:lpstr>
      <vt:lpstr>Wingdings 3</vt:lpstr>
      <vt:lpstr>Аспект</vt:lpstr>
      <vt:lpstr>Экологическое воспитание в ДОУ   Тема: «Экологическая тропа» </vt:lpstr>
      <vt:lpstr>Цели и Задачи проекта</vt:lpstr>
      <vt:lpstr>   В рамках экологического воспитания детей младшей разновозрастной группы, нами был изготовлен лепбук «Экологическая тропа».  Лепбук детям очень понравился и они с удовольствием занимаются. Поэтому мы решили провести «Экологическую тропу» по настоящему. Нами были разработаны идентичные летбуку задания и дидактические игры. И вот, что у нас получилось.</vt:lpstr>
      <vt:lpstr>Презентация PowerPoint</vt:lpstr>
      <vt:lpstr>Вешали кормушки для птиц</vt:lpstr>
      <vt:lpstr>Кормили птиц </vt:lpstr>
      <vt:lpstr>Чистили дорожки к кормушкам</vt:lpstr>
      <vt:lpstr>Изучали правила поведения в природе</vt:lpstr>
      <vt:lpstr>Учились сортировать мусор</vt:lpstr>
      <vt:lpstr>Собирали осенние листья</vt:lpstr>
      <vt:lpstr>Ухаживали за цветами в уголке природы</vt:lpstr>
      <vt:lpstr>Сортировали дары осени (фрукты, овощи, ягоды)</vt:lpstr>
      <vt:lpstr> 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Экологическое воспитание в ДОУ   Тема: «Экологическая тропа» </dc:title>
  <dc:creator>Пётр</dc:creator>
  <cp:lastModifiedBy>Пётр</cp:lastModifiedBy>
  <cp:revision>6</cp:revision>
  <dcterms:created xsi:type="dcterms:W3CDTF">2022-01-28T03:10:42Z</dcterms:created>
  <dcterms:modified xsi:type="dcterms:W3CDTF">2022-01-28T06:46:33Z</dcterms:modified>
</cp:coreProperties>
</file>