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67" r:id="rId3"/>
    <p:sldId id="257" r:id="rId4"/>
    <p:sldId id="268" r:id="rId5"/>
    <p:sldId id="266" r:id="rId6"/>
    <p:sldId id="258" r:id="rId7"/>
    <p:sldId id="260" r:id="rId8"/>
    <p:sldId id="259" r:id="rId9"/>
    <p:sldId id="261" r:id="rId10"/>
    <p:sldId id="263" r:id="rId11"/>
    <p:sldId id="265" r:id="rId12"/>
    <p:sldId id="264" r:id="rId13"/>
    <p:sldId id="269" r:id="rId14"/>
    <p:sldId id="262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EF6B97-0306-4059-A175-8CA5FD500385}" type="doc">
      <dgm:prSet loTypeId="urn:microsoft.com/office/officeart/2005/8/layout/radial5" loCatId="cycle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A5F0072-E295-4C76-A846-1F10D7D904AF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Обращение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AED1EDC0-2D16-4261-A46C-ADC68C2E6811}" type="parTrans" cxnId="{18C135CF-92CC-4D5E-A8A8-781E5E8DA177}">
      <dgm:prSet/>
      <dgm:spPr/>
      <dgm:t>
        <a:bodyPr/>
        <a:lstStyle/>
        <a:p>
          <a:endParaRPr lang="ru-RU"/>
        </a:p>
      </dgm:t>
    </dgm:pt>
    <dgm:pt modelId="{738117CE-696C-4BDA-ADA3-9499127E67F9}" type="sibTrans" cxnId="{18C135CF-92CC-4D5E-A8A8-781E5E8DA177}">
      <dgm:prSet/>
      <dgm:spPr/>
      <dgm:t>
        <a:bodyPr/>
        <a:lstStyle/>
        <a:p>
          <a:endParaRPr lang="ru-RU"/>
        </a:p>
      </dgm:t>
    </dgm:pt>
    <dgm:pt modelId="{F934CABE-6EF9-4B56-99B3-B08CA1CB39E9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1)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A85F76F3-76AF-44FA-AEB7-FB1624F553FF}" type="parTrans" cxnId="{8B292AC0-BA35-41D1-B43F-49AECD2CE439}">
      <dgm:prSet/>
      <dgm:spPr/>
      <dgm:t>
        <a:bodyPr/>
        <a:lstStyle/>
        <a:p>
          <a:endParaRPr lang="ru-RU"/>
        </a:p>
      </dgm:t>
    </dgm:pt>
    <dgm:pt modelId="{6C36822D-AD5B-491B-B813-EF56D7BDF855}" type="sibTrans" cxnId="{8B292AC0-BA35-41D1-B43F-49AECD2CE439}">
      <dgm:prSet/>
      <dgm:spPr/>
      <dgm:t>
        <a:bodyPr/>
        <a:lstStyle/>
        <a:p>
          <a:endParaRPr lang="ru-RU"/>
        </a:p>
      </dgm:t>
    </dgm:pt>
    <dgm:pt modelId="{07758A6E-B845-4A04-8F43-301CB36699CF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2)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E9CEBE15-9768-4BDC-85C9-D67DAB60F7EC}" type="parTrans" cxnId="{BDC1A509-C6C7-42F5-8084-2841A58A8101}">
      <dgm:prSet/>
      <dgm:spPr/>
      <dgm:t>
        <a:bodyPr/>
        <a:lstStyle/>
        <a:p>
          <a:endParaRPr lang="ru-RU"/>
        </a:p>
      </dgm:t>
    </dgm:pt>
    <dgm:pt modelId="{DA6D35AC-73DD-4542-8D84-79FFC57EA3EF}" type="sibTrans" cxnId="{BDC1A509-C6C7-42F5-8084-2841A58A8101}">
      <dgm:prSet/>
      <dgm:spPr/>
      <dgm:t>
        <a:bodyPr/>
        <a:lstStyle/>
        <a:p>
          <a:endParaRPr lang="ru-RU"/>
        </a:p>
      </dgm:t>
    </dgm:pt>
    <dgm:pt modelId="{908F1B4F-067B-48DD-B030-86B4C6BFF573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3)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A13B482C-7119-4C11-BB03-417D10078801}" type="parTrans" cxnId="{E0413D17-A8A3-4BDE-85BE-F0B2ACCCE177}">
      <dgm:prSet/>
      <dgm:spPr/>
      <dgm:t>
        <a:bodyPr/>
        <a:lstStyle/>
        <a:p>
          <a:endParaRPr lang="ru-RU"/>
        </a:p>
      </dgm:t>
    </dgm:pt>
    <dgm:pt modelId="{CB934DA6-0BEB-49FF-8887-566EBBE7FB83}" type="sibTrans" cxnId="{E0413D17-A8A3-4BDE-85BE-F0B2ACCCE177}">
      <dgm:prSet/>
      <dgm:spPr/>
      <dgm:t>
        <a:bodyPr/>
        <a:lstStyle/>
        <a:p>
          <a:endParaRPr lang="ru-RU"/>
        </a:p>
      </dgm:t>
    </dgm:pt>
    <dgm:pt modelId="{5D85988C-4580-49A0-8AAF-A0D2B5008D95}">
      <dgm:prSet phldrT="[Текст]" custT="1"/>
      <dgm:spPr/>
      <dgm:t>
        <a:bodyPr/>
        <a:lstStyle/>
        <a:p>
          <a:r>
            <a:rPr lang="ru-RU" sz="2800" b="0" dirty="0" smtClean="0">
              <a:latin typeface="Times New Roman" pitchFamily="18" charset="0"/>
              <a:cs typeface="Times New Roman" pitchFamily="18" charset="0"/>
            </a:rPr>
            <a:t>4)</a:t>
          </a:r>
          <a:endParaRPr lang="ru-RU" sz="2800" b="0" dirty="0">
            <a:latin typeface="Times New Roman" pitchFamily="18" charset="0"/>
            <a:cs typeface="Times New Roman" pitchFamily="18" charset="0"/>
          </a:endParaRPr>
        </a:p>
      </dgm:t>
    </dgm:pt>
    <dgm:pt modelId="{DF8F791C-051C-4803-B313-51E05CCFF1FE}" type="parTrans" cxnId="{9E6EFB17-AC75-4339-9EF8-6C89C09FD628}">
      <dgm:prSet/>
      <dgm:spPr/>
      <dgm:t>
        <a:bodyPr/>
        <a:lstStyle/>
        <a:p>
          <a:endParaRPr lang="ru-RU"/>
        </a:p>
      </dgm:t>
    </dgm:pt>
    <dgm:pt modelId="{044B06CC-2C40-4CCA-B9CD-FBD3E9956C4C}" type="sibTrans" cxnId="{9E6EFB17-AC75-4339-9EF8-6C89C09FD628}">
      <dgm:prSet/>
      <dgm:spPr/>
      <dgm:t>
        <a:bodyPr/>
        <a:lstStyle/>
        <a:p>
          <a:endParaRPr lang="ru-RU"/>
        </a:p>
      </dgm:t>
    </dgm:pt>
    <dgm:pt modelId="{13B399D3-70FC-4EB3-951B-83DFF5D77B0A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6)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2178CA26-54B7-4BE9-B3D2-BF01CBC33748}" type="parTrans" cxnId="{46598A34-2517-4693-A5EA-056060B27BC3}">
      <dgm:prSet/>
      <dgm:spPr/>
      <dgm:t>
        <a:bodyPr/>
        <a:lstStyle/>
        <a:p>
          <a:endParaRPr lang="ru-RU"/>
        </a:p>
      </dgm:t>
    </dgm:pt>
    <dgm:pt modelId="{73F09C6E-45D3-4CC2-A4A9-F43C07EEDC02}" type="sibTrans" cxnId="{46598A34-2517-4693-A5EA-056060B27BC3}">
      <dgm:prSet/>
      <dgm:spPr/>
      <dgm:t>
        <a:bodyPr/>
        <a:lstStyle/>
        <a:p>
          <a:endParaRPr lang="ru-RU"/>
        </a:p>
      </dgm:t>
    </dgm:pt>
    <dgm:pt modelId="{0D6FDB83-8FD9-4EFC-8A98-0580E9A413A9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5)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C8D7E9A6-9EC6-4A9C-BDC0-72D5BE6EC630}" type="parTrans" cxnId="{B944242C-11E8-4FC0-85B1-3BD48DADD638}">
      <dgm:prSet/>
      <dgm:spPr/>
      <dgm:t>
        <a:bodyPr/>
        <a:lstStyle/>
        <a:p>
          <a:endParaRPr lang="ru-RU"/>
        </a:p>
      </dgm:t>
    </dgm:pt>
    <dgm:pt modelId="{F01B3512-0EED-4852-8AD2-74231CE258AD}" type="sibTrans" cxnId="{B944242C-11E8-4FC0-85B1-3BD48DADD638}">
      <dgm:prSet/>
      <dgm:spPr/>
      <dgm:t>
        <a:bodyPr/>
        <a:lstStyle/>
        <a:p>
          <a:endParaRPr lang="ru-RU"/>
        </a:p>
      </dgm:t>
    </dgm:pt>
    <dgm:pt modelId="{173E582E-7B4E-4464-8B5E-D63650ABC167}" type="pres">
      <dgm:prSet presAssocID="{08EF6B97-0306-4059-A175-8CA5FD50038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FC132F-FD83-4567-A94F-E4D9DC297AB4}" type="pres">
      <dgm:prSet presAssocID="{1A5F0072-E295-4C76-A846-1F10D7D904AF}" presName="centerShape" presStyleLbl="node0" presStyleIdx="0" presStyleCnt="1" custScaleX="192212" custScaleY="113194"/>
      <dgm:spPr/>
      <dgm:t>
        <a:bodyPr/>
        <a:lstStyle/>
        <a:p>
          <a:endParaRPr lang="ru-RU"/>
        </a:p>
      </dgm:t>
    </dgm:pt>
    <dgm:pt modelId="{22121EAD-17BA-4BD5-9516-9CCD5547F229}" type="pres">
      <dgm:prSet presAssocID="{A85F76F3-76AF-44FA-AEB7-FB1624F553FF}" presName="parTrans" presStyleLbl="sibTrans2D1" presStyleIdx="0" presStyleCnt="6"/>
      <dgm:spPr/>
      <dgm:t>
        <a:bodyPr/>
        <a:lstStyle/>
        <a:p>
          <a:endParaRPr lang="ru-RU"/>
        </a:p>
      </dgm:t>
    </dgm:pt>
    <dgm:pt modelId="{6EC83439-224B-4E2E-86D6-2CD27C2BCB98}" type="pres">
      <dgm:prSet presAssocID="{A85F76F3-76AF-44FA-AEB7-FB1624F553FF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E3090AA9-5EE3-44B0-A5F2-36BC348D49A9}" type="pres">
      <dgm:prSet presAssocID="{F934CABE-6EF9-4B56-99B3-B08CA1CB39E9}" presName="node" presStyleLbl="node1" presStyleIdx="0" presStyleCnt="6" custScaleX="166871" custScaleY="1131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C4D572-89EB-4CBD-8C41-7CA29B09A019}" type="pres">
      <dgm:prSet presAssocID="{E9CEBE15-9768-4BDC-85C9-D67DAB60F7EC}" presName="parTrans" presStyleLbl="sibTrans2D1" presStyleIdx="1" presStyleCnt="6"/>
      <dgm:spPr/>
      <dgm:t>
        <a:bodyPr/>
        <a:lstStyle/>
        <a:p>
          <a:endParaRPr lang="ru-RU"/>
        </a:p>
      </dgm:t>
    </dgm:pt>
    <dgm:pt modelId="{7E9E5EA1-D40C-44D1-962A-BA970538C285}" type="pres">
      <dgm:prSet presAssocID="{E9CEBE15-9768-4BDC-85C9-D67DAB60F7EC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C1739088-86C0-4DF1-A627-3A6A69A1F060}" type="pres">
      <dgm:prSet presAssocID="{07758A6E-B845-4A04-8F43-301CB36699CF}" presName="node" presStyleLbl="node1" presStyleIdx="1" presStyleCnt="6" custScaleX="182424" custScaleY="125206" custRadScaleRad="128152" custRadScaleInc="111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1B47A4-FA93-44DD-A0CE-C5A6DAF273E0}" type="pres">
      <dgm:prSet presAssocID="{A13B482C-7119-4C11-BB03-417D10078801}" presName="parTrans" presStyleLbl="sibTrans2D1" presStyleIdx="2" presStyleCnt="6"/>
      <dgm:spPr/>
      <dgm:t>
        <a:bodyPr/>
        <a:lstStyle/>
        <a:p>
          <a:endParaRPr lang="ru-RU"/>
        </a:p>
      </dgm:t>
    </dgm:pt>
    <dgm:pt modelId="{0239283D-B3F9-4AD8-A8AD-9B5A86E1C44F}" type="pres">
      <dgm:prSet presAssocID="{A13B482C-7119-4C11-BB03-417D10078801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A2F10921-DC8E-4493-86E1-C555D6A05290}" type="pres">
      <dgm:prSet presAssocID="{908F1B4F-067B-48DD-B030-86B4C6BFF573}" presName="node" presStyleLbl="node1" presStyleIdx="2" presStyleCnt="6" custScaleX="216720" custScaleY="113194" custRadScaleRad="127372" custRadScaleInc="-164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A75C37-3922-406A-A26F-ED7695EAA2C1}" type="pres">
      <dgm:prSet presAssocID="{DF8F791C-051C-4803-B313-51E05CCFF1FE}" presName="parTrans" presStyleLbl="sibTrans2D1" presStyleIdx="3" presStyleCnt="6"/>
      <dgm:spPr/>
      <dgm:t>
        <a:bodyPr/>
        <a:lstStyle/>
        <a:p>
          <a:endParaRPr lang="ru-RU"/>
        </a:p>
      </dgm:t>
    </dgm:pt>
    <dgm:pt modelId="{BC797BFB-E73B-4A75-A898-DF7D63E6352D}" type="pres">
      <dgm:prSet presAssocID="{DF8F791C-051C-4803-B313-51E05CCFF1FE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F3EFDE5D-388B-4BCA-8A9D-160F0C12EDF6}" type="pres">
      <dgm:prSet presAssocID="{5D85988C-4580-49A0-8AAF-A0D2B5008D95}" presName="node" presStyleLbl="node1" presStyleIdx="3" presStyleCnt="6" custScaleX="190694" custScaleY="1131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6805DE-2157-45A8-9FF0-CB93F3F223B5}" type="pres">
      <dgm:prSet presAssocID="{C8D7E9A6-9EC6-4A9C-BDC0-72D5BE6EC630}" presName="parTrans" presStyleLbl="sibTrans2D1" presStyleIdx="4" presStyleCnt="6"/>
      <dgm:spPr/>
      <dgm:t>
        <a:bodyPr/>
        <a:lstStyle/>
        <a:p>
          <a:endParaRPr lang="ru-RU"/>
        </a:p>
      </dgm:t>
    </dgm:pt>
    <dgm:pt modelId="{1BE171A6-6911-463C-A002-24BDB64D1D15}" type="pres">
      <dgm:prSet presAssocID="{C8D7E9A6-9EC6-4A9C-BDC0-72D5BE6EC630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35FECD46-5F65-408D-ABCE-84F97764FCE0}" type="pres">
      <dgm:prSet presAssocID="{0D6FDB83-8FD9-4EFC-8A98-0580E9A413A9}" presName="node" presStyleLbl="node1" presStyleIdx="4" presStyleCnt="6" custScaleX="209546" custScaleY="113194" custRadScaleRad="131989" custRadScaleInc="270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30B946-9E96-485A-B00D-71FE124ABD29}" type="pres">
      <dgm:prSet presAssocID="{2178CA26-54B7-4BE9-B3D2-BF01CBC33748}" presName="parTrans" presStyleLbl="sibTrans2D1" presStyleIdx="5" presStyleCnt="6"/>
      <dgm:spPr/>
      <dgm:t>
        <a:bodyPr/>
        <a:lstStyle/>
        <a:p>
          <a:endParaRPr lang="ru-RU"/>
        </a:p>
      </dgm:t>
    </dgm:pt>
    <dgm:pt modelId="{82B85030-D1C0-4845-90A4-F7C4C52A96BB}" type="pres">
      <dgm:prSet presAssocID="{2178CA26-54B7-4BE9-B3D2-BF01CBC33748}" presName="connectorText" presStyleLbl="sibTrans2D1" presStyleIdx="5" presStyleCnt="6"/>
      <dgm:spPr/>
      <dgm:t>
        <a:bodyPr/>
        <a:lstStyle/>
        <a:p>
          <a:endParaRPr lang="ru-RU"/>
        </a:p>
      </dgm:t>
    </dgm:pt>
    <dgm:pt modelId="{F16CB713-1DFF-4E8D-B52D-0DE61D81FE9C}" type="pres">
      <dgm:prSet presAssocID="{13B399D3-70FC-4EB3-951B-83DFF5D77B0A}" presName="node" presStyleLbl="node1" presStyleIdx="5" presStyleCnt="6" custScaleX="190656" custScaleY="113194" custRadScaleRad="121132" custRadScaleInc="-177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77A41C-38C9-466D-A7EC-34DE783D5E49}" type="presOf" srcId="{2178CA26-54B7-4BE9-B3D2-BF01CBC33748}" destId="{82B85030-D1C0-4845-90A4-F7C4C52A96BB}" srcOrd="1" destOrd="0" presId="urn:microsoft.com/office/officeart/2005/8/layout/radial5"/>
    <dgm:cxn modelId="{1EEFB1FE-ED5A-4463-9A84-22B5EABABBA4}" type="presOf" srcId="{1A5F0072-E295-4C76-A846-1F10D7D904AF}" destId="{EDFC132F-FD83-4567-A94F-E4D9DC297AB4}" srcOrd="0" destOrd="0" presId="urn:microsoft.com/office/officeart/2005/8/layout/radial5"/>
    <dgm:cxn modelId="{ADAF32B9-4EBB-4345-B937-B54E25ED45A0}" type="presOf" srcId="{08EF6B97-0306-4059-A175-8CA5FD500385}" destId="{173E582E-7B4E-4464-8B5E-D63650ABC167}" srcOrd="0" destOrd="0" presId="urn:microsoft.com/office/officeart/2005/8/layout/radial5"/>
    <dgm:cxn modelId="{18C135CF-92CC-4D5E-A8A8-781E5E8DA177}" srcId="{08EF6B97-0306-4059-A175-8CA5FD500385}" destId="{1A5F0072-E295-4C76-A846-1F10D7D904AF}" srcOrd="0" destOrd="0" parTransId="{AED1EDC0-2D16-4261-A46C-ADC68C2E6811}" sibTransId="{738117CE-696C-4BDA-ADA3-9499127E67F9}"/>
    <dgm:cxn modelId="{51FDF96F-8080-4E56-AF35-E939EF689E8E}" type="presOf" srcId="{DF8F791C-051C-4803-B313-51E05CCFF1FE}" destId="{BC797BFB-E73B-4A75-A898-DF7D63E6352D}" srcOrd="1" destOrd="0" presId="urn:microsoft.com/office/officeart/2005/8/layout/radial5"/>
    <dgm:cxn modelId="{8B292AC0-BA35-41D1-B43F-49AECD2CE439}" srcId="{1A5F0072-E295-4C76-A846-1F10D7D904AF}" destId="{F934CABE-6EF9-4B56-99B3-B08CA1CB39E9}" srcOrd="0" destOrd="0" parTransId="{A85F76F3-76AF-44FA-AEB7-FB1624F553FF}" sibTransId="{6C36822D-AD5B-491B-B813-EF56D7BDF855}"/>
    <dgm:cxn modelId="{734CFAF4-4C8D-4630-869A-1BE1FCF59BA3}" type="presOf" srcId="{2178CA26-54B7-4BE9-B3D2-BF01CBC33748}" destId="{1F30B946-9E96-485A-B00D-71FE124ABD29}" srcOrd="0" destOrd="0" presId="urn:microsoft.com/office/officeart/2005/8/layout/radial5"/>
    <dgm:cxn modelId="{A3AAF411-2DD5-4CAD-9222-05635CE7F41B}" type="presOf" srcId="{5D85988C-4580-49A0-8AAF-A0D2B5008D95}" destId="{F3EFDE5D-388B-4BCA-8A9D-160F0C12EDF6}" srcOrd="0" destOrd="0" presId="urn:microsoft.com/office/officeart/2005/8/layout/radial5"/>
    <dgm:cxn modelId="{57162943-F972-42D4-8C72-EB0488024D32}" type="presOf" srcId="{A13B482C-7119-4C11-BB03-417D10078801}" destId="{7E1B47A4-FA93-44DD-A0CE-C5A6DAF273E0}" srcOrd="0" destOrd="0" presId="urn:microsoft.com/office/officeart/2005/8/layout/radial5"/>
    <dgm:cxn modelId="{AE0F1239-2483-4ED6-B0C5-FE972425A353}" type="presOf" srcId="{C8D7E9A6-9EC6-4A9C-BDC0-72D5BE6EC630}" destId="{0F6805DE-2157-45A8-9FF0-CB93F3F223B5}" srcOrd="0" destOrd="0" presId="urn:microsoft.com/office/officeart/2005/8/layout/radial5"/>
    <dgm:cxn modelId="{46598A34-2517-4693-A5EA-056060B27BC3}" srcId="{1A5F0072-E295-4C76-A846-1F10D7D904AF}" destId="{13B399D3-70FC-4EB3-951B-83DFF5D77B0A}" srcOrd="5" destOrd="0" parTransId="{2178CA26-54B7-4BE9-B3D2-BF01CBC33748}" sibTransId="{73F09C6E-45D3-4CC2-A4A9-F43C07EEDC02}"/>
    <dgm:cxn modelId="{B030B41D-ADF9-4344-A836-C9D1326D0676}" type="presOf" srcId="{07758A6E-B845-4A04-8F43-301CB36699CF}" destId="{C1739088-86C0-4DF1-A627-3A6A69A1F060}" srcOrd="0" destOrd="0" presId="urn:microsoft.com/office/officeart/2005/8/layout/radial5"/>
    <dgm:cxn modelId="{E0413D17-A8A3-4BDE-85BE-F0B2ACCCE177}" srcId="{1A5F0072-E295-4C76-A846-1F10D7D904AF}" destId="{908F1B4F-067B-48DD-B030-86B4C6BFF573}" srcOrd="2" destOrd="0" parTransId="{A13B482C-7119-4C11-BB03-417D10078801}" sibTransId="{CB934DA6-0BEB-49FF-8887-566EBBE7FB83}"/>
    <dgm:cxn modelId="{817AE878-7EE4-4816-A8B6-A10A03E2CAFB}" type="presOf" srcId="{A13B482C-7119-4C11-BB03-417D10078801}" destId="{0239283D-B3F9-4AD8-A8AD-9B5A86E1C44F}" srcOrd="1" destOrd="0" presId="urn:microsoft.com/office/officeart/2005/8/layout/radial5"/>
    <dgm:cxn modelId="{D51352F4-67EA-4460-BA75-1F050C55738C}" type="presOf" srcId="{E9CEBE15-9768-4BDC-85C9-D67DAB60F7EC}" destId="{7E9E5EA1-D40C-44D1-962A-BA970538C285}" srcOrd="1" destOrd="0" presId="urn:microsoft.com/office/officeart/2005/8/layout/radial5"/>
    <dgm:cxn modelId="{636689E6-36FA-47E3-82D9-A58EE34E5662}" type="presOf" srcId="{F934CABE-6EF9-4B56-99B3-B08CA1CB39E9}" destId="{E3090AA9-5EE3-44B0-A5F2-36BC348D49A9}" srcOrd="0" destOrd="0" presId="urn:microsoft.com/office/officeart/2005/8/layout/radial5"/>
    <dgm:cxn modelId="{EA840F3F-AA4C-43BD-9631-40AC4E450B42}" type="presOf" srcId="{E9CEBE15-9768-4BDC-85C9-D67DAB60F7EC}" destId="{87C4D572-89EB-4CBD-8C41-7CA29B09A019}" srcOrd="0" destOrd="0" presId="urn:microsoft.com/office/officeart/2005/8/layout/radial5"/>
    <dgm:cxn modelId="{0C5F7141-7F3F-4AA6-8A9E-F41D1E6ED47E}" type="presOf" srcId="{A85F76F3-76AF-44FA-AEB7-FB1624F553FF}" destId="{6EC83439-224B-4E2E-86D6-2CD27C2BCB98}" srcOrd="1" destOrd="0" presId="urn:microsoft.com/office/officeart/2005/8/layout/radial5"/>
    <dgm:cxn modelId="{4D9580C9-B73F-4B6C-A59F-E30EC35A67F5}" type="presOf" srcId="{A85F76F3-76AF-44FA-AEB7-FB1624F553FF}" destId="{22121EAD-17BA-4BD5-9516-9CCD5547F229}" srcOrd="0" destOrd="0" presId="urn:microsoft.com/office/officeart/2005/8/layout/radial5"/>
    <dgm:cxn modelId="{617D9FA7-7A2F-4440-9815-9CC97CC1CFDA}" type="presOf" srcId="{C8D7E9A6-9EC6-4A9C-BDC0-72D5BE6EC630}" destId="{1BE171A6-6911-463C-A002-24BDB64D1D15}" srcOrd="1" destOrd="0" presId="urn:microsoft.com/office/officeart/2005/8/layout/radial5"/>
    <dgm:cxn modelId="{3FAEAFF6-4852-488A-98F4-6F105B16CF5F}" type="presOf" srcId="{908F1B4F-067B-48DD-B030-86B4C6BFF573}" destId="{A2F10921-DC8E-4493-86E1-C555D6A05290}" srcOrd="0" destOrd="0" presId="urn:microsoft.com/office/officeart/2005/8/layout/radial5"/>
    <dgm:cxn modelId="{73318C82-0A25-494E-ABDB-E5E92DD90246}" type="presOf" srcId="{0D6FDB83-8FD9-4EFC-8A98-0580E9A413A9}" destId="{35FECD46-5F65-408D-ABCE-84F97764FCE0}" srcOrd="0" destOrd="0" presId="urn:microsoft.com/office/officeart/2005/8/layout/radial5"/>
    <dgm:cxn modelId="{9E6EFB17-AC75-4339-9EF8-6C89C09FD628}" srcId="{1A5F0072-E295-4C76-A846-1F10D7D904AF}" destId="{5D85988C-4580-49A0-8AAF-A0D2B5008D95}" srcOrd="3" destOrd="0" parTransId="{DF8F791C-051C-4803-B313-51E05CCFF1FE}" sibTransId="{044B06CC-2C40-4CCA-B9CD-FBD3E9956C4C}"/>
    <dgm:cxn modelId="{B0E396A2-AC15-4F32-A8EA-A86A747755BC}" type="presOf" srcId="{DF8F791C-051C-4803-B313-51E05CCFF1FE}" destId="{DCA75C37-3922-406A-A26F-ED7695EAA2C1}" srcOrd="0" destOrd="0" presId="urn:microsoft.com/office/officeart/2005/8/layout/radial5"/>
    <dgm:cxn modelId="{B944242C-11E8-4FC0-85B1-3BD48DADD638}" srcId="{1A5F0072-E295-4C76-A846-1F10D7D904AF}" destId="{0D6FDB83-8FD9-4EFC-8A98-0580E9A413A9}" srcOrd="4" destOrd="0" parTransId="{C8D7E9A6-9EC6-4A9C-BDC0-72D5BE6EC630}" sibTransId="{F01B3512-0EED-4852-8AD2-74231CE258AD}"/>
    <dgm:cxn modelId="{594E5C67-64B6-4526-9EBE-193E67922CD7}" type="presOf" srcId="{13B399D3-70FC-4EB3-951B-83DFF5D77B0A}" destId="{F16CB713-1DFF-4E8D-B52D-0DE61D81FE9C}" srcOrd="0" destOrd="0" presId="urn:microsoft.com/office/officeart/2005/8/layout/radial5"/>
    <dgm:cxn modelId="{BDC1A509-C6C7-42F5-8084-2841A58A8101}" srcId="{1A5F0072-E295-4C76-A846-1F10D7D904AF}" destId="{07758A6E-B845-4A04-8F43-301CB36699CF}" srcOrd="1" destOrd="0" parTransId="{E9CEBE15-9768-4BDC-85C9-D67DAB60F7EC}" sibTransId="{DA6D35AC-73DD-4542-8D84-79FFC57EA3EF}"/>
    <dgm:cxn modelId="{D1449323-A9A0-4705-A803-BD5C1B4F9857}" type="presParOf" srcId="{173E582E-7B4E-4464-8B5E-D63650ABC167}" destId="{EDFC132F-FD83-4567-A94F-E4D9DC297AB4}" srcOrd="0" destOrd="0" presId="urn:microsoft.com/office/officeart/2005/8/layout/radial5"/>
    <dgm:cxn modelId="{662295CD-7E1F-43BB-8927-8224CC579FF0}" type="presParOf" srcId="{173E582E-7B4E-4464-8B5E-D63650ABC167}" destId="{22121EAD-17BA-4BD5-9516-9CCD5547F229}" srcOrd="1" destOrd="0" presId="urn:microsoft.com/office/officeart/2005/8/layout/radial5"/>
    <dgm:cxn modelId="{D61D79AE-2A3C-4916-9DED-408AE0D7997A}" type="presParOf" srcId="{22121EAD-17BA-4BD5-9516-9CCD5547F229}" destId="{6EC83439-224B-4E2E-86D6-2CD27C2BCB98}" srcOrd="0" destOrd="0" presId="urn:microsoft.com/office/officeart/2005/8/layout/radial5"/>
    <dgm:cxn modelId="{936FD20C-ECE9-43EF-83F4-9B523FFE4213}" type="presParOf" srcId="{173E582E-7B4E-4464-8B5E-D63650ABC167}" destId="{E3090AA9-5EE3-44B0-A5F2-36BC348D49A9}" srcOrd="2" destOrd="0" presId="urn:microsoft.com/office/officeart/2005/8/layout/radial5"/>
    <dgm:cxn modelId="{2D9316D9-C99D-4B17-BFA0-76FC28736190}" type="presParOf" srcId="{173E582E-7B4E-4464-8B5E-D63650ABC167}" destId="{87C4D572-89EB-4CBD-8C41-7CA29B09A019}" srcOrd="3" destOrd="0" presId="urn:microsoft.com/office/officeart/2005/8/layout/radial5"/>
    <dgm:cxn modelId="{F4CD682F-2FE7-421F-BB5B-049BB37A3CE8}" type="presParOf" srcId="{87C4D572-89EB-4CBD-8C41-7CA29B09A019}" destId="{7E9E5EA1-D40C-44D1-962A-BA970538C285}" srcOrd="0" destOrd="0" presId="urn:microsoft.com/office/officeart/2005/8/layout/radial5"/>
    <dgm:cxn modelId="{8EC980AD-0A5B-4DFE-8F1F-A1885A00E26E}" type="presParOf" srcId="{173E582E-7B4E-4464-8B5E-D63650ABC167}" destId="{C1739088-86C0-4DF1-A627-3A6A69A1F060}" srcOrd="4" destOrd="0" presId="urn:microsoft.com/office/officeart/2005/8/layout/radial5"/>
    <dgm:cxn modelId="{02227B20-123B-4D84-95C9-0C4056830008}" type="presParOf" srcId="{173E582E-7B4E-4464-8B5E-D63650ABC167}" destId="{7E1B47A4-FA93-44DD-A0CE-C5A6DAF273E0}" srcOrd="5" destOrd="0" presId="urn:microsoft.com/office/officeart/2005/8/layout/radial5"/>
    <dgm:cxn modelId="{32A10731-6136-4D2C-B3AF-A0AF994E725B}" type="presParOf" srcId="{7E1B47A4-FA93-44DD-A0CE-C5A6DAF273E0}" destId="{0239283D-B3F9-4AD8-A8AD-9B5A86E1C44F}" srcOrd="0" destOrd="0" presId="urn:microsoft.com/office/officeart/2005/8/layout/radial5"/>
    <dgm:cxn modelId="{28A5BA80-4E7A-4E91-9486-8C13361206E7}" type="presParOf" srcId="{173E582E-7B4E-4464-8B5E-D63650ABC167}" destId="{A2F10921-DC8E-4493-86E1-C555D6A05290}" srcOrd="6" destOrd="0" presId="urn:microsoft.com/office/officeart/2005/8/layout/radial5"/>
    <dgm:cxn modelId="{CDE2BDB1-DD6D-464E-9323-3C6C870CCEA2}" type="presParOf" srcId="{173E582E-7B4E-4464-8B5E-D63650ABC167}" destId="{DCA75C37-3922-406A-A26F-ED7695EAA2C1}" srcOrd="7" destOrd="0" presId="urn:microsoft.com/office/officeart/2005/8/layout/radial5"/>
    <dgm:cxn modelId="{D3D6C1DA-5AF7-4268-8D11-2086AB008602}" type="presParOf" srcId="{DCA75C37-3922-406A-A26F-ED7695EAA2C1}" destId="{BC797BFB-E73B-4A75-A898-DF7D63E6352D}" srcOrd="0" destOrd="0" presId="urn:microsoft.com/office/officeart/2005/8/layout/radial5"/>
    <dgm:cxn modelId="{4FD56B26-4A5F-4235-8DC4-F3CD7C5D7904}" type="presParOf" srcId="{173E582E-7B4E-4464-8B5E-D63650ABC167}" destId="{F3EFDE5D-388B-4BCA-8A9D-160F0C12EDF6}" srcOrd="8" destOrd="0" presId="urn:microsoft.com/office/officeart/2005/8/layout/radial5"/>
    <dgm:cxn modelId="{8096DD9E-5AFF-4CF6-A14C-A1E03198AE2E}" type="presParOf" srcId="{173E582E-7B4E-4464-8B5E-D63650ABC167}" destId="{0F6805DE-2157-45A8-9FF0-CB93F3F223B5}" srcOrd="9" destOrd="0" presId="urn:microsoft.com/office/officeart/2005/8/layout/radial5"/>
    <dgm:cxn modelId="{5B5B3AAA-A6E2-46B0-B43E-296AECCD623C}" type="presParOf" srcId="{0F6805DE-2157-45A8-9FF0-CB93F3F223B5}" destId="{1BE171A6-6911-463C-A002-24BDB64D1D15}" srcOrd="0" destOrd="0" presId="urn:microsoft.com/office/officeart/2005/8/layout/radial5"/>
    <dgm:cxn modelId="{86F61715-174C-41E8-A563-AFA95F60A73E}" type="presParOf" srcId="{173E582E-7B4E-4464-8B5E-D63650ABC167}" destId="{35FECD46-5F65-408D-ABCE-84F97764FCE0}" srcOrd="10" destOrd="0" presId="urn:microsoft.com/office/officeart/2005/8/layout/radial5"/>
    <dgm:cxn modelId="{27C9E6AF-C4CD-4897-8660-30EC2EF5B587}" type="presParOf" srcId="{173E582E-7B4E-4464-8B5E-D63650ABC167}" destId="{1F30B946-9E96-485A-B00D-71FE124ABD29}" srcOrd="11" destOrd="0" presId="urn:microsoft.com/office/officeart/2005/8/layout/radial5"/>
    <dgm:cxn modelId="{D77F9197-AB72-44F6-A309-C67D2B969AE0}" type="presParOf" srcId="{1F30B946-9E96-485A-B00D-71FE124ABD29}" destId="{82B85030-D1C0-4845-90A4-F7C4C52A96BB}" srcOrd="0" destOrd="0" presId="urn:microsoft.com/office/officeart/2005/8/layout/radial5"/>
    <dgm:cxn modelId="{488C77FB-E491-457B-84E4-EA133D0BDBEE}" type="presParOf" srcId="{173E582E-7B4E-4464-8B5E-D63650ABC167}" destId="{F16CB713-1DFF-4E8D-B52D-0DE61D81FE9C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B15E4-5FCD-4220-A2BD-48D146562C02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CBAD-A1AE-45AB-A953-FA9760F5B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B15E4-5FCD-4220-A2BD-48D146562C02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CBAD-A1AE-45AB-A953-FA9760F5B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B15E4-5FCD-4220-A2BD-48D146562C02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CBAD-A1AE-45AB-A953-FA9760F5B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B15E4-5FCD-4220-A2BD-48D146562C02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CBAD-A1AE-45AB-A953-FA9760F5B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B15E4-5FCD-4220-A2BD-48D146562C02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CBAD-A1AE-45AB-A953-FA9760F5B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B15E4-5FCD-4220-A2BD-48D146562C02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CBAD-A1AE-45AB-A953-FA9760F5B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B15E4-5FCD-4220-A2BD-48D146562C02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CBAD-A1AE-45AB-A953-FA9760F5B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B15E4-5FCD-4220-A2BD-48D146562C02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CBAD-A1AE-45AB-A953-FA9760F5B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B15E4-5FCD-4220-A2BD-48D146562C02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CBAD-A1AE-45AB-A953-FA9760F5B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B15E4-5FCD-4220-A2BD-48D146562C02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1CBAD-A1AE-45AB-A953-FA9760F5B5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B15E4-5FCD-4220-A2BD-48D146562C02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651CBAD-A1AE-45AB-A953-FA9760F5B50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22B15E4-5FCD-4220-A2BD-48D146562C02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651CBAD-A1AE-45AB-A953-FA9760F5B50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Searches\Desktop\&#1084;&#1086;&#1080;%20&#1076;&#1086;&#1089;&#1090;&#1080;&#1078;&#1077;&#1085;&#1080;&#1103;\&#1054;&#1090;&#1082;&#1088;&#1099;&#1090;&#1099;&#1081;%20&#1091;&#1088;&#1086;&#1082;%20&#1072;&#1090;&#1090;&#1077;&#1089;&#1090;&#1072;&#1094;&#1080;&#1103;\&#1058;&#1072;&#1090;&#1100;&#1103;&#1085;&#1072;%20&#1044;&#1086;&#1088;&#1086;&#1085;&#1080;&#1085;&#1072;%20-%20&#1042;&#1099;%20&#1083;&#1102;&#1073;&#1080;&#1090;&#1077;%20&#1090;&#1077;&#1072;&#1090;&#1088;&#1567;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\Searches\Desktop\&#1084;&#1086;&#1080;%20&#1076;&#1086;&#1089;&#1090;&#1080;&#1078;&#1077;&#1085;&#1080;&#1103;\&#1054;&#1090;&#1082;&#1088;&#1099;&#1090;&#1099;&#1081;%20&#1091;&#1088;&#1086;&#1082;%20&#1072;&#1090;&#1090;&#1077;&#1089;&#1090;&#1072;&#1094;&#1080;&#1103;\&#1051;.&#1060;&#1080;&#1083;&#1072;&#1090;&#1086;&#1074;.%20&#1055;&#1088;&#1086;%20&#1060;&#1077;&#1076;&#1086;&#1090;&#1072;-&#1089;&#1090;&#1088;&#1077;&#1083;&#1100;&#1094;&#1072;,%20&#1091;&#1076;&#1072;&#1083;&#1086;&#1075;&#1086;%20&#1084;&#1086;&#1083;&#1086;&#1076;&#1094;&#1072;.%20&#1063;&#1080;&#1090;&#1072;&#1077;&#1090;%20&#1072;&#1074;&#1090;&#1086;&#1088;%20(1988).mp4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Урок русского языка в 8 классе.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Учитель русского языка и литературы</a:t>
            </a:r>
          </a:p>
          <a:p>
            <a:r>
              <a:rPr lang="ru-RU" sz="3600" dirty="0" smtClean="0">
                <a:solidFill>
                  <a:schemeClr val="bg1"/>
                </a:solidFill>
              </a:rPr>
              <a:t> Плахова В.И</a:t>
            </a:r>
            <a:r>
              <a:rPr lang="ru-RU" sz="2400" dirty="0" smtClean="0">
                <a:solidFill>
                  <a:srgbClr val="002060"/>
                </a:solidFill>
              </a:rPr>
              <a:t>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Словарная работа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2000250"/>
            <a:ext cx="8215313" cy="304323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		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Кластер  (англ.)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модель, схема, структура свойств определённого термина.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0" y="392113"/>
          <a:ext cx="8229600" cy="5768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C0000"/>
                </a:solidFill>
              </a:rPr>
              <a:t>!!! </a:t>
            </a:r>
            <a:r>
              <a:rPr lang="ru-RU" sz="2800" b="1" dirty="0" smtClean="0">
                <a:solidFill>
                  <a:srgbClr val="CC0000"/>
                </a:solidFill>
                <a:latin typeface="Times New Roman" pitchFamily="18" charset="0"/>
              </a:rPr>
              <a:t>Обращение</a:t>
            </a:r>
            <a:r>
              <a:rPr lang="ru-RU" sz="2800" b="1" dirty="0" smtClean="0">
                <a:solidFill>
                  <a:srgbClr val="CC0000"/>
                </a:solidFill>
              </a:rPr>
              <a:t>  </a:t>
            </a:r>
            <a:r>
              <a:rPr lang="ru-RU" sz="2800" b="1" dirty="0" smtClean="0">
                <a:solidFill>
                  <a:srgbClr val="CC0000"/>
                </a:solidFill>
                <a:latin typeface="Times New Roman" pitchFamily="18" charset="0"/>
              </a:rPr>
              <a:t>не</a:t>
            </a:r>
            <a:r>
              <a:rPr lang="ru-RU" sz="2800" b="1" dirty="0" smtClean="0">
                <a:solidFill>
                  <a:srgbClr val="CC0000"/>
                </a:solidFill>
              </a:rPr>
              <a:t> </a:t>
            </a:r>
            <a:r>
              <a:rPr lang="ru-RU" sz="2800" b="1" dirty="0" smtClean="0">
                <a:solidFill>
                  <a:srgbClr val="CC0000"/>
                </a:solidFill>
                <a:latin typeface="Times New Roman" pitchFamily="18" charset="0"/>
              </a:rPr>
              <a:t>путай</a:t>
            </a:r>
            <a:r>
              <a:rPr lang="ru-RU" sz="2800" b="1" dirty="0" smtClean="0">
                <a:solidFill>
                  <a:srgbClr val="CC0000"/>
                </a:solidFill>
              </a:rPr>
              <a:t> </a:t>
            </a:r>
            <a:r>
              <a:rPr lang="ru-RU" sz="2800" b="1" dirty="0" smtClean="0">
                <a:solidFill>
                  <a:srgbClr val="CC0000"/>
                </a:solidFill>
                <a:latin typeface="Times New Roman" pitchFamily="18" charset="0"/>
              </a:rPr>
              <a:t>с</a:t>
            </a:r>
            <a:r>
              <a:rPr lang="ru-RU" sz="2800" b="1" dirty="0" smtClean="0">
                <a:solidFill>
                  <a:srgbClr val="CC0000"/>
                </a:solidFill>
              </a:rPr>
              <a:t> </a:t>
            </a:r>
            <a:r>
              <a:rPr lang="ru-RU" sz="2800" b="1" dirty="0" smtClean="0">
                <a:solidFill>
                  <a:srgbClr val="CC0000"/>
                </a:solidFill>
                <a:latin typeface="Times New Roman" pitchFamily="18" charset="0"/>
              </a:rPr>
              <a:t>подлежащим</a:t>
            </a:r>
            <a:r>
              <a:rPr lang="ru-RU" sz="2800" b="1" dirty="0" smtClean="0">
                <a:solidFill>
                  <a:srgbClr val="CC0000"/>
                </a:solidFill>
              </a:rPr>
              <a:t>.</a:t>
            </a:r>
            <a:br>
              <a:rPr lang="ru-RU" sz="2800" b="1" dirty="0" smtClean="0">
                <a:solidFill>
                  <a:srgbClr val="CC0000"/>
                </a:solidFill>
              </a:rPr>
            </a:br>
            <a:r>
              <a:rPr lang="ru-RU" sz="2400" b="1" i="1" dirty="0" smtClean="0">
                <a:solidFill>
                  <a:schemeClr val="accent2"/>
                </a:solidFill>
              </a:rPr>
              <a:t>( </a:t>
            </a:r>
            <a:r>
              <a:rPr lang="ru-RU" sz="2400" b="1" i="1" dirty="0" smtClean="0">
                <a:solidFill>
                  <a:schemeClr val="accent2"/>
                </a:solidFill>
                <a:latin typeface="Times New Roman" pitchFamily="18" charset="0"/>
              </a:rPr>
              <a:t>К</a:t>
            </a:r>
            <a:r>
              <a:rPr lang="ru-RU" sz="2400" b="1" i="1" dirty="0" smtClean="0">
                <a:solidFill>
                  <a:schemeClr val="accent2"/>
                </a:solidFill>
              </a:rPr>
              <a:t> </a:t>
            </a:r>
            <a:r>
              <a:rPr lang="ru-RU" sz="2400" b="1" i="1" dirty="0" smtClean="0">
                <a:solidFill>
                  <a:schemeClr val="accent2"/>
                </a:solidFill>
                <a:latin typeface="Times New Roman" pitchFamily="18" charset="0"/>
              </a:rPr>
              <a:t>обращению</a:t>
            </a:r>
            <a:r>
              <a:rPr lang="ru-RU" sz="2400" b="1" i="1" dirty="0" smtClean="0">
                <a:solidFill>
                  <a:schemeClr val="accent2"/>
                </a:solidFill>
              </a:rPr>
              <a:t> </a:t>
            </a:r>
            <a:r>
              <a:rPr lang="ru-RU" sz="2400" b="1" i="1" dirty="0" smtClean="0">
                <a:solidFill>
                  <a:schemeClr val="accent2"/>
                </a:solidFill>
                <a:latin typeface="Times New Roman" pitchFamily="18" charset="0"/>
              </a:rPr>
              <a:t>нельзя</a:t>
            </a:r>
            <a:r>
              <a:rPr lang="ru-RU" sz="2400" b="1" i="1" dirty="0" smtClean="0">
                <a:solidFill>
                  <a:schemeClr val="accent2"/>
                </a:solidFill>
              </a:rPr>
              <a:t> </a:t>
            </a:r>
            <a:r>
              <a:rPr lang="ru-RU" sz="2400" b="1" i="1" dirty="0" smtClean="0">
                <a:solidFill>
                  <a:schemeClr val="accent2"/>
                </a:solidFill>
                <a:latin typeface="Times New Roman" pitchFamily="18" charset="0"/>
              </a:rPr>
              <a:t>задать</a:t>
            </a:r>
            <a:r>
              <a:rPr lang="ru-RU" sz="2400" b="1" i="1" dirty="0" smtClean="0">
                <a:solidFill>
                  <a:schemeClr val="accent2"/>
                </a:solidFill>
              </a:rPr>
              <a:t> </a:t>
            </a:r>
            <a:r>
              <a:rPr lang="ru-RU" sz="2400" b="1" i="1" dirty="0" smtClean="0">
                <a:solidFill>
                  <a:schemeClr val="accent2"/>
                </a:solidFill>
                <a:latin typeface="Times New Roman" pitchFamily="18" charset="0"/>
              </a:rPr>
              <a:t>вопрос</a:t>
            </a:r>
            <a:r>
              <a:rPr lang="ru-RU" sz="2400" b="1" i="1" dirty="0" smtClean="0">
                <a:solidFill>
                  <a:schemeClr val="accent2"/>
                </a:solidFill>
              </a:rPr>
              <a:t> </a:t>
            </a:r>
            <a:r>
              <a:rPr lang="ru-RU" sz="2400" b="1" i="1" dirty="0" smtClean="0">
                <a:solidFill>
                  <a:schemeClr val="accent2"/>
                </a:solidFill>
                <a:latin typeface="Times New Roman" pitchFamily="18" charset="0"/>
              </a:rPr>
              <a:t>от</a:t>
            </a:r>
            <a:r>
              <a:rPr lang="ru-RU" sz="2400" b="1" i="1" dirty="0" smtClean="0">
                <a:solidFill>
                  <a:schemeClr val="accent2"/>
                </a:solidFill>
              </a:rPr>
              <a:t> </a:t>
            </a:r>
            <a:r>
              <a:rPr lang="ru-RU" sz="2400" b="1" i="1" dirty="0" smtClean="0">
                <a:solidFill>
                  <a:schemeClr val="accent2"/>
                </a:solidFill>
                <a:latin typeface="Times New Roman" pitchFamily="18" charset="0"/>
              </a:rPr>
              <a:t>сказуемого</a:t>
            </a:r>
            <a:r>
              <a:rPr lang="ru-RU" sz="2400" b="1" i="1" dirty="0" smtClean="0">
                <a:solidFill>
                  <a:schemeClr val="accent2"/>
                </a:solidFill>
              </a:rPr>
              <a:t>)</a:t>
            </a:r>
            <a:endParaRPr lang="ru-RU" sz="2800" b="1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Сравним два предложения и определим, какую синтаксическую функцию выполняет слово «Федот» в каждом из них.</a:t>
            </a:r>
          </a:p>
          <a:p>
            <a:pPr lvl="0"/>
            <a:r>
              <a:rPr lang="ru-RU" b="1" i="1" dirty="0" smtClean="0"/>
              <a:t>Федот работы не боится.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00B0F0"/>
                </a:solidFill>
              </a:rPr>
              <a:t>Является подлежащим</a:t>
            </a:r>
          </a:p>
          <a:p>
            <a:pPr lvl="0"/>
            <a:r>
              <a:rPr lang="ru-RU" b="1" i="1" dirty="0" smtClean="0"/>
              <a:t>С возвращением, Федот!</a:t>
            </a:r>
          </a:p>
          <a:p>
            <a:pPr lvl="0"/>
            <a:r>
              <a:rPr lang="ru-RU" b="1" i="1" dirty="0" smtClean="0">
                <a:solidFill>
                  <a:srgbClr val="00B0F0"/>
                </a:solidFill>
              </a:rPr>
              <a:t>Является обращением</a:t>
            </a:r>
            <a:endParaRPr lang="ru-RU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физминутка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Всем нам при общении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 Поможет обращение.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 К людям, звёздам или птицам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 Можно смело обратиться.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 Только, друг, не забывай:</a:t>
            </a:r>
          </a:p>
          <a:p>
            <a:r>
              <a:rPr lang="ru-RU" sz="4000" b="1" dirty="0" smtClean="0">
                <a:solidFill>
                  <a:srgbClr val="002060"/>
                </a:solidFill>
              </a:rPr>
              <a:t> Запятые расставляй.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  <a:t>История обращения в русском языке</a:t>
            </a:r>
            <a:br>
              <a:rPr lang="ru-RU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400" b="1" dirty="0" smtClean="0">
                <a:solidFill>
                  <a:srgbClr val="002060"/>
                </a:solidFill>
                <a:latin typeface="Book Antiqua" pitchFamily="18" charset="0"/>
              </a:rPr>
              <a:t>В древнерусском языке для обращений существовал специальный падеж (седьмой). Он назывался звательным. В сказке А.С.Пушкина мы находим древнюю форму обращения «старче».</a:t>
            </a:r>
          </a:p>
          <a:p>
            <a:pPr algn="ctr"/>
            <a:r>
              <a:rPr lang="ru-RU" altLang="ru-RU" b="1" dirty="0" smtClean="0">
                <a:solidFill>
                  <a:schemeClr val="tx1"/>
                </a:solidFill>
                <a:latin typeface="Book Antiqua" pitchFamily="18" charset="0"/>
              </a:rPr>
              <a:t>Приплыла к нему рыбка, спросила:</a:t>
            </a:r>
          </a:p>
          <a:p>
            <a:pPr algn="ctr"/>
            <a:r>
              <a:rPr lang="ru-RU" altLang="ru-RU" b="1" dirty="0" smtClean="0">
                <a:solidFill>
                  <a:schemeClr val="tx1"/>
                </a:solidFill>
                <a:latin typeface="Book Antiqua" pitchFamily="18" charset="0"/>
              </a:rPr>
              <a:t> «Чего тебе надобно, старче?»</a:t>
            </a:r>
            <a:endParaRPr lang="ru-RU" altLang="ru-RU" b="1" dirty="0">
              <a:solidFill>
                <a:schemeClr val="tx1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4000" b="1" dirty="0" smtClean="0">
                <a:solidFill>
                  <a:schemeClr val="bg2">
                    <a:lumMod val="25000"/>
                  </a:schemeClr>
                </a:solidFill>
                <a:latin typeface="Book Antiqua" pitchFamily="18" charset="0"/>
              </a:rPr>
              <a:t>Подчеркните древние формы обращений</a:t>
            </a:r>
            <a:r>
              <a:rPr lang="ru-RU" altLang="ru-RU" b="1" dirty="0" smtClean="0">
                <a:solidFill>
                  <a:schemeClr val="accent2"/>
                </a:solidFill>
                <a:latin typeface="Book Antiqua" pitchFamily="18" charset="0"/>
              </a:rPr>
              <a:t/>
            </a:r>
            <a:br>
              <a:rPr lang="ru-RU" altLang="ru-RU" b="1" dirty="0" smtClean="0">
                <a:solidFill>
                  <a:schemeClr val="accent2"/>
                </a:solidFill>
                <a:latin typeface="Book Antiqua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0" y="1628800"/>
            <a:ext cx="4932040" cy="4752528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800" b="1" dirty="0" smtClean="0">
                <a:solidFill>
                  <a:srgbClr val="FF0000"/>
                </a:solidFill>
                <a:latin typeface="Book Antiqua" pitchFamily="18" charset="0"/>
              </a:rPr>
              <a:t>Народная разбойничья песня:</a:t>
            </a:r>
          </a:p>
          <a:p>
            <a:r>
              <a:rPr lang="ru-RU" altLang="ru-RU" sz="3200" b="1" dirty="0" smtClean="0">
                <a:solidFill>
                  <a:schemeClr val="bg2">
                    <a:lumMod val="25000"/>
                  </a:schemeClr>
                </a:solidFill>
                <a:latin typeface="Book Antiqua" pitchFamily="18" charset="0"/>
              </a:rPr>
              <a:t>Не шуми, </a:t>
            </a:r>
            <a:r>
              <a:rPr lang="ru-RU" altLang="ru-RU" sz="3200" b="1" dirty="0" err="1" smtClean="0">
                <a:solidFill>
                  <a:schemeClr val="bg2">
                    <a:lumMod val="25000"/>
                  </a:schemeClr>
                </a:solidFill>
                <a:latin typeface="Book Antiqua" pitchFamily="18" charset="0"/>
              </a:rPr>
              <a:t>мати</a:t>
            </a:r>
            <a:r>
              <a:rPr lang="ru-RU" altLang="ru-RU" sz="3200" b="1" dirty="0" smtClean="0">
                <a:solidFill>
                  <a:schemeClr val="bg2">
                    <a:lumMod val="25000"/>
                  </a:schemeClr>
                </a:solidFill>
                <a:latin typeface="Book Antiqua" pitchFamily="18" charset="0"/>
              </a:rPr>
              <a:t>, зелёная дубравушка,</a:t>
            </a:r>
          </a:p>
          <a:p>
            <a:r>
              <a:rPr lang="ru-RU" altLang="ru-RU" sz="3200" b="1" dirty="0" smtClean="0">
                <a:solidFill>
                  <a:schemeClr val="bg2">
                    <a:lumMod val="25000"/>
                  </a:schemeClr>
                </a:solidFill>
                <a:latin typeface="Book Antiqua" pitchFamily="18" charset="0"/>
              </a:rPr>
              <a:t>Не мешай мне, доброму молодцу, думу </a:t>
            </a:r>
            <a:r>
              <a:rPr lang="ru-RU" altLang="ru-RU" sz="3200" b="1" dirty="0" err="1" smtClean="0">
                <a:solidFill>
                  <a:schemeClr val="bg2">
                    <a:lumMod val="25000"/>
                  </a:schemeClr>
                </a:solidFill>
                <a:latin typeface="Book Antiqua" pitchFamily="18" charset="0"/>
              </a:rPr>
              <a:t>думати</a:t>
            </a:r>
            <a:r>
              <a:rPr lang="ru-RU" altLang="ru-RU" sz="3200" b="1" dirty="0" smtClean="0">
                <a:solidFill>
                  <a:schemeClr val="bg2">
                    <a:lumMod val="25000"/>
                  </a:schemeClr>
                </a:solidFill>
                <a:latin typeface="Book Antiqua" pitchFamily="18" charset="0"/>
              </a:rPr>
              <a:t>.</a:t>
            </a:r>
            <a:endParaRPr lang="ru-RU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Вертикальный свиток 7"/>
          <p:cNvSpPr/>
          <p:nvPr/>
        </p:nvSpPr>
        <p:spPr>
          <a:xfrm>
            <a:off x="4572000" y="1556792"/>
            <a:ext cx="4824536" cy="4752528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220072" y="1556792"/>
            <a:ext cx="36004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rgbClr val="FF0000"/>
                </a:solidFill>
                <a:latin typeface="Book Antiqua" pitchFamily="18" charset="0"/>
              </a:rPr>
              <a:t>Молитва:</a:t>
            </a:r>
          </a:p>
          <a:p>
            <a:r>
              <a:rPr lang="ru-RU" altLang="ru-RU" sz="2800" b="1" dirty="0" smtClean="0">
                <a:latin typeface="Book Antiqua" pitchFamily="18" charset="0"/>
              </a:rPr>
              <a:t>Отче наш, Иже </a:t>
            </a:r>
            <a:r>
              <a:rPr lang="ru-RU" altLang="ru-RU" sz="2800" b="1" dirty="0" err="1" smtClean="0">
                <a:latin typeface="Book Antiqua" pitchFamily="18" charset="0"/>
              </a:rPr>
              <a:t>еси</a:t>
            </a:r>
            <a:r>
              <a:rPr lang="ru-RU" altLang="ru-RU" sz="2800" b="1" dirty="0" smtClean="0">
                <a:latin typeface="Book Antiqua" pitchFamily="18" charset="0"/>
              </a:rPr>
              <a:t> на </a:t>
            </a:r>
            <a:r>
              <a:rPr lang="ru-RU" altLang="ru-RU" sz="2800" b="1" dirty="0" err="1" smtClean="0">
                <a:latin typeface="Book Antiqua" pitchFamily="18" charset="0"/>
              </a:rPr>
              <a:t>небесех</a:t>
            </a:r>
            <a:r>
              <a:rPr lang="ru-RU" altLang="ru-RU" sz="2800" b="1" dirty="0" smtClean="0">
                <a:latin typeface="Book Antiqua" pitchFamily="18" charset="0"/>
              </a:rPr>
              <a:t>,</a:t>
            </a:r>
          </a:p>
          <a:p>
            <a:r>
              <a:rPr lang="ru-RU" altLang="ru-RU" sz="2800" b="1" dirty="0" smtClean="0">
                <a:latin typeface="Book Antiqua" pitchFamily="18" charset="0"/>
              </a:rPr>
              <a:t>да святится Имя Твое,</a:t>
            </a:r>
          </a:p>
          <a:p>
            <a:r>
              <a:rPr lang="ru-RU" altLang="ru-RU" sz="2800" b="1" dirty="0" smtClean="0">
                <a:latin typeface="Book Antiqua" pitchFamily="18" charset="0"/>
              </a:rPr>
              <a:t>да </a:t>
            </a:r>
            <a:r>
              <a:rPr lang="ru-RU" altLang="ru-RU" sz="2800" b="1" dirty="0" err="1" smtClean="0">
                <a:latin typeface="Book Antiqua" pitchFamily="18" charset="0"/>
              </a:rPr>
              <a:t>приидет</a:t>
            </a:r>
            <a:r>
              <a:rPr lang="ru-RU" altLang="ru-RU" sz="2800" b="1" dirty="0" smtClean="0">
                <a:latin typeface="Book Antiqua" pitchFamily="18" charset="0"/>
              </a:rPr>
              <a:t> Царствие Твое,</a:t>
            </a:r>
          </a:p>
          <a:p>
            <a:r>
              <a:rPr lang="ru-RU" altLang="ru-RU" sz="2800" b="1" dirty="0" smtClean="0">
                <a:latin typeface="Book Antiqua" pitchFamily="18" charset="0"/>
              </a:rPr>
              <a:t>да будет воля Твоя, яко на </a:t>
            </a:r>
            <a:r>
              <a:rPr lang="ru-RU" altLang="ru-RU" sz="2800" b="1" dirty="0" err="1" smtClean="0">
                <a:latin typeface="Book Antiqua" pitchFamily="18" charset="0"/>
              </a:rPr>
              <a:t>небеси</a:t>
            </a:r>
            <a:r>
              <a:rPr lang="ru-RU" altLang="ru-RU" sz="2800" b="1" dirty="0" smtClean="0">
                <a:latin typeface="Book Antiqua" pitchFamily="18" charset="0"/>
              </a:rPr>
              <a:t> и на земли.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4000" b="1" dirty="0" smtClean="0">
                <a:solidFill>
                  <a:srgbClr val="C00000"/>
                </a:solidFill>
              </a:rPr>
              <a:t>Расставьте знаки препинания в предложениях из текста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sz="4000" dirty="0" smtClean="0"/>
              <a:t>На тебя</a:t>
            </a:r>
            <a:r>
              <a:rPr lang="ru-RU" sz="4000" dirty="0" smtClean="0">
                <a:solidFill>
                  <a:srgbClr val="C00000"/>
                </a:solidFill>
              </a:rPr>
              <a:t>,</a:t>
            </a:r>
            <a:r>
              <a:rPr lang="ru-RU" sz="4000" dirty="0" smtClean="0"/>
              <a:t> моя душа </a:t>
            </a:r>
            <a:r>
              <a:rPr lang="ru-RU" sz="4000" dirty="0" smtClean="0">
                <a:solidFill>
                  <a:srgbClr val="C00000"/>
                </a:solidFill>
              </a:rPr>
              <a:t>,</a:t>
            </a:r>
          </a:p>
          <a:p>
            <a:r>
              <a:rPr lang="ru-RU" sz="4000" dirty="0" smtClean="0"/>
              <a:t>Век глядел был не дыша…</a:t>
            </a:r>
          </a:p>
          <a:p>
            <a:pPr lvl="0"/>
            <a:r>
              <a:rPr lang="ru-RU" sz="4000" dirty="0" smtClean="0"/>
              <a:t>Бабка</a:t>
            </a:r>
            <a:r>
              <a:rPr lang="ru-RU" sz="4000" dirty="0" smtClean="0">
                <a:solidFill>
                  <a:srgbClr val="C00000"/>
                </a:solidFill>
              </a:rPr>
              <a:t>!</a:t>
            </a:r>
            <a:r>
              <a:rPr lang="ru-RU" sz="4000" dirty="0" smtClean="0"/>
              <a:t> Полно, не греши,</a:t>
            </a:r>
          </a:p>
          <a:p>
            <a:r>
              <a:rPr lang="ru-RU" sz="4000" dirty="0" smtClean="0"/>
              <a:t>Убери свои гроши! </a:t>
            </a:r>
          </a:p>
          <a:p>
            <a:pPr lvl="0"/>
            <a:r>
              <a:rPr lang="ru-RU" sz="4000" dirty="0" smtClean="0"/>
              <a:t>Ну-ка ,станьте предо мною</a:t>
            </a:r>
            <a:r>
              <a:rPr lang="ru-RU" sz="4000" dirty="0" smtClean="0">
                <a:solidFill>
                  <a:srgbClr val="C00000"/>
                </a:solidFill>
              </a:rPr>
              <a:t>,</a:t>
            </a:r>
            <a:r>
              <a:rPr lang="ru-RU" sz="4000" dirty="0" smtClean="0"/>
              <a:t> </a:t>
            </a:r>
          </a:p>
          <a:p>
            <a:r>
              <a:rPr lang="ru-RU" sz="4000" dirty="0" smtClean="0"/>
              <a:t>Тит Кузьмич и Фрол Фомич!.. </a:t>
            </a:r>
          </a:p>
          <a:p>
            <a:r>
              <a:rPr lang="ru-RU" sz="4000" b="1" i="1" dirty="0" smtClean="0"/>
              <a:t> </a:t>
            </a: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РЕФЛЕКСИЯ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В рабочих листах продолжите одно из предложенных предложений.</a:t>
            </a:r>
          </a:p>
          <a:p>
            <a:r>
              <a:rPr lang="ru-RU" dirty="0" smtClean="0"/>
              <a:t>сегодня я узнал…</a:t>
            </a:r>
          </a:p>
          <a:p>
            <a:r>
              <a:rPr lang="ru-RU" dirty="0" smtClean="0"/>
              <a:t>было интересно…</a:t>
            </a:r>
          </a:p>
          <a:p>
            <a:r>
              <a:rPr lang="ru-RU" dirty="0" smtClean="0"/>
              <a:t>было трудно…</a:t>
            </a:r>
          </a:p>
          <a:p>
            <a:r>
              <a:rPr lang="ru-RU" dirty="0" smtClean="0"/>
              <a:t>я выполнял задания…</a:t>
            </a:r>
          </a:p>
          <a:p>
            <a:r>
              <a:rPr lang="ru-RU" dirty="0" smtClean="0"/>
              <a:t>я понял, что…</a:t>
            </a:r>
          </a:p>
          <a:p>
            <a:r>
              <a:rPr lang="ru-RU" dirty="0" smtClean="0"/>
              <a:t>теперь я могу…</a:t>
            </a:r>
          </a:p>
          <a:p>
            <a:r>
              <a:rPr lang="ru-RU" dirty="0" smtClean="0"/>
              <a:t>я почувствовал, что…</a:t>
            </a:r>
          </a:p>
          <a:p>
            <a:r>
              <a:rPr lang="ru-RU" dirty="0" smtClean="0"/>
              <a:t>я приобрел…</a:t>
            </a:r>
          </a:p>
          <a:p>
            <a:r>
              <a:rPr lang="ru-RU" dirty="0" smtClean="0"/>
              <a:t>я научился…</a:t>
            </a:r>
          </a:p>
          <a:p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Параграф 34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Проекты по </a:t>
            </a:r>
            <a:r>
              <a:rPr lang="ru-RU" b="1" dirty="0" err="1" smtClean="0">
                <a:solidFill>
                  <a:srgbClr val="C00000"/>
                </a:solidFill>
              </a:rPr>
              <a:t>группам.Темы</a:t>
            </a:r>
            <a:r>
              <a:rPr lang="ru-RU" b="1" dirty="0" smtClean="0">
                <a:solidFill>
                  <a:srgbClr val="C00000"/>
                </a:solidFill>
              </a:rPr>
              <a:t> проектов: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1 группа:»Обращение и его роль в поэтической речи А.С. Пушкина»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i="1" dirty="0" smtClean="0">
                <a:solidFill>
                  <a:srgbClr val="00B050"/>
                </a:solidFill>
              </a:rPr>
              <a:t>2 группа: «Обращение и его роль в баснях И.А. Крылова»</a:t>
            </a:r>
            <a:endParaRPr lang="ru-RU" dirty="0" smtClean="0">
              <a:solidFill>
                <a:srgbClr val="00B050"/>
              </a:solidFill>
            </a:endParaRP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3 группа: «Обращение и его роль в песенном жанре» 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. зима - коп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4005064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 Успехов вам, ребята!</a:t>
            </a:r>
            <a:endParaRPr lang="ru-RU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 новых встреч!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2019- год театра в России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" name="Татьяна Доронина - Вы любите театр؟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8000" y="2986088"/>
            <a:ext cx="3048000" cy="2286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3528" y="5589240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Народная артистка СССР Татьяна Доронина</a:t>
            </a:r>
            <a:endParaRPr lang="ru-RU" sz="3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Советский и российский актёр театра и кино, кинорежиссёр, поэт, писатель, публицист, телеведущий, народный артист Российской Федерации, лауреат Государственной премии Российской Федерации в области кино и телевидения и большой премии Триумф (1996). </a:t>
            </a:r>
          </a:p>
        </p:txBody>
      </p:sp>
      <p:pic>
        <p:nvPicPr>
          <p:cNvPr id="1026" name="Picture 2" descr="C:\Users\ADMIN\Desktop\Филатов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14437" y="2267744"/>
            <a:ext cx="6715125" cy="37242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83568" y="5949280"/>
            <a:ext cx="799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70C0"/>
                </a:solidFill>
              </a:rPr>
              <a:t>Леонид Филатов</a:t>
            </a:r>
            <a:endParaRPr lang="ru-RU" sz="4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Л.Филатов. Про Федота-стрельца, удалого молодца. Читает автор (1988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8000" y="2286000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2" descr="D:\рабоч стол\62880834_1282154518_Filatov_std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2576" y="0"/>
            <a:ext cx="10225135" cy="7101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99380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1)Дорогие мои друзья, мы живём быстро. (2) Переживаем, когда впустую тратятся минуты, годы, жизнь. (3) Хочется многое успеть…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Л.А. Филатов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3573016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67544" y="260648"/>
            <a:ext cx="8153400" cy="990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/>
              <a:t>Давайте определим основную мысль текста. Что хотел нам сказать Филатов?</a:t>
            </a:r>
            <a:endParaRPr lang="ru-RU" dirty="0" smtClean="0"/>
          </a:p>
          <a:p>
            <a:pPr lvl="0"/>
            <a:r>
              <a:rPr lang="ru-RU" b="1" dirty="0" smtClean="0"/>
              <a:t>Определите основную мысль текста. </a:t>
            </a:r>
            <a:endParaRPr lang="ru-RU" dirty="0" smtClean="0"/>
          </a:p>
          <a:p>
            <a:pPr lvl="0"/>
            <a:r>
              <a:rPr lang="ru-RU" b="1" dirty="0" smtClean="0"/>
              <a:t>Назовите номер предложения с однородными членами (знаки препинания расставлены). </a:t>
            </a:r>
            <a:endParaRPr lang="ru-RU" dirty="0" smtClean="0"/>
          </a:p>
          <a:p>
            <a:pPr lvl="0"/>
            <a:r>
              <a:rPr lang="ru-RU" b="1" dirty="0" smtClean="0"/>
              <a:t>Укажите, чем осложнено первое предложение?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4"/>
          <p:cNvSpPr>
            <a:spLocks noChangeArrowheads="1" noChangeShapeType="1" noTextEdit="1"/>
          </p:cNvSpPr>
          <p:nvPr/>
        </p:nvSpPr>
        <p:spPr bwMode="auto">
          <a:xfrm>
            <a:off x="0" y="188913"/>
            <a:ext cx="9144000" cy="48244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282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Восьмое февраля.</a:t>
            </a:r>
          </a:p>
          <a:p>
            <a:pPr algn="ctr"/>
            <a:r>
              <a:rPr lang="ru-RU" sz="3600" i="1" kern="10" dirty="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Классная работа.</a:t>
            </a:r>
          </a:p>
          <a:p>
            <a:pPr algn="ctr"/>
            <a:r>
              <a:rPr lang="ru-RU" sz="3600" i="1" kern="10" dirty="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Обращение и знаки</a:t>
            </a:r>
          </a:p>
          <a:p>
            <a:pPr algn="ctr"/>
            <a:r>
              <a:rPr lang="ru-RU" sz="3600" i="1" kern="10" dirty="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 препинания при нём</a:t>
            </a:r>
            <a:r>
              <a:rPr lang="ru-RU" sz="3600" kern="10" dirty="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Arial"/>
                <a:cs typeface="Arial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Цели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Систематизировать и обобщить знания об обращении.</a:t>
            </a:r>
          </a:p>
          <a:p>
            <a:pPr lvl="0"/>
            <a:r>
              <a:rPr lang="ru-RU" dirty="0" smtClean="0"/>
              <a:t>Познакомиться со способами выражения обращения, правилами выделения обращения в устной речи (звательная интонация) и на письме (выделительные знаки препинания).</a:t>
            </a:r>
          </a:p>
          <a:p>
            <a:pPr lvl="0"/>
            <a:r>
              <a:rPr lang="ru-RU" dirty="0" smtClean="0"/>
              <a:t>Находить в предложении обращение, расставлять знаки </a:t>
            </a:r>
            <a:r>
              <a:rPr lang="ru-RU" dirty="0" err="1" smtClean="0"/>
              <a:t>препинания,употреблять</a:t>
            </a:r>
            <a:r>
              <a:rPr lang="ru-RU" dirty="0" smtClean="0"/>
              <a:t> его с учётом речевой ситуации.</a:t>
            </a:r>
          </a:p>
          <a:p>
            <a:pPr lvl="0"/>
            <a:r>
              <a:rPr lang="ru-RU" dirty="0" smtClean="0"/>
              <a:t>Развивать умение выразительно читать предложения с обращениями, соблюдая звательную интонацию</a:t>
            </a:r>
          </a:p>
          <a:p>
            <a:pPr lvl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Проект на тему «обращение»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Задание группам:</a:t>
            </a:r>
          </a:p>
          <a:p>
            <a:r>
              <a:rPr lang="ru-RU" dirty="0" smtClean="0"/>
              <a:t>1-я- «Что такое обращение»</a:t>
            </a:r>
          </a:p>
          <a:p>
            <a:r>
              <a:rPr lang="ru-RU" dirty="0" smtClean="0"/>
              <a:t>2-я-»Способы выражения обращений»</a:t>
            </a:r>
          </a:p>
          <a:p>
            <a:r>
              <a:rPr lang="ru-RU" dirty="0" smtClean="0"/>
              <a:t>3-я-»Знаки препинания при обращении»</a:t>
            </a:r>
          </a:p>
          <a:p>
            <a:r>
              <a:rPr lang="ru-RU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Проект оформить в виде кластера</a:t>
            </a:r>
          </a:p>
          <a:p>
            <a:r>
              <a:rPr lang="ru-RU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Время работы-5 мин.</a:t>
            </a:r>
          </a:p>
          <a:p>
            <a:r>
              <a:rPr lang="ru-RU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Защита проектов-1 мин.</a:t>
            </a:r>
            <a:endParaRPr lang="ru-RU" dirty="0">
              <a:solidFill>
                <a:srgbClr val="00206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764</TotalTime>
  <Words>591</Words>
  <Application>Microsoft Office PowerPoint</Application>
  <PresentationFormat>Экран (4:3)</PresentationFormat>
  <Paragraphs>93</Paragraphs>
  <Slides>19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Урок русского языка в 8 классе.</vt:lpstr>
      <vt:lpstr>2019- год театра в России</vt:lpstr>
      <vt:lpstr>Советский и российский актёр театра и кино, кинорежиссёр, поэт, писатель, публицист, телеведущий, народный артист Российской Федерации, лауреат Государственной премии Российской Федерации в области кино и телевидения и большой премии Триумф (1996). </vt:lpstr>
      <vt:lpstr>Слайд 4</vt:lpstr>
      <vt:lpstr>Слайд 5</vt:lpstr>
      <vt:lpstr>Слайд 6</vt:lpstr>
      <vt:lpstr>Слайд 7</vt:lpstr>
      <vt:lpstr>Цели урока</vt:lpstr>
      <vt:lpstr>Проект на тему «обращение» </vt:lpstr>
      <vt:lpstr>Словарная работа</vt:lpstr>
      <vt:lpstr>Слайд 11</vt:lpstr>
      <vt:lpstr>!!! Обращение  не путай с подлежащим. ( К обращению нельзя задать вопрос от сказуемого)</vt:lpstr>
      <vt:lpstr>физминутка</vt:lpstr>
      <vt:lpstr>История обращения в русском языке </vt:lpstr>
      <vt:lpstr>Подчеркните древние формы обращений </vt:lpstr>
      <vt:lpstr>Расставьте знаки препинания в предложениях из текста </vt:lpstr>
      <vt:lpstr>РЕФЛЕКСИЯ</vt:lpstr>
      <vt:lpstr>Домашнее задание</vt:lpstr>
      <vt:lpstr>Спасибо за внимание! Успехов вам, ребята!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в 8 классе.</dc:title>
  <dc:creator>ADMIN</dc:creator>
  <cp:lastModifiedBy>ADMIN</cp:lastModifiedBy>
  <cp:revision>43</cp:revision>
  <dcterms:created xsi:type="dcterms:W3CDTF">2019-01-31T22:50:06Z</dcterms:created>
  <dcterms:modified xsi:type="dcterms:W3CDTF">2020-10-06T16:24:13Z</dcterms:modified>
</cp:coreProperties>
</file>