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2" r:id="rId1"/>
  </p:sldMasterIdLst>
  <p:notesMasterIdLst>
    <p:notesMasterId r:id="rId26"/>
  </p:notesMasterIdLst>
  <p:sldIdLst>
    <p:sldId id="256" r:id="rId2"/>
    <p:sldId id="262" r:id="rId3"/>
    <p:sldId id="265" r:id="rId4"/>
    <p:sldId id="267" r:id="rId5"/>
    <p:sldId id="307" r:id="rId6"/>
    <p:sldId id="273" r:id="rId7"/>
    <p:sldId id="309" r:id="rId8"/>
    <p:sldId id="296" r:id="rId9"/>
    <p:sldId id="274" r:id="rId10"/>
    <p:sldId id="282" r:id="rId11"/>
    <p:sldId id="310" r:id="rId12"/>
    <p:sldId id="290" r:id="rId13"/>
    <p:sldId id="299" r:id="rId14"/>
    <p:sldId id="287" r:id="rId15"/>
    <p:sldId id="288" r:id="rId16"/>
    <p:sldId id="283" r:id="rId17"/>
    <p:sldId id="291" r:id="rId18"/>
    <p:sldId id="297" r:id="rId19"/>
    <p:sldId id="301" r:id="rId20"/>
    <p:sldId id="302" r:id="rId21"/>
    <p:sldId id="303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86" d="100"/>
          <a:sy n="86" d="100"/>
        </p:scale>
        <p:origin x="-60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945362-99E2-4E0E-B5D9-E53723AFE3DE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958217-28B5-4BF2-A7E8-F13284D93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397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58217-28B5-4BF2-A7E8-F13284D93177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5EDB-B2A2-49FE-AF0D-3C56D516996F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274952-5169-4AFE-8028-3D14720EED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5EDB-B2A2-49FE-AF0D-3C56D516996F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4952-5169-4AFE-8028-3D14720EE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5EDB-B2A2-49FE-AF0D-3C56D516996F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4952-5169-4AFE-8028-3D14720EE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3145EDB-B2A2-49FE-AF0D-3C56D516996F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2274952-5169-4AFE-8028-3D14720EED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5EDB-B2A2-49FE-AF0D-3C56D516996F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4952-5169-4AFE-8028-3D14720EED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5EDB-B2A2-49FE-AF0D-3C56D516996F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4952-5169-4AFE-8028-3D14720EED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4952-5169-4AFE-8028-3D14720EED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5EDB-B2A2-49FE-AF0D-3C56D516996F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5EDB-B2A2-49FE-AF0D-3C56D516996F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4952-5169-4AFE-8028-3D14720EED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5EDB-B2A2-49FE-AF0D-3C56D516996F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4952-5169-4AFE-8028-3D14720EE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3145EDB-B2A2-49FE-AF0D-3C56D516996F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2274952-5169-4AFE-8028-3D14720EED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5EDB-B2A2-49FE-AF0D-3C56D516996F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274952-5169-4AFE-8028-3D14720EED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3145EDB-B2A2-49FE-AF0D-3C56D516996F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2274952-5169-4AFE-8028-3D14720EED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tvoyna.ru/nastuplenie1.htm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eshka\Desktop\ОРИГАМИ\georg_lent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285728"/>
            <a:ext cx="4555917" cy="63579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868" y="1500174"/>
            <a:ext cx="533402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«История судьбы в истории войны»</a:t>
            </a:r>
            <a:endParaRPr lang="ru-RU" sz="5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54292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Авторы:</a:t>
            </a:r>
          </a:p>
          <a:p>
            <a:r>
              <a:rPr lang="ru-RU" dirty="0" smtClean="0"/>
              <a:t>Владимирова </a:t>
            </a:r>
            <a:r>
              <a:rPr lang="ru-RU" dirty="0" smtClean="0"/>
              <a:t>Мария Васильевна ,</a:t>
            </a:r>
          </a:p>
          <a:p>
            <a:r>
              <a:rPr lang="ru-RU" dirty="0" smtClean="0"/>
              <a:t> </a:t>
            </a:r>
            <a:r>
              <a:rPr lang="ru-RU" dirty="0" smtClean="0"/>
              <a:t>Рожина </a:t>
            </a:r>
            <a:r>
              <a:rPr lang="ru-RU" dirty="0" smtClean="0"/>
              <a:t>Марина Петровна</a:t>
            </a:r>
            <a:endParaRPr lang="ru-RU" dirty="0" smtClean="0"/>
          </a:p>
          <a:p>
            <a:r>
              <a:rPr lang="ru-RU" dirty="0" smtClean="0"/>
              <a:t>МУДО </a:t>
            </a:r>
            <a:r>
              <a:rPr lang="ru-RU" dirty="0" smtClean="0"/>
              <a:t>«</a:t>
            </a:r>
            <a:r>
              <a:rPr lang="ru-RU" dirty="0" smtClean="0"/>
              <a:t>ЦДО </a:t>
            </a:r>
            <a:r>
              <a:rPr lang="ru-RU" dirty="0" smtClean="0"/>
              <a:t>«Надежда</a:t>
            </a:r>
            <a:r>
              <a:rPr lang="ru-RU" dirty="0" smtClean="0"/>
              <a:t>» </a:t>
            </a:r>
            <a:r>
              <a:rPr lang="ru-RU" dirty="0" err="1" smtClean="0"/>
              <a:t>п.Айхал</a:t>
            </a:r>
            <a:endParaRPr lang="ru-RU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071934" y="1071546"/>
            <a:ext cx="4500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Воспитательный час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4233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57158" y="642918"/>
            <a:ext cx="8786842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Гонтарь Василий Степанович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1921 года рождения. На фронт был призван впервые дни войны. Воевал танкистом. В июле 1942 г. под Сталинградом получил тяжелое ранение, их танк был подбит  противником. По воспоминаниям Василия Степановича: «…после того как выбрался из танка, оказался на вражеской территории и немцы не добили только потому, что был изранен настолько, что даже в голову не могло прийти, что я жив…». Василий Степанович был найден на поле боя местными жителями и выхожен ими.  После очередного наступления Красной Армии оказался на территории советских войск. Был направлен в госпиталь и после лечения был комиссован.  Умер в 1998 году.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Правнук</a:t>
            </a:r>
            <a:r>
              <a:rPr kumimoji="0" lang="ru-RU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Гонтарь Глеб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14282" y="3857628"/>
            <a:ext cx="6929486" cy="264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Гвардии капитан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Мартынов Владимир Гаврилович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Владимир Гаврилович профессиональный военный Советской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рмии.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самых первых дней Великой Отечественной войны встал на защиту нашей Родины. Участвовал во многих сражениях и операциях по освобождению городов.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Разгром немецких войск под Сталинградом (январь, февраль 1943);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После окончания войны продолжил службу на территории Германии.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Праправнук Каменев Тимофей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4" descr="C:\Users\Beshka\Desktop\проект 2\все для проекта о ВОВ\Бессмертный полк\мартынов Владимир Гаврилович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86644" y="4071942"/>
            <a:ext cx="1508125" cy="20510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214290"/>
            <a:ext cx="885828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«Для нас за Волгой земли нет! Мы стояли и стоять будем насмерть!»</a:t>
            </a:r>
            <a:endParaRPr 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99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85728"/>
            <a:ext cx="6643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Курская Битва 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 июля-23 августа1943г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928670"/>
            <a:ext cx="58579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Курская Битва, по мнению историков являлась переломным моментом в Великой Отечественной  войне. Во время сражений на Курской дуге, у деревни Прохоровка произошло крупнейшее в истории танковое сражение      Победа в Курской битве , показала германии силу Красной армии. Над вермахтом навис призрак поражения в войне.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714744" y="3714752"/>
            <a:ext cx="5143536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Мой дедушка родился 1907 году в Куйбышевской области, работал водителем. 1941 году призвали на фронт. Участвовал во многих  сражениях, в том числе под Курском  в 1943 году. После окончании войны вернулся в родные края. Работал водителем, в 1981 году ушёл из жизни.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Его жена, моя бабушка,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Зиннатуллина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Масавия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Хусаиновна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1924 года рождения. Во время войны работала трактористом, она труженик тыла. Вместе прожили много лет, воспитали четверых детей.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Внучка Юсупова Г. Р.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Курская битва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15074" y="1071547"/>
            <a:ext cx="2667907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F:\01-04-2015_13-08-58\Зинатуллины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4036" y="4000504"/>
            <a:ext cx="3249521" cy="214314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3214686"/>
            <a:ext cx="4929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Зиннатуллин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Валей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Зиннатович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214290"/>
            <a:ext cx="41403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Солдаты войны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42844" y="928670"/>
            <a:ext cx="8572560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Владимиров Михаил Степанович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1913 года рождения, служил в 344 стрелковой дивизии. Погиб от ран 2.04.1942 года в бою. Похоронен в братской могиле в д. Бурмакино Мосальского района Калужской области. В этой могиле похоронено еще 544 бойца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Правнуки Дима, Даша, Вася Владимировы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3214686"/>
            <a:ext cx="600076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 прадед,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Константинов Гаврил Иванович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 призван на защиту Родины в 1942 году, на тот момент ему было 22 года. На фронт отправился из колхоза « </a:t>
            </a:r>
            <a:r>
              <a:rPr lang="en-US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пятилетка» с. </a:t>
            </a:r>
            <a:r>
              <a:rPr lang="ru-RU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Эмиссы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Амгинского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 Якутской АССР.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Благодаря помощи объединения «Отечество» Республики Татарстан в 2013 году мы всей семьей посетили братскую могилу, где похоронен наш прадед.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Правнучки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Милена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и Маша Никифоровы</a:t>
            </a:r>
            <a:r>
              <a:rPr lang="ru-RU" i="1" dirty="0" smtClean="0"/>
              <a:t>.</a:t>
            </a:r>
            <a:r>
              <a:rPr lang="ru-RU" dirty="0" smtClean="0"/>
              <a:t>                                                                          </a:t>
            </a:r>
          </a:p>
        </p:txBody>
      </p:sp>
      <p:pic>
        <p:nvPicPr>
          <p:cNvPr id="8" name="Picture 2" descr="C:\Users\Beshka\Desktop\проект 2\все для проекта о ВОВ\Бессмертный полк\константинов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3571876"/>
            <a:ext cx="1954431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928670"/>
            <a:ext cx="78581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Советский Военно-Морской Флот внес достойный вклад в общее дело победы над ненавистным врагом. Более 400 тысяч военных моряков сражались на всех фронтах боевых действий, обороняли Киев и Одессу, Ленинград и Москву, Севастополь и Сталинград, сражались у стен Новороссийска и в Керчи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71670" y="285728"/>
            <a:ext cx="35269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Морской флот</a:t>
            </a:r>
            <a:endParaRPr lang="ru-RU" sz="36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500306"/>
            <a:ext cx="3500462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Клепилин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Николай Иванович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1911 года рождения. Родной брат прабабушки Нади. Родился в с.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Стретенка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Троицкого района Челябинской области. Служил на Балтийском море, моряком. Их судно два раза бомбили и дедушка два раза спасался на обломках. Многим спастись не удалось.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Правнуки Лариса , Аня  и Данил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Лотмарины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786182" y="2143116"/>
            <a:ext cx="500066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Моему прадедушке,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Немцову Николаю Павловичу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1943 году едва исполнилось 16 лет и он сразу пошел на фронт добровольцем. Был призван  на Алтае,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Рубцовским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военным комиссариатом. Прадедушку взяли в ряды военно-морских сил. В начале он был рулевым, потом старшина второй статьи, потом боцманом. Был дважды тяжело  ранен.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В 1945 году он был награжден медалью «За Победу над Японией». 1946 году награжден медалью Нахимова, 1948 году награжден за освобождения Кореи и в 1949 году награжден медалью» За Доблесть и Отвагу». Это лишь сохранившиеся награды до наших дней. Так их корабли дошли до Америки. Домой дедушка вернулся лишь в 1950 году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latin typeface="Arial" pitchFamily="34" charset="0"/>
                <a:cs typeface="Arial" pitchFamily="34" charset="0"/>
              </a:rPr>
              <a:t>Правнук Булгаков Руслан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428604"/>
            <a:ext cx="514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Женщины на войне.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357554" y="1428736"/>
            <a:ext cx="5429256" cy="41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Моя прабабушка,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Колесникова Клавдия Тихоновна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родилась в небольшой деревни  на Украине, под Луганском 10 августа 1019года.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Когда началась война, моей прабабушке исполнилось только двадцать два года. В сентябре 1941 года она отправилась на передовую – санитаркой, выносила раненых с поля боя. Затем, после ранения, она попала в Особый отдел связи, в котором до конца войны прослужила связистом. Она была дважды ранена, но это не помешала ей защищать свою Родину. Она всегда отличалась крепким  нравом и стойким характером.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Правнучка Прокудина Алиса.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C:\Users\Beshka\Desktop\проект 2\все для проекта о ВОВ\Бессмертный полк\колесникова Клавдия Тихоновна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428735"/>
            <a:ext cx="2428892" cy="4028407"/>
          </a:xfrm>
          <a:prstGeom prst="rect">
            <a:avLst/>
          </a:prstGeom>
          <a:noFill/>
        </p:spPr>
      </p:pic>
      <p:pic>
        <p:nvPicPr>
          <p:cNvPr id="5" name="Picture 2" descr="C:\Users\Beshka\Desktop\проект 2\все для проекта о ВОВ\Бессмертный полк\колесникова Клавдия Тихоновна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1428736"/>
            <a:ext cx="2428892" cy="40284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0"/>
            <a:ext cx="4500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Героизм в тылу.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85720" y="5000636"/>
            <a:ext cx="671517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642918"/>
            <a:ext cx="628654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      Горбачева Нина Николаевна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Родилась 07.01.1927 году. В 1941 году Вере Николаевне было 14 лет.  В  1960 году получила медаль «За доблестный труд»,  всю войну она проработала в колхозе на посевных и уборочных. В 1965 году к 20-летию Победы  была награждена второй медалью «За доблестный труд в Великой Отечественной войне».В 1990 году к 45-летию Победы и 1995 году к 50-летию. Сейчас проживает в г.Выкса Нижегородской области.                                                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Правнучка Трофимова Алёна.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C:\Users\Beshka\Desktop\проект 2\все для проекта о ВОВ\Бессмертный полк\горбачева Нмна Николаевна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43702" y="714356"/>
            <a:ext cx="2135183" cy="24896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3108" y="3786190"/>
            <a:ext cx="628657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Никифоров  Игнатий Петрович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1943-1945гг. призван на трудовой фронт, работал на лесоповале, строительстве аэродромом в Иркутской  и Читинской области. В 1975г. награжден медалью «Тридцать лет Победы в Великой Отечественной войне 1941- 1945гг.». В 1982г – медалью «Ветеран труда», Почетной грамотой Президиума Верховного Совета ЯАССР</a:t>
            </a: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Правнучки Юля, Катя и Лиза Рожины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IMG-20150212-WA006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20" y="3929066"/>
            <a:ext cx="1702491" cy="2214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305800" cy="981068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Неизвестные солдаты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Beshka\Desktop\все для проекта о ВОВ\pamyatnik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1285860"/>
            <a:ext cx="4000528" cy="505279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43438" y="1428736"/>
            <a:ext cx="4626908" cy="4062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 smtClean="0"/>
              <a:t>«Без вести пропал…» Неправда это!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Он солдат — его терять нельзя.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Он остался там, на дне кювета,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Где его засыпала земля.</a:t>
            </a:r>
            <a:endParaRPr lang="ru-RU" sz="2000" dirty="0" smtClean="0"/>
          </a:p>
          <a:p>
            <a:r>
              <a:rPr lang="ru-RU" sz="2000" i="1" dirty="0" smtClean="0"/>
              <a:t>Он сожжён, расстрелян иль повешен,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Танковою гусеницей смят.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Он, как все простые люди, грешен,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Как солдат, он безупречно свят.</a:t>
            </a:r>
            <a:endParaRPr lang="ru-RU" sz="2000" dirty="0" smtClean="0"/>
          </a:p>
          <a:p>
            <a:r>
              <a:rPr lang="ru-RU" sz="2000" i="1" dirty="0" smtClean="0"/>
              <a:t>Славлю жизнь за Родину отдавших,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Смерть принявших в роковом бою.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Нет у Бога без вести пропавших,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Все они стоят в одном строю</a:t>
            </a:r>
            <a:r>
              <a:rPr lang="ru-RU" i="1" dirty="0" smtClean="0"/>
              <a:t>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Николай Рачков, СПб.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3214686"/>
            <a:ext cx="350046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Кяжкин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Иван Васильевич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1904 г.р. 4 мая                    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1942г его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призвали        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на фронт.  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Последнее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письмо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пришло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ноябре 1942 году.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Больше известий о нём не было.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Правнуки Дима, Даша и Вася              Владимировы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071670" y="1000108"/>
            <a:ext cx="6786578" cy="215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Прадеда,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Баширова в Ахметсултана Шагалиевича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1943 году призвали на фронт. Башкирский истребительно –противотанковый полк им.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Салавата-Юлаева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 сформирован в апреле 1943 в с.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Алкино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Чишминского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р-на куда и был призван прадед. В составе 60-й армии 1-огоУкраинского фронта вступил в бой под Житомиром в декабре1943, за освобождение Правобережный Украины. Из книги»память Башкирии»  известно, что прадед пропал без вести  в июне 1944г.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Правнучка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Шарафитдинова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Кира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C:\Users\Beshka\Desktop\проект 2\все для проекта о ВОВ\Бессмертный полк\Баширов Ахметсултан шагалиевич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000108"/>
            <a:ext cx="1491492" cy="221457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071670" y="214290"/>
            <a:ext cx="63836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Неизвестные солдаты</a:t>
            </a:r>
            <a:endParaRPr lang="ru-RU" sz="4800" dirty="0"/>
          </a:p>
        </p:txBody>
      </p:sp>
      <p:pic>
        <p:nvPicPr>
          <p:cNvPr id="4098" name="Picture 2" descr="C:\Users\Beshka\Desktop\проект 3\все для проекта о ВОВ\Бессмертный полк\кяжкин Иван Васильевич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3571876"/>
            <a:ext cx="1214446" cy="16450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286116" y="3214686"/>
            <a:ext cx="564360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solidFill>
                  <a:srgbClr val="FF0000"/>
                </a:solidFill>
              </a:rPr>
              <a:t>Тишковский</a:t>
            </a:r>
            <a:r>
              <a:rPr lang="ru-RU" sz="2000" dirty="0" smtClean="0">
                <a:solidFill>
                  <a:srgbClr val="FF0000"/>
                </a:solidFill>
              </a:rPr>
              <a:t> Пётр Алексеевич.</a:t>
            </a:r>
          </a:p>
          <a:p>
            <a:r>
              <a:rPr lang="ru-RU" sz="1600" dirty="0" smtClean="0"/>
              <a:t>Он был призван в ряды Советской</a:t>
            </a:r>
          </a:p>
          <a:p>
            <a:r>
              <a:rPr lang="ru-RU" sz="1600" dirty="0" smtClean="0"/>
              <a:t> Армии в феврале 1941 года. Служил </a:t>
            </a:r>
          </a:p>
          <a:p>
            <a:r>
              <a:rPr lang="ru-RU" sz="1600" dirty="0" smtClean="0"/>
              <a:t>на Дальнем Востоке, обучался в школе</a:t>
            </a:r>
          </a:p>
          <a:p>
            <a:r>
              <a:rPr lang="ru-RU" sz="1600" dirty="0" smtClean="0"/>
              <a:t> связи. С первых дней войны участвовал</a:t>
            </a:r>
          </a:p>
          <a:p>
            <a:r>
              <a:rPr lang="ru-RU" sz="1600" dirty="0" smtClean="0"/>
              <a:t> в боевых действиях. Из воспоминаний моего папы Пётр Алексеевич прислал последнее письмо из госпиталя (где-то вблизи Киева) в 1944 году. Он писал, что  скоро отправится на фронт.  В 1944 году под Киевом шли ожесточённые бои. В это время он был в звании капитана службы связи. Пришла похоронка: «Пётр Алексеевич </a:t>
            </a:r>
            <a:r>
              <a:rPr lang="ru-RU" sz="1600" dirty="0" err="1" smtClean="0"/>
              <a:t>Тишковский</a:t>
            </a:r>
            <a:r>
              <a:rPr lang="ru-RU" sz="1600" dirty="0" smtClean="0"/>
              <a:t> пропал без вести». </a:t>
            </a:r>
            <a:r>
              <a:rPr lang="ru-RU" sz="16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Шумакова (</a:t>
            </a:r>
            <a:r>
              <a:rPr lang="ru-RU" sz="1600" i="1" dirty="0" err="1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Тишковской</a:t>
            </a:r>
            <a:r>
              <a:rPr lang="ru-RU" sz="16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) Людмила Борисовна</a:t>
            </a:r>
            <a:r>
              <a:rPr lang="ru-RU" sz="1600" dirty="0" smtClean="0"/>
              <a:t> </a:t>
            </a:r>
          </a:p>
          <a:p>
            <a:endParaRPr lang="ru-RU" sz="1600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3720" y="2714620"/>
            <a:ext cx="1371831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4414" y="142852"/>
            <a:ext cx="65063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Освобождение Белоруссии</a:t>
            </a:r>
            <a:endParaRPr lang="ru-RU" sz="36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6" name="Picture 2" descr="C:\Users\Beshka\Desktop\проект 2\все для проекта о ВОВ\Бессмертный полк\Зобов  Бузыкиной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768" y="1785926"/>
            <a:ext cx="1665369" cy="207170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1285860"/>
            <a:ext cx="721523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Михаил Павлович Зубов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родился 14 октября 1924году в деревне Орловка Орловской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области. На фронт он был призван в апреле 1942, на тот момент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ему было 17 лет.. Наш прадед участвовал в освобождении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Белоруссии, Польши. Брал с советскими войсками немецкие города.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Германии застал радостную весть о долгожданной ПОБЕДЕ.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 по сей день. У него 8 внуков и 6 правнуков, среди которых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Бузыкины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Мария  и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Анисия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.! 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857356" y="4026456"/>
            <a:ext cx="707233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Кицаев Михаил Михайлович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Родился 24 августа 1912 года в селе Лесное </a:t>
            </a:r>
            <a:r>
              <a:rPr lang="ru-RU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Ардашево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Темниковского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 Республики Мордовия..В июле 1941 года был призван в Красную Армию. В боях Великой Отечественной войны с декабря 1941 года. Был ранен. После госпиталя направлен командиром пулемётного расчёта в 1122-й стрелковый полк 334-й стрелковой дивизии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. Награжден орденами Отечественной войны 1-й степени, Славы 3-х степеней, медалями в том числе «За боевые заслуги».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Правнучки Миша и Маша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Кимяевы</a:t>
            </a:r>
            <a:endParaRPr lang="ru-RU" sz="2000" i="1" dirty="0"/>
          </a:p>
        </p:txBody>
      </p:sp>
      <p:pic>
        <p:nvPicPr>
          <p:cNvPr id="9" name="Picture 3" descr="C:\Users\Beshka\Desktop\проект 2\все для проекта о ВОВ\Бессмертный полк\кицаев Михаил Михайлович.jpe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4357694"/>
            <a:ext cx="1517647" cy="227647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714356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       </a:t>
            </a:r>
            <a:r>
              <a:rPr lang="ru-RU" dirty="0" smtClean="0">
                <a:solidFill>
                  <a:schemeClr val="tx2"/>
                </a:solidFill>
              </a:rPr>
              <a:t>В 1944 году Красная армия смогла освободить Белоруссию. Действия советских армий по освобождению Белоруссии вошли в историю как « операция Багратион ». 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1142984"/>
            <a:ext cx="7715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Освобождение Польши во время Второй Мировой войны вошло в мировую историю как </a:t>
            </a:r>
            <a:r>
              <a:rPr lang="ru-RU" dirty="0" err="1" smtClean="0">
                <a:solidFill>
                  <a:schemeClr val="tx2"/>
                </a:solidFill>
              </a:rPr>
              <a:t>Висло-Одерская</a:t>
            </a:r>
            <a:r>
              <a:rPr lang="ru-RU" dirty="0" smtClean="0">
                <a:solidFill>
                  <a:schemeClr val="tx2"/>
                </a:solidFill>
              </a:rPr>
              <a:t> операция  (12 января-3 февраля 1945г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357166"/>
            <a:ext cx="56903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Висло-Одерская</a:t>
            </a:r>
            <a:r>
              <a:rPr lang="ru-RU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операция</a:t>
            </a:r>
            <a:endParaRPr lang="ru-RU" sz="32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6" name="Picture 3" descr="C:\Users\Beshka\Desktop\проект 2\все для проекта о ВОВ\Бессмертный полк\Легун Антон Константинович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357430"/>
            <a:ext cx="1795463" cy="2667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5984" y="1857364"/>
            <a:ext cx="642940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Легун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Антон Константинович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(1909 – 1983)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Герой социалистического труда. Имеет орден Славы,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орден Красной Звезды. медаль «За отвагу».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Капитан Советской Армии с 1941 по 1946. В 1945 после освобождения ряда городов Польши, всем командующим составом  был перенаправлен во Владивосток где продолжал отстаивать необъятные рубежи нашей Родины. В Советско-Японской войне до конца 1946 года.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После победы над фашистскими захватчиками  Антон Константинович возглавил колхоз с. «Обоз</a:t>
            </a:r>
            <a:r>
              <a:rPr lang="en-US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вка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и трудился до конца своих дней на благо Советского народа. Стоит отметить, что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это был один из выдающихся руководителей Винницкой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области. В 2011 в с. «Обоз</a:t>
            </a:r>
            <a:r>
              <a:rPr lang="en-US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вка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была открыта мемориальная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доска в честь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Легуна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Антона Константиновича.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Правнучка Свистун Анастасия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285728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6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22 июня 1941 год</a:t>
            </a:r>
            <a:endParaRPr lang="ru-RU" sz="3600" b="1" kern="0" dirty="0" smtClean="0">
              <a:solidFill>
                <a:schemeClr val="tx2"/>
              </a:solidFill>
            </a:endParaRPr>
          </a:p>
        </p:txBody>
      </p:sp>
      <p:pic>
        <p:nvPicPr>
          <p:cNvPr id="1026" name="Picture 2" descr="C:\Users\Beshka\Desktop\все для проекта о ВОВ\родина мать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142984"/>
            <a:ext cx="3357586" cy="483602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071934" y="1142984"/>
            <a:ext cx="450056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В 4 часа утра  гитлеровская Германия нарушила советско-германский договор   о ненападении, её армия без  объявления войны вторглась на территорию СССР. Началась Великая Отечественная война. Самая тяжелая и самая жестокая из всех пережитых нашей Родиной войн.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94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1071546"/>
            <a:ext cx="6000792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1600" dirty="0" smtClean="0"/>
              <a:t>Мой папа, </a:t>
            </a:r>
            <a:r>
              <a:rPr lang="ru-RU" sz="2000" dirty="0" err="1" smtClean="0">
                <a:solidFill>
                  <a:srgbClr val="FF0000"/>
                </a:solidFill>
              </a:rPr>
              <a:t>Тишковский</a:t>
            </a:r>
            <a:r>
              <a:rPr lang="ru-RU" sz="2000" dirty="0" smtClean="0">
                <a:solidFill>
                  <a:srgbClr val="FF0000"/>
                </a:solidFill>
              </a:rPr>
              <a:t> Борис Алексеевич</a:t>
            </a:r>
            <a:r>
              <a:rPr lang="ru-RU" sz="1600" dirty="0" smtClean="0"/>
              <a:t>. Год рождения 1922 год. Уроженец поселка Калиново, Луганской области. В довоенные годы  окончил </a:t>
            </a:r>
            <a:r>
              <a:rPr lang="ru-RU" sz="1600" dirty="0" err="1" smtClean="0"/>
              <a:t>Старобельскую</a:t>
            </a:r>
            <a:r>
              <a:rPr lang="ru-RU" sz="1600" dirty="0" smtClean="0"/>
              <a:t> агрошколу, по специальности агроном. Работал в колхозе. В 1941 году был призван в действующую армию. Воевал в морской пехоте. В боях за освобождение Симферополя был тяжело ранен. В апреле 1943 года  снова получил второе ранение и демобилизован в мае 1943 года. Награжден медалью «За отвагу», орденом Красной Звезды, орденом Отечественной войны 1 степени и другими  медалями. Борис Алексеевич ушел из жизни на 91 году жизни. Жена </a:t>
            </a:r>
            <a:r>
              <a:rPr lang="ru-RU" sz="2000" dirty="0" err="1" smtClean="0">
                <a:solidFill>
                  <a:srgbClr val="FF0000"/>
                </a:solidFill>
              </a:rPr>
              <a:t>Тишковская</a:t>
            </a:r>
            <a:r>
              <a:rPr lang="ru-RU" sz="2000" dirty="0" smtClean="0">
                <a:solidFill>
                  <a:srgbClr val="FF0000"/>
                </a:solidFill>
              </a:rPr>
              <a:t> Екатерина Михайловна  </a:t>
            </a:r>
            <a:r>
              <a:rPr lang="ru-RU" sz="1600" dirty="0" smtClean="0"/>
              <a:t>- ветеран тыла, награждена юбилейной медалью за трудовой подвиг в годы Великой</a:t>
            </a:r>
            <a:r>
              <a:rPr lang="ru-RU" sz="16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ru-RU" sz="1600" dirty="0" smtClean="0"/>
              <a:t>Отечественной войны . Проживает в Калинове, ей 92 года.</a:t>
            </a:r>
          </a:p>
          <a:p>
            <a:r>
              <a:rPr lang="ru-RU" sz="1600" dirty="0" smtClean="0"/>
              <a:t> </a:t>
            </a:r>
            <a:r>
              <a:rPr lang="ru-RU" sz="16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Шумакова (</a:t>
            </a:r>
            <a:r>
              <a:rPr lang="ru-RU" sz="1600" i="1" dirty="0" err="1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Тишковской</a:t>
            </a:r>
            <a:r>
              <a:rPr lang="ru-RU" sz="16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) Людмила Борисовна</a:t>
            </a:r>
            <a:r>
              <a:rPr lang="ru-RU" sz="1600" dirty="0" smtClean="0"/>
              <a:t> 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0"/>
            <a:ext cx="7606826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Освобождение Правобережной</a:t>
            </a:r>
          </a:p>
          <a:p>
            <a:pPr algn="ctr"/>
            <a:r>
              <a:rPr lang="ru-RU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Украины и Крыма </a:t>
            </a:r>
            <a:r>
              <a:rPr lang="ru-RU" sz="2000" dirty="0" smtClean="0"/>
              <a:t>январь 1944 — 9 мая 1945 года</a:t>
            </a:r>
            <a:endParaRPr lang="ru-RU" sz="2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45058" name="Picture 2" descr="G:\ПРОЕКТ О ВОВ\все для проекта о ВОВ\Бессмертный полк\Тишковский Борис Алексеевич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57950" y="1071546"/>
            <a:ext cx="2275095" cy="3333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0"/>
            <a:ext cx="778290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haroni" pitchFamily="2" charset="-79"/>
              </a:rPr>
              <a:t>Освобождение стран Юго-восточной 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1809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 bmk="_Toc46557591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haroni" pitchFamily="2" charset="-79"/>
              </a:rPr>
              <a:t>и Центральной Европы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haroni" pitchFamily="2" charset="-79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071546"/>
            <a:ext cx="6858048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Изборг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Николай Гаврилович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родился 22 мая 1921 года на Украине. В 1944 году был призван в ряды Красной Армии «Зачислен в 487 Стрелковый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Будапешский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полк». В одном из боёв ранило. Получив ранение, попал в госпиталь. Пролежал в госпитале после контузии и ранения 1,5 месяца. Полковые товарищи за это время далеко ушли. Закончил свой боевой путь в Австрии в 1945 году.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Правнук 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Асташенко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Кирилл</a:t>
            </a:r>
          </a:p>
        </p:txBody>
      </p:sp>
      <p:pic>
        <p:nvPicPr>
          <p:cNvPr id="6" name="Picture 3" descr="C:\Users\Beshka\Desktop\проект 2\все для проекта о ВОВ\Бессмертный полк\изборг Николай Гаврилович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29454" y="642918"/>
            <a:ext cx="1648423" cy="238707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3143248"/>
            <a:ext cx="6500842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Тимошников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Владимир </a:t>
            </a:r>
            <a:r>
              <a:rPr lang="ru-RU" sz="2800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Артемьевич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Родился 13 мая 1923г. Когда началась война ему было 18 лет. Воевал он в составе </a:t>
            </a:r>
            <a:r>
              <a:rPr lang="en-US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Украинского фронта, был пулеметчиком. В солдатских сапогах прошагал ни один километр земли, освобождая Польшу, Румынию, Югославию. Был ранен в плечо, ногу. Победу встретил в звании сержанта, в Болгарии. За заслуги перед Отечеством мой прадедушка награжден: Орденом Отечественной войны. Медаль за победу над Германией. Медаль за овладение столицы Югославии Белграда. Медаль Георгия Жукова. В 1998 году 6 октября его не стало.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горжусь своим прадедушкой!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Правнук </a:t>
            </a:r>
            <a:r>
              <a:rPr lang="ru-RU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Виссарионов</a:t>
            </a: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Вячеслав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Beshka\Desktop\проект 3\все для проекта о ВОВ\Бессмертный полк\Тимошков Владимир Артемьевич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929066"/>
            <a:ext cx="2089603" cy="23383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633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Битва за Берлин  </a:t>
            </a:r>
            <a:endParaRPr lang="ru-RU" sz="440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891010"/>
            <a:ext cx="2968274" cy="437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5720" y="5286388"/>
            <a:ext cx="32403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Красное знамя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Победы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 зданием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рейхстага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214290"/>
            <a:ext cx="3500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16 апреля – 8 мая 1945 г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8" name="Picture 2" descr="C:\Users\Beshka\Desktop\проект 3\все для проекта о ВОВ\Бессмертный полк\хромин Кузьма Дмитриевич(2).jpeg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68" y="785794"/>
            <a:ext cx="1785918" cy="256437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500694" y="785794"/>
            <a:ext cx="328614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Хромин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Кузьма Дмитриевич</a:t>
            </a:r>
          </a:p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родился 9 ноября 1924 года.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 августа 1942 года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Грязинским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районным военкоматом был призван  в ряды Красной Армии. 15 ноября 1942 года принял присягу при Первом учебном стрелковом полку и проходил службу до июня 1943 года. С июня 1943 года и до окончания войны служил телефонистом связи 48 Отдельной роты Связи. 25 августа 1944 года тяжело ранен в левую кисть. После лечения в госпитале продолжил службу в своей части. Был награжден Орденом «Красная Звезда». Медали: «За отвагу», «За взятие Берлина», «За победу над Германией».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Правнучка Иванова Арина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34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6" y="357166"/>
            <a:ext cx="4071966" cy="610794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72000" y="371475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24 июня 1945 год.</a:t>
            </a:r>
            <a:b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</a:b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Парад Победы </a:t>
            </a:r>
            <a:b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</a:b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на Красной площади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Рисунок 5" descr="2834817-38eea3684f4f3e3f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285728"/>
            <a:ext cx="371477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85720" y="2786058"/>
            <a:ext cx="42862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Праздник Великой победы – 9 мая</a:t>
            </a:r>
            <a:r>
              <a:rPr lang="ru-RU" sz="2000" dirty="0" smtClean="0"/>
              <a:t> </a:t>
            </a:r>
            <a:r>
              <a:rPr lang="ru-RU" sz="2000" b="1" dirty="0" smtClean="0"/>
              <a:t>– один из главных праздников</a:t>
            </a:r>
          </a:p>
          <a:p>
            <a:r>
              <a:rPr lang="ru-RU" sz="2000" b="1" dirty="0" smtClean="0"/>
              <a:t> нашей страны, самый трагичный, самый прекрасный и трогательный. </a:t>
            </a:r>
          </a:p>
          <a:p>
            <a:r>
              <a:rPr lang="ru-RU" sz="2000" b="1" dirty="0" smtClean="0"/>
              <a:t>Этот праздник вошел в наши сердца как символ героизма и </a:t>
            </a:r>
          </a:p>
          <a:p>
            <a:r>
              <a:rPr lang="ru-RU" sz="2000" b="1" dirty="0" smtClean="0"/>
              <a:t>беспримерного мужества народа, отстоявшего мир на земле.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8969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285728"/>
            <a:ext cx="8715404" cy="609361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58" y="5357826"/>
            <a:ext cx="77030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Мы помним, мы гордимся!</a:t>
            </a:r>
            <a:endParaRPr lang="ru-RU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85728"/>
            <a:ext cx="8215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Нет семьи, которой не коснулась война. Мы свято чтим память наших предков, не вернувшихся с полей сражений. Мы помним подвиг великих тружеников, ковавших Победу в тылу. Мы благодарны</a:t>
            </a:r>
          </a:p>
          <a:p>
            <a:r>
              <a:rPr lang="ru-RU" b="1" dirty="0" smtClean="0"/>
              <a:t> защитникам всех поколений, посвятившим себя служению Отечеству.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140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20" y="4012761"/>
            <a:ext cx="2232475" cy="2559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12" y="3991340"/>
            <a:ext cx="2357454" cy="2539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5720" y="214290"/>
            <a:ext cx="53537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Брестская крепость</a:t>
            </a:r>
            <a:endParaRPr lang="ru-RU" sz="4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357298"/>
            <a:ext cx="411683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«Все умрем, </a:t>
            </a:r>
          </a:p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из крепости </a:t>
            </a:r>
          </a:p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уйдем»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Сражения Великой Отечественной Войны: Оборона Брестской крепости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29190" y="1142984"/>
            <a:ext cx="371477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357818" y="4071942"/>
            <a:ext cx="31432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Немцы рассчитывали, что крепость будет взята в 12 часов дня, но оборона Брестской крепости длилась месяц.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50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786314" y="285728"/>
            <a:ext cx="4357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сентября 1941 – 27 января 1944</a:t>
            </a:r>
            <a:endParaRPr lang="ru-RU" sz="200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714356"/>
            <a:ext cx="892971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/>
            <a:r>
              <a:rPr lang="ru-RU" sz="20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голода умерли - 641 000 горожан.  От бомбежек погибло - 17000</a:t>
            </a:r>
          </a:p>
          <a:p>
            <a:pPr marL="571500" indent="-571500"/>
            <a:endParaRPr lang="ru-RU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42852"/>
            <a:ext cx="48876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Блокада Ленинграда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3" name="Picture 2" descr="C:\Users\Beshka\Desktop\ОРИГАМИ\0001-001-9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500174"/>
            <a:ext cx="3214710" cy="2221072"/>
          </a:xfrm>
          <a:prstGeom prst="rect">
            <a:avLst/>
          </a:prstGeom>
          <a:noFill/>
        </p:spPr>
      </p:pic>
      <p:pic>
        <p:nvPicPr>
          <p:cNvPr id="14" name="Picture 2" descr="C:\Users\Beshka\Desktop\ОРИГАМИ\blokada-leningrada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2857496"/>
            <a:ext cx="1143008" cy="85725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14282" y="4286256"/>
            <a:ext cx="82153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Поликарпов Георгий Ефимович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1910 года рождения.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Мой прапрадедушка во время войны был рядовым. Принимал участие в обороне Ленинграда. Был ранен. В 1942году во время эвакуации по дороге жизни в машину попала бомба – погибли все.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Праправнук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Веселовский Антон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00174"/>
            <a:ext cx="3333774" cy="250033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5786446" y="3071810"/>
            <a:ext cx="27751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Дорога жизни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785794"/>
            <a:ext cx="692948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Родился 14 апреля 1922 г. в 1 </a:t>
            </a:r>
            <a:r>
              <a:rPr lang="ru-RU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Игидейском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наслеге </a:t>
            </a:r>
            <a:r>
              <a:rPr lang="ru-RU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Таттинского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улуса. Грозный 1941 год настиг девятнадцатилетнего Ивана на студенческой скамье. 27 июля 1941 года он добровольцем уехал на войну. 137 стрелковая бригада гвардейского корпуса 2-й ударной армии </a:t>
            </a:r>
            <a:r>
              <a:rPr lang="ru-RU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Волховского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фронта, в составе которой сражался и боец Рожин, насмерть встала на защиту и оборону Ленинграда. В апреле 1944 года был признан негодным к военной службе и вернулся домой инвалидом третьей группы.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За боевые подвиги И.Н. Рожин награждён медалями "За боевые заслуги", "За победу  над фашистской Германией", орденом Отечественной войны </a:t>
            </a:r>
            <a:r>
              <a:rPr lang="en-US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степени.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Рожин И.Н. - автор и соавтор ряда педагогических и методических трудов, которые являются свидетельством его достойного вклада в республиканскую педагогическую копилку. </a:t>
            </a:r>
            <a:r>
              <a:rPr lang="ru-RU" sz="20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Правнучки Катя, Лиза и Юлия  Рожины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20150316_224757-1 (1).jpg"/>
          <p:cNvPicPr/>
          <p:nvPr/>
        </p:nvPicPr>
        <p:blipFill>
          <a:blip r:embed="rId2" cstate="email">
            <a:lum bright="20000"/>
          </a:blip>
          <a:stretch>
            <a:fillRect/>
          </a:stretch>
        </p:blipFill>
        <p:spPr>
          <a:xfrm>
            <a:off x="7000892" y="357166"/>
            <a:ext cx="1902490" cy="2932134"/>
          </a:xfrm>
          <a:prstGeom prst="round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5720" y="357166"/>
            <a:ext cx="65008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Рожин Иван Николаевич  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(1922-1990 г.г.)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14282" y="3857628"/>
            <a:ext cx="700092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85720" y="1071546"/>
            <a:ext cx="4214842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Мой прадедушка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Шабельников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Иван Леонтович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(1918 г. – 1994 г.)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воевал в артиллерийских войсках Красной Армии рядовым.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Он прошел всю войну 1941 – 1945гг. Часть, в которой он воевал стояла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обороне города-героя Москвы. За это прадед был награжден медалью «За оборону Москвы».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 же, мой прадедушка за смелые действия в бою был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награжден медалью «За боевые Заслуги».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А свою главную награду – Орден Славы 3 степени бабушкин папа, Иван Леонтович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 награжден за то, что в бою спас своего командира, рискуя своей жизнью.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Правнучка Филимонова Кристина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1" name="Picture 1" descr="C:\Users\Beshka\Desktop\Bitva_pod_Moskvo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785926"/>
            <a:ext cx="3286132" cy="47922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42866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Битва под Москвой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35716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kern="0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октябрь 1941 г. – январь 1942 г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714356"/>
            <a:ext cx="4572000" cy="10341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SzPct val="80000"/>
            </a:pPr>
            <a:r>
              <a:rPr lang="ru-RU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«Велика Россия, </a:t>
            </a:r>
            <a:endParaRPr lang="en-US" b="1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SzPct val="80000"/>
            </a:pPr>
            <a:r>
              <a:rPr lang="ru-RU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а отступать некуда: </a:t>
            </a:r>
            <a:endParaRPr lang="en-US" b="1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SzPct val="80000"/>
            </a:pPr>
            <a:r>
              <a:rPr lang="ru-RU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позади Москва!»</a:t>
            </a:r>
            <a:r>
              <a:rPr lang="ru-RU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</a:t>
            </a:r>
            <a:endParaRPr lang="ru-RU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val="197708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214290"/>
            <a:ext cx="73593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Смоленское сражение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(июль – сентябрь 1941 г)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214282" y="2143116"/>
            <a:ext cx="664373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Юсупов 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Шагей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Садыкович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(1906 – 1942гг.)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Мой прадедушка,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Юсупов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Шагей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Садыкович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родился  в 1906 году в деревне Сухо -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Изяк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Федоровского района Республики Башкортостан. Работал разнорабочим в колхозе.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1941 году его призвали на фронт. Последнее письмо было в декабре 1941 года.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Юсупов Ш.С. погиб 23 февраля 1942 года в Смоленской области. Похоронен в братской могиле у деревни Крутой Ручей.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Его жена, </a:t>
            </a:r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Юсупова </a:t>
            </a:r>
            <a:r>
              <a:rPr lang="ru-RU" sz="1600" dirty="0" err="1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Маймуна</a:t>
            </a:r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Губаевна</a:t>
            </a:r>
            <a: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  моя прабабушка, родилась  1905 года. Они вырастили шестерых детей. 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ru-RU" sz="16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Правнучка Юсупова </a:t>
            </a:r>
            <a:r>
              <a:rPr lang="ru-RU" sz="1600" i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Гульнара</a:t>
            </a:r>
            <a:r>
              <a:rPr lang="ru-RU" sz="16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600" i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Радиковна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857232"/>
            <a:ext cx="8429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Чем примечательно Смоленское сражение ? Впервые за время начала Великой Отечественной войны, немцы были вынуждены остановить наступление и перейти к обороне.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F:\01-04-2015_13-08-58\прабабушк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00892" y="3643314"/>
            <a:ext cx="1587680" cy="21195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41858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Битва за Харьков</a:t>
            </a:r>
            <a:endParaRPr lang="ru-RU" sz="36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3" name="Рисунок 2" descr="Сражения Великой Отечественной Войны: Битва за Харьков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00108"/>
            <a:ext cx="3786214" cy="2386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5720" y="3380125"/>
            <a:ext cx="8643998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Харьковский  Михаил  Федорович (1909  -   1943г.г.)</a:t>
            </a:r>
            <a:endParaRPr lang="ru-RU" sz="2400" dirty="0" smtClean="0">
              <a:solidFill>
                <a:srgbClr val="C00000"/>
              </a:solidFill>
            </a:endParaRPr>
          </a:p>
          <a:p>
            <a:r>
              <a:rPr lang="ru-RU" sz="1600" dirty="0" smtClean="0"/>
              <a:t>Работал   на   шахте   не  призывали  на </a:t>
            </a:r>
          </a:p>
          <a:p>
            <a:r>
              <a:rPr lang="ru-RU" sz="1600" dirty="0" smtClean="0"/>
              <a:t> фронт   так,  как   добывал   уголь ,  но  в скором  времени   враг  подошел в </a:t>
            </a:r>
          </a:p>
          <a:p>
            <a:r>
              <a:rPr lang="ru-RU" sz="1600" dirty="0" smtClean="0"/>
              <a:t>плотную   к  территории   на   которых  проживали  </a:t>
            </a:r>
            <a:r>
              <a:rPr lang="ru-RU" dirty="0" smtClean="0">
                <a:solidFill>
                  <a:srgbClr val="C00000"/>
                </a:solidFill>
              </a:rPr>
              <a:t>братья    Харьковские:   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 Алексей  Федотович,   Михаил  Федотович   и   Анатолий     Федотович</a:t>
            </a:r>
            <a:r>
              <a:rPr lang="ru-RU" dirty="0" smtClean="0"/>
              <a:t>   </a:t>
            </a:r>
            <a:r>
              <a:rPr lang="ru-RU" sz="1600" dirty="0" smtClean="0"/>
              <a:t>и   три</a:t>
            </a:r>
          </a:p>
          <a:p>
            <a:r>
              <a:rPr lang="ru-RU" sz="1600" dirty="0" smtClean="0"/>
              <a:t>   брата   были    признаны   на  одну    передовую под     Харьковом .   </a:t>
            </a:r>
          </a:p>
          <a:p>
            <a:r>
              <a:rPr lang="ru-RU" sz="1600" dirty="0" smtClean="0"/>
              <a:t> Братья   шли   на   врага,   что    называется   с   вилами   и   лопатами ,</a:t>
            </a:r>
          </a:p>
          <a:p>
            <a:r>
              <a:rPr lang="ru-RU" sz="1600" dirty="0" smtClean="0"/>
              <a:t>так, как  не  на   всех   хватило   оружия,    где   и   были    в   скором   времени </a:t>
            </a:r>
          </a:p>
          <a:p>
            <a:r>
              <a:rPr lang="ru-RU" sz="1600" dirty="0" smtClean="0"/>
              <a:t>  убиты   лютым   врагом. Для     нашей   семьи    братья   Харьковские – есть</a:t>
            </a:r>
          </a:p>
          <a:p>
            <a:r>
              <a:rPr lang="ru-RU" sz="1600" dirty="0" smtClean="0"/>
              <a:t>   воплощение      храбрости,   силы  и     верности    своему    народу.</a:t>
            </a:r>
          </a:p>
          <a:p>
            <a:r>
              <a:rPr lang="ru-RU" i="1" dirty="0" smtClean="0"/>
              <a:t>  </a:t>
            </a:r>
          </a:p>
          <a:p>
            <a:pPr algn="r"/>
            <a:r>
              <a:rPr lang="ru-RU" i="1" dirty="0" smtClean="0"/>
              <a:t>Праправнучка Свистун Анастасия</a:t>
            </a:r>
          </a:p>
          <a:p>
            <a:r>
              <a:rPr lang="ru-RU" i="1" dirty="0" smtClean="0"/>
              <a:t> </a:t>
            </a:r>
            <a:endParaRPr lang="ru-RU" i="1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-357222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4429124" y="214290"/>
            <a:ext cx="4500562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575757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chemeClr val="tx2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2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мае 1942 года, советское командование сочло возможным проведение крупной наступательной операции в районе Харькова. План операции был таков. Бойцы Юго-Западного фронта, руководимые Тимошенко, должны были нанести два удара в направлении Харьков. Так же планировалось разгромить группировку немецких войск(6-ая немецкая армия из группы армий «Юг»), на этом направлении. Естественно планировалось освободить от немцев Харьков и создать в его районе плацдарм для дальнейшего наступления. </a:t>
            </a:r>
            <a:r>
              <a:rPr lang="ru-RU" sz="1400" dirty="0" smtClean="0">
                <a:solidFill>
                  <a:schemeClr val="tx2"/>
                </a:solidFill>
              </a:rPr>
              <a:t>Потери Советских войск  в дни харьковской операции составили 240 тысяч человек, 2 тысячи орудий и 1200 танков</a:t>
            </a:r>
            <a:r>
              <a:rPr lang="ru-RU" sz="1400" dirty="0" smtClean="0"/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285728"/>
            <a:ext cx="3646960" cy="2369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Сталинградская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битва</a:t>
            </a:r>
          </a:p>
          <a:p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июля1942г.-</a:t>
            </a:r>
          </a:p>
          <a:p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февраля1943г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3429000"/>
            <a:ext cx="8501122" cy="320068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29058" y="285728"/>
            <a:ext cx="52149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Сталинградская Битва имело огромное значение в развитие дальнейших событий Великой Отечественной войны. Из-за поражения германских войск  под Сталинградом, в командовании союзных войск начался  разлад.  А в оккупированных территориях  росло партизанское движение. Положение немцев резко ухудшилось. После победы СССР в Сталинградской Битве, в умах народа окрепла вера в итоговую победу!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28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1824</TotalTime>
  <Words>2637</Words>
  <Application>Microsoft Office PowerPoint</Application>
  <PresentationFormat>Экран (4:3)</PresentationFormat>
  <Paragraphs>191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Неизвестные солдаты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Казанцева</dc:creator>
  <cp:lastModifiedBy>Марина Петровна</cp:lastModifiedBy>
  <cp:revision>236</cp:revision>
  <dcterms:created xsi:type="dcterms:W3CDTF">2014-04-14T12:33:21Z</dcterms:created>
  <dcterms:modified xsi:type="dcterms:W3CDTF">2018-04-25T02:58:20Z</dcterms:modified>
</cp:coreProperties>
</file>