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Override1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242" r:id="rId1"/>
  </p:sldMasterIdLst>
  <p:notesMasterIdLst>
    <p:notesMasterId r:id="rId19"/>
  </p:notesMasterIdLst>
  <p:sldIdLst>
    <p:sldId id="367" r:id="rId2"/>
    <p:sldId id="372" r:id="rId3"/>
    <p:sldId id="364" r:id="rId4"/>
    <p:sldId id="298" r:id="rId5"/>
    <p:sldId id="323" r:id="rId6"/>
    <p:sldId id="324" r:id="rId7"/>
    <p:sldId id="365" r:id="rId8"/>
    <p:sldId id="304" r:id="rId9"/>
    <p:sldId id="326" r:id="rId10"/>
    <p:sldId id="366" r:id="rId11"/>
    <p:sldId id="336" r:id="rId12"/>
    <p:sldId id="309" r:id="rId13"/>
    <p:sldId id="350" r:id="rId14"/>
    <p:sldId id="349" r:id="rId15"/>
    <p:sldId id="360" r:id="rId16"/>
    <p:sldId id="371" r:id="rId17"/>
    <p:sldId id="370" r:id="rId18"/>
  </p:sldIdLst>
  <p:sldSz cx="9144000" cy="6858000" type="screen4x3"/>
  <p:notesSz cx="6858000" cy="9144000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buClr>
        <a:srgbClr val="000000"/>
      </a:buClr>
      <a:buSzPct val="100000"/>
      <a:buFont typeface="Times New Roman" pitchFamily="18" charset="0"/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5pPr>
    <a:lvl6pPr marL="22860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6pPr>
    <a:lvl7pPr marL="27432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7pPr>
    <a:lvl8pPr marL="32004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8pPr>
    <a:lvl9pPr marL="3657600" algn="l" defTabSz="914400" rtl="0" eaLnBrk="1" latinLnBrk="0" hangingPunct="1">
      <a:defRPr kern="1200">
        <a:solidFill>
          <a:schemeClr val="bg1"/>
        </a:solidFill>
        <a:latin typeface="Arial" charset="0"/>
        <a:ea typeface="Lucida Sans Unicode" pitchFamily="34" charset="0"/>
        <a:cs typeface="Lucida Sans Unicode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outlineViewPr>
    <p:cViewPr varScale="1">
      <p:scale>
        <a:sx n="170" d="200"/>
        <a:sy n="170" d="200"/>
      </p:scale>
      <p:origin x="-780" y="-84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5" d="100"/>
          <a:sy n="55" d="100"/>
        </p:scale>
        <p:origin x="-1830" y="-7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AutoShape 1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5" name="AutoShape 2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6" name="AutoShape 3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7" name="AutoShape 4"/>
          <p:cNvSpPr>
            <a:spLocks noChangeArrowheads="1"/>
          </p:cNvSpPr>
          <p:nvPr/>
        </p:nvSpPr>
        <p:spPr bwMode="auto">
          <a:xfrm>
            <a:off x="0" y="0"/>
            <a:ext cx="6858000" cy="9144000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ru-RU" altLang="ru-RU"/>
          </a:p>
        </p:txBody>
      </p:sp>
      <p:sp>
        <p:nvSpPr>
          <p:cNvPr id="28678" name="Rectangle 5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-11798300" y="-11796713"/>
            <a:ext cx="11791950" cy="12485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3078" name="Rectangle 6"/>
          <p:cNvSpPr>
            <a:spLocks noGrp="1" noChangeArrowheads="1"/>
          </p:cNvSpPr>
          <p:nvPr>
            <p:ph type="body"/>
          </p:nvPr>
        </p:nvSpPr>
        <p:spPr bwMode="auto">
          <a:xfrm>
            <a:off x="685800" y="4343400"/>
            <a:ext cx="5478463" cy="4106863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</p:spTree>
    <p:extLst>
      <p:ext uri="{BB962C8B-B14F-4D97-AF65-F5344CB8AC3E}">
        <p14:creationId xmlns:p14="http://schemas.microsoft.com/office/powerpoint/2010/main" val="22827656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225588" y="-11796713"/>
            <a:ext cx="16646526" cy="12485688"/>
          </a:xfrm>
        </p:spPr>
      </p:sp>
      <p:sp>
        <p:nvSpPr>
          <p:cNvPr id="2969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-14225588" y="-11796713"/>
            <a:ext cx="16646526" cy="12485688"/>
          </a:xfrm>
        </p:spPr>
      </p:sp>
      <p:sp>
        <p:nvSpPr>
          <p:cNvPr id="30723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5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52E4B5-8B91-4FB3-B437-3CFE93809FE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915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21E6A-C3B3-48AB-ADC2-4D5B4480E84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39493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7C6104-6B7A-4B7B-9466-ADDAB5A222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696673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261938"/>
            <a:ext cx="7993063" cy="1250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566738" y="1752600"/>
            <a:ext cx="3919537" cy="4259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38675" y="1752600"/>
            <a:ext cx="3921125" cy="4259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2C81D4-7F43-4A46-A534-55E8F86873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9479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>
  <p:cSld name="Заголовок, объект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4675" y="261938"/>
            <a:ext cx="7993063" cy="125095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66738" y="1752600"/>
            <a:ext cx="3919537" cy="4259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638675" y="1752600"/>
            <a:ext cx="3921125" cy="42592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F1F9D1-FA95-4746-9F24-5CC20D62C9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35188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825"/>
            <a:ext cx="758825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275B2-F7D1-476F-9ABE-76FB15BCB61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02828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ая соединительная линия 3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3CE37D-AE78-4859-A824-34D881603C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35677834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F9F1CA-9985-470D-8DE0-15F04D9711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24558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952608-6DB2-4C67-95EE-0C6F9A9EE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7940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2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ECB639-B40A-43FD-AB2A-A491FD630DA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04657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79F8EE-DF22-4A4B-8B19-C1F818466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06939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797254-177C-402B-9937-25E056C4507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1060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/>
          <a:lstStyle>
            <a:lvl1pPr algn="l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06B9DC-6EE4-46CF-81B2-29BD08927BA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62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1029" name="Текст 7"/>
          <p:cNvSpPr>
            <a:spLocks noGrp="1"/>
          </p:cNvSpPr>
          <p:nvPr>
            <p:ph type="body" idx="1"/>
          </p:nvPr>
        </p:nvSpPr>
        <p:spPr bwMode="auto">
          <a:xfrm>
            <a:off x="304800" y="1554163"/>
            <a:ext cx="86868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  <a:latin typeface="Arial" charset="0"/>
                <a:ea typeface="+mn-ea"/>
              </a:defRPr>
            </a:lvl1pPr>
          </a:lstStyle>
          <a:p>
            <a:pPr>
              <a:defRPr/>
            </a:pPr>
            <a:fld id="{85D1C5B5-6CD7-4E40-922F-1BFDF3CF8B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>
              <a:defRPr/>
            </a:pPr>
            <a:endParaRPr lang="en-US">
              <a:ea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509" r:id="rId1"/>
    <p:sldLayoutId id="2147484510" r:id="rId2"/>
    <p:sldLayoutId id="2147484511" r:id="rId3"/>
    <p:sldLayoutId id="2147484504" r:id="rId4"/>
    <p:sldLayoutId id="2147484512" r:id="rId5"/>
    <p:sldLayoutId id="2147484505" r:id="rId6"/>
    <p:sldLayoutId id="2147484513" r:id="rId7"/>
    <p:sldLayoutId id="2147484514" r:id="rId8"/>
    <p:sldLayoutId id="2147484515" r:id="rId9"/>
    <p:sldLayoutId id="2147484506" r:id="rId10"/>
    <p:sldLayoutId id="2147484516" r:id="rId11"/>
    <p:sldLayoutId id="2147484507" r:id="rId12"/>
    <p:sldLayoutId id="2147484508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 kern="1200" cap="all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Franklin Gothic Medium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"/>
        <a:defRPr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"/>
        <a:defRPr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"/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"/>
        <a:defRPr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 2" pitchFamily="18" charset="2"/>
        <a:buChar char=""/>
        <a:defRPr sz="20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4.jpe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5.jpeg"/><Relationship Id="rId4" Type="http://schemas.openxmlformats.org/officeDocument/2006/relationships/image" Target="../media/image3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35.jpeg"/><Relationship Id="rId7" Type="http://schemas.openxmlformats.org/officeDocument/2006/relationships/image" Target="../media/image38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jpeg"/><Relationship Id="rId5" Type="http://schemas.openxmlformats.org/officeDocument/2006/relationships/image" Target="../media/image36.jpe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" TargetMode="External"/><Relationship Id="rId2" Type="http://schemas.openxmlformats.org/officeDocument/2006/relationships/hyperlink" Target="http://ru.obd-memorial.ru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Подзаголовок 7"/>
          <p:cNvSpPr>
            <a:spLocks noGrp="1"/>
          </p:cNvSpPr>
          <p:nvPr>
            <p:ph idx="1"/>
          </p:nvPr>
        </p:nvSpPr>
        <p:spPr>
          <a:xfrm>
            <a:off x="304800" y="980728"/>
            <a:ext cx="8686800" cy="5099397"/>
          </a:xfrm>
        </p:spPr>
        <p:txBody>
          <a:bodyPr/>
          <a:lstStyle/>
          <a:p>
            <a:pPr lvl="0" eaLnBrk="1" hangingPunct="1">
              <a:buClr>
                <a:srgbClr val="F0A22E"/>
              </a:buClr>
              <a:buNone/>
            </a:pPr>
            <a:endParaRPr lang="ru-RU" sz="2400" b="1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eaLnBrk="1" hangingPunct="1">
              <a:buClr>
                <a:srgbClr val="F0A22E"/>
              </a:buClr>
              <a:buNone/>
            </a:pPr>
            <a:r>
              <a:rPr lang="ru-RU" sz="2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ru-RU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Всероссийский педагогический конкурс </a:t>
            </a:r>
          </a:p>
          <a:p>
            <a:pPr lvl="0" algn="ctr" eaLnBrk="1" hangingPunct="1">
              <a:buClr>
                <a:srgbClr val="F0A22E"/>
              </a:buClr>
              <a:buNone/>
            </a:pPr>
            <a:r>
              <a:rPr lang="ru-RU" sz="24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«Воспитание патриота и гражданина России 21 века»</a:t>
            </a:r>
            <a:r>
              <a:rPr lang="ru-RU" altLang="ru-RU" sz="1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altLang="ru-RU" sz="16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 algn="ctr" eaLnBrk="1" hangingPunct="1">
              <a:buClr>
                <a:srgbClr val="F0A22E"/>
              </a:buClr>
              <a:buNone/>
            </a:pPr>
            <a:endParaRPr lang="ru-RU" altLang="ru-RU" sz="16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1" hangingPunct="1">
              <a:buClr>
                <a:srgbClr val="F0A22E"/>
              </a:buClr>
              <a:buNone/>
            </a:pPr>
            <a:r>
              <a:rPr lang="ru-RU" altLang="ru-RU" sz="2000" b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Музейный </a:t>
            </a:r>
            <a:r>
              <a:rPr lang="ru-RU" altLang="ru-RU" sz="20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урок мужества: </a:t>
            </a:r>
            <a:endParaRPr lang="ru-RU" altLang="ru-RU" sz="2000" b="1" dirty="0" smtClean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1" hangingPunct="1">
              <a:buClr>
                <a:srgbClr val="F0A22E"/>
              </a:buClr>
              <a:buNone/>
            </a:pPr>
            <a:r>
              <a:rPr lang="ru-RU" altLang="ru-RU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altLang="ru-RU" sz="2000" b="1" i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Наш земляк – Герой Советского Союза</a:t>
            </a:r>
            <a:r>
              <a:rPr lang="ru-RU" altLang="ru-RU" sz="2000" b="1" i="1" dirty="0" smtClean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ru-RU" altLang="ru-RU" sz="18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altLang="ru-RU" sz="1800" b="1" dirty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altLang="ru-RU" sz="1800" b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Автор: </a:t>
            </a:r>
            <a:r>
              <a:rPr lang="ru-RU" altLang="ru-RU" sz="1800" b="1" i="1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Григорьева </a:t>
            </a:r>
            <a:r>
              <a:rPr lang="ru-RU" altLang="ru-RU" sz="1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Людмила Андреевна, 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ru-RU" altLang="ru-RU" sz="1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социальный педагог,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ru-RU" altLang="ru-RU" sz="1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МБОУ «Большечурашевская СОШ»</a:t>
            </a:r>
          </a:p>
          <a:p>
            <a:pPr algn="ctr" eaLnBrk="1" hangingPunct="1">
              <a:buFont typeface="Times New Roman" pitchFamily="18" charset="0"/>
              <a:buNone/>
            </a:pPr>
            <a:r>
              <a:rPr lang="ru-RU" altLang="ru-RU" sz="18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Ядринского района Чувашской Республики</a:t>
            </a:r>
            <a:endParaRPr lang="en-US" altLang="ru-RU" sz="1800" b="1" i="1" dirty="0">
              <a:solidFill>
                <a:srgbClr val="0070C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 eaLnBrk="1" hangingPunct="1">
              <a:buClr>
                <a:srgbClr val="F0A22E"/>
              </a:buClr>
              <a:buNone/>
            </a:pPr>
            <a:endParaRPr lang="ru-RU" altLang="ru-RU" sz="1800" dirty="0" smtClean="0">
              <a:solidFill>
                <a:srgbClr val="0070C0"/>
              </a:solidFill>
            </a:endParaRPr>
          </a:p>
        </p:txBody>
      </p:sp>
      <p:pic>
        <p:nvPicPr>
          <p:cNvPr id="11270" name="Picture 7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336" y="116632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</a:rPr>
              <a:t>Из наградного листа</a:t>
            </a:r>
            <a:r>
              <a:rPr lang="ru-RU" altLang="ru-RU" b="1" dirty="0" smtClean="0">
                <a:solidFill>
                  <a:srgbClr val="FF0000"/>
                </a:solidFill>
              </a:rPr>
              <a:t/>
            </a:r>
            <a:br>
              <a:rPr lang="ru-RU" altLang="ru-RU" b="1" dirty="0" smtClean="0">
                <a:solidFill>
                  <a:srgbClr val="FF0000"/>
                </a:solidFill>
              </a:rPr>
            </a:br>
            <a:r>
              <a:rPr lang="ru-RU" altLang="ru-RU" b="1" dirty="0" smtClean="0">
                <a:solidFill>
                  <a:srgbClr val="FF0000"/>
                </a:solidFill>
              </a:rPr>
              <a:t>			</a:t>
            </a:r>
            <a:r>
              <a:rPr lang="ru-RU" altLang="ru-RU" sz="2400" b="1" i="1" dirty="0" smtClean="0">
                <a:solidFill>
                  <a:srgbClr val="0070C0"/>
                </a:solidFill>
              </a:rPr>
              <a:t>10 октября 1943 г .</a:t>
            </a:r>
          </a:p>
        </p:txBody>
      </p:sp>
      <p:sp>
        <p:nvSpPr>
          <p:cNvPr id="19459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3857625" y="1928813"/>
            <a:ext cx="5035550" cy="4400550"/>
          </a:xfrm>
        </p:spPr>
        <p:txBody>
          <a:bodyPr/>
          <a:lstStyle/>
          <a:p>
            <a:pPr marL="447675" indent="-382588"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>	</a:t>
            </a:r>
            <a:r>
              <a:rPr lang="ru-RU" altLang="ru-RU" sz="2000" smtClean="0"/>
              <a:t>Товарищ Якунин показал исключительные образцы мужества и геройства…воодушевлял  бойцов своим примером и с автоматом в руках шел на немцев, несмотря на большое их превосходство. В этом бою тов. Якунин лично уничтожил немецкого радиста, который корректировал огонь своей артиллерии и разбил радио</a:t>
            </a:r>
            <a:r>
              <a:rPr lang="ru-RU" altLang="ru-RU" sz="2000" smtClean="0">
                <a:solidFill>
                  <a:schemeClr val="accent2"/>
                </a:solidFill>
              </a:rPr>
              <a:t>.</a:t>
            </a:r>
          </a:p>
          <a:p>
            <a:pPr marL="447675" indent="-382588" eaLnBrk="1" hangingPunct="1">
              <a:lnSpc>
                <a:spcPct val="80000"/>
              </a:lnSpc>
              <a:buFontTx/>
              <a:buNone/>
            </a:pPr>
            <a:r>
              <a:rPr lang="ru-RU" altLang="ru-RU" sz="2000" smtClean="0">
                <a:solidFill>
                  <a:schemeClr val="accent2"/>
                </a:solidFill>
              </a:rPr>
              <a:t>		</a:t>
            </a:r>
            <a:r>
              <a:rPr lang="ru-RU" altLang="ru-RU" sz="2000" i="1" smtClean="0"/>
              <a:t>Командир полка гвардии 	подполковник РОМАНЕНКО</a:t>
            </a:r>
          </a:p>
          <a:p>
            <a:pPr marL="447675" indent="-382588" eaLnBrk="1" hangingPunct="1">
              <a:lnSpc>
                <a:spcPct val="80000"/>
              </a:lnSpc>
              <a:buFontTx/>
              <a:buNone/>
            </a:pPr>
            <a:r>
              <a:rPr lang="ru-RU" altLang="ru-RU" sz="1400" b="1" smtClean="0">
                <a:solidFill>
                  <a:schemeClr val="accent2"/>
                </a:solidFill>
              </a:rPr>
              <a:t>	</a:t>
            </a:r>
            <a:r>
              <a:rPr lang="ru-RU" altLang="ru-RU" sz="1600" b="1" smtClean="0">
                <a:solidFill>
                  <a:schemeClr val="accent2"/>
                </a:solidFill>
              </a:rPr>
              <a:t>Приказом  командующего 1-м</a:t>
            </a:r>
          </a:p>
          <a:p>
            <a:pPr marL="447675" indent="-382588"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>
                <a:solidFill>
                  <a:schemeClr val="accent2"/>
                </a:solidFill>
              </a:rPr>
              <a:t>	Белорусским фронтом от 5 декабря 1943</a:t>
            </a:r>
          </a:p>
          <a:p>
            <a:pPr marL="447675" indent="-382588"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>
                <a:solidFill>
                  <a:schemeClr val="accent2"/>
                </a:solidFill>
              </a:rPr>
              <a:t>	г. А.Т.Якунин награжден орденом</a:t>
            </a:r>
          </a:p>
          <a:p>
            <a:pPr marL="447675" indent="-382588" eaLnBrk="1" hangingPunct="1">
              <a:lnSpc>
                <a:spcPct val="80000"/>
              </a:lnSpc>
              <a:buFontTx/>
              <a:buNone/>
            </a:pPr>
            <a:r>
              <a:rPr lang="ru-RU" altLang="ru-RU" sz="1600" b="1" smtClean="0">
                <a:solidFill>
                  <a:schemeClr val="accent2"/>
                </a:solidFill>
              </a:rPr>
              <a:t>	Красного Знамени</a:t>
            </a:r>
          </a:p>
          <a:p>
            <a:pPr marL="447675" indent="-382588" eaLnBrk="1" hangingPunct="1">
              <a:lnSpc>
                <a:spcPct val="80000"/>
              </a:lnSpc>
              <a:buFontTx/>
              <a:buNone/>
            </a:pPr>
            <a:endParaRPr lang="ru-RU" altLang="ru-RU" sz="1800" smtClean="0"/>
          </a:p>
        </p:txBody>
      </p:sp>
      <p:pic>
        <p:nvPicPr>
          <p:cNvPr id="20485" name="Picture 26" descr="ОРДЕН КРАСНОГО ЗНАМЕН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3825" y="5141913"/>
            <a:ext cx="741363" cy="1457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6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88913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2" name="Picture 6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Прямоугольник 10"/>
          <p:cNvSpPr/>
          <p:nvPr/>
        </p:nvSpPr>
        <p:spPr bwMode="auto">
          <a:xfrm>
            <a:off x="1071563" y="6376988"/>
            <a:ext cx="2106612" cy="44291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rgbClr val="0070C0"/>
                </a:solidFill>
                <a:ea typeface="Lucida Sans Unicode" pitchFamily="34" charset="0"/>
                <a:cs typeface="Lucida Sans Unicode" pitchFamily="34" charset="0"/>
              </a:rPr>
              <a:t>Наградные листы</a:t>
            </a:r>
          </a:p>
        </p:txBody>
      </p:sp>
      <p:pic>
        <p:nvPicPr>
          <p:cNvPr id="19464" name="Объект 2"/>
          <p:cNvPicPr>
            <a:picLocks noGrp="1" noChangeAspect="1"/>
          </p:cNvPicPr>
          <p:nvPr>
            <p:ph sz="half"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rot="20984169">
            <a:off x="1071563" y="1009650"/>
            <a:ext cx="2495550" cy="3590925"/>
          </a:xfrm>
        </p:spPr>
      </p:pic>
      <p:pic>
        <p:nvPicPr>
          <p:cNvPr id="19465" name="Содержимое 10" descr="Орден Красная Знамя 1944 г.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720769">
            <a:off x="265113" y="3224213"/>
            <a:ext cx="2106612" cy="2967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6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92696">
            <a:off x="1917700" y="3148013"/>
            <a:ext cx="2289175" cy="284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4"/>
          <p:cNvSpPr>
            <a:spLocks noGrp="1" noChangeArrowheads="1"/>
          </p:cNvSpPr>
          <p:nvPr>
            <p:ph type="title"/>
          </p:nvPr>
        </p:nvSpPr>
        <p:spPr>
          <a:xfrm>
            <a:off x="574675" y="261938"/>
            <a:ext cx="7993063" cy="809625"/>
          </a:xfrm>
        </p:spPr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Последний бой</a:t>
            </a:r>
          </a:p>
        </p:txBody>
      </p:sp>
      <p:pic>
        <p:nvPicPr>
          <p:cNvPr id="20483" name="Picture 7" descr="i?id=72188828&amp;tov=8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00063" y="1143000"/>
            <a:ext cx="3824287" cy="2786063"/>
          </a:xfrm>
        </p:spPr>
      </p:pic>
      <p:sp>
        <p:nvSpPr>
          <p:cNvPr id="20484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643438" y="1571625"/>
            <a:ext cx="3921125" cy="4440238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Times New Roman" pitchFamily="18" charset="0"/>
              <a:buNone/>
            </a:pPr>
            <a:r>
              <a:rPr lang="ru-RU" altLang="ru-RU" sz="2400" smtClean="0">
                <a:solidFill>
                  <a:schemeClr val="accent2"/>
                </a:solidFill>
              </a:rPr>
              <a:t>	</a:t>
            </a:r>
            <a:r>
              <a:rPr lang="ru-RU" altLang="ru-RU" sz="2000" smtClean="0"/>
              <a:t>26-27 апреля 1945 года полк вёл бои в окружении у г.Ратенов, западнее Берлина. Отважный заместитель командира полка вывел полк из окружения, сам был смертельно ранен </a:t>
            </a:r>
            <a:endParaRPr lang="ru-RU" altLang="ru-RU" sz="2000" b="1" smtClean="0">
              <a:solidFill>
                <a:schemeClr val="accent2"/>
              </a:solidFill>
            </a:endParaRPr>
          </a:p>
        </p:txBody>
      </p:sp>
      <p:pic>
        <p:nvPicPr>
          <p:cNvPr id="20485" name="Picture 5" descr="C:\Documents and Settings\Admin\Рабочий стол\7 февраля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748" y="141287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1" descr="C:\Users\Школа\AppData\Local\Temp\Rar$DI87.856\К док-ту о безвозвратных потерях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" y="4000500"/>
            <a:ext cx="3733800" cy="2643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Рисунок 1" descr="C:\Users\Школа\AppData\Local\Temp\Rar$DI15.856\К док-ту, уточняющему потери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7813" y="3929063"/>
            <a:ext cx="2060575" cy="2930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 bwMode="auto">
          <a:xfrm>
            <a:off x="714375" y="6357938"/>
            <a:ext cx="3643313" cy="5000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chemeClr val="bg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  </a:t>
            </a:r>
            <a:r>
              <a:rPr lang="ru-RU" altLang="ru-RU">
                <a:solidFill>
                  <a:schemeClr val="tx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документ, уточняющий потери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4786313" y="6357938"/>
            <a:ext cx="4143375" cy="5000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chemeClr val="bg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>
                <a:solidFill>
                  <a:schemeClr val="tx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документ о безвозвратных потерях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68313" y="333375"/>
            <a:ext cx="7993062" cy="1250950"/>
          </a:xfrm>
        </p:spPr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1408 день войны</a:t>
            </a:r>
          </a:p>
        </p:txBody>
      </p:sp>
      <p:sp>
        <p:nvSpPr>
          <p:cNvPr id="21507" name="Текст 2"/>
          <p:cNvSpPr>
            <a:spLocks noGrp="1"/>
          </p:cNvSpPr>
          <p:nvPr>
            <p:ph sz="half" idx="1"/>
          </p:nvPr>
        </p:nvSpPr>
        <p:spPr>
          <a:xfrm>
            <a:off x="285750" y="1752600"/>
            <a:ext cx="4200525" cy="4259263"/>
          </a:xfrm>
        </p:spPr>
        <p:txBody>
          <a:bodyPr/>
          <a:lstStyle/>
          <a:p>
            <a:pPr eaLnBrk="1" hangingPunct="1">
              <a:buFont typeface="Times New Roman" pitchFamily="18" charset="0"/>
              <a:buNone/>
            </a:pPr>
            <a:r>
              <a:rPr lang="en-US" altLang="ru-RU" sz="2400" smtClean="0"/>
              <a:t>	</a:t>
            </a:r>
            <a:r>
              <a:rPr lang="ru-RU" altLang="ru-RU" sz="2400" smtClean="0"/>
              <a:t>Жизнь Алексея Якунина в расцвете сил оборвалась в боях под Берлином 29 апреля 1945 года, за 1</a:t>
            </a:r>
            <a:r>
              <a:rPr lang="en-US" altLang="ru-RU" sz="2400" smtClean="0"/>
              <a:t>0</a:t>
            </a:r>
            <a:r>
              <a:rPr lang="ru-RU" altLang="ru-RU" sz="2400" smtClean="0"/>
              <a:t> дней до Победы. А было ему всего 27 лет. Он похоронен в городе Ландсберг (Восточная</a:t>
            </a:r>
            <a:r>
              <a:rPr lang="en-US" altLang="ru-RU" sz="2400" smtClean="0"/>
              <a:t> </a:t>
            </a:r>
            <a:r>
              <a:rPr lang="ru-RU" altLang="ru-RU" sz="2400" smtClean="0"/>
              <a:t>Германия).</a:t>
            </a:r>
            <a:endParaRPr lang="ru-RU" altLang="ru-RU" smtClean="0"/>
          </a:p>
        </p:txBody>
      </p:sp>
      <p:pic>
        <p:nvPicPr>
          <p:cNvPr id="21508" name="Содержимое 10" descr="clip_image002.jpg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994275" y="1600200"/>
            <a:ext cx="3651250" cy="4724400"/>
          </a:xfrm>
        </p:spPr>
      </p:pic>
      <p:sp>
        <p:nvSpPr>
          <p:cNvPr id="5" name="Прямоугольник 4"/>
          <p:cNvSpPr/>
          <p:nvPr/>
        </p:nvSpPr>
        <p:spPr bwMode="auto">
          <a:xfrm>
            <a:off x="4786313" y="6143625"/>
            <a:ext cx="4071937" cy="4286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chemeClr val="tx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приказ об исключении из списков</a:t>
            </a:r>
          </a:p>
        </p:txBody>
      </p:sp>
      <p:sp>
        <p:nvSpPr>
          <p:cNvPr id="10" name="Заголовок 1"/>
          <p:cNvSpPr txBox="1">
            <a:spLocks/>
          </p:cNvSpPr>
          <p:nvPr/>
        </p:nvSpPr>
        <p:spPr bwMode="auto">
          <a:xfrm>
            <a:off x="428625" y="357188"/>
            <a:ext cx="7993063" cy="1250950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lIns="90000" tIns="46800" rIns="90000" bIns="46800" anchor="b"/>
          <a:lstStyle/>
          <a:p>
            <a:pPr>
              <a:defRPr/>
            </a:pPr>
            <a:endParaRPr lang="ru-RU" altLang="ru-RU" sz="2800" b="1" i="1" kern="0" dirty="0">
              <a:solidFill>
                <a:srgbClr val="FF0000"/>
              </a:solidFill>
              <a:latin typeface="+mj-lt"/>
              <a:cs typeface="+mj-cs"/>
            </a:endParaRPr>
          </a:p>
        </p:txBody>
      </p:sp>
      <p:pic>
        <p:nvPicPr>
          <p:cNvPr id="21511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6600" y="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Звания героя достоин</a:t>
            </a:r>
          </a:p>
        </p:txBody>
      </p:sp>
      <p:pic>
        <p:nvPicPr>
          <p:cNvPr id="22531" name="Содержимое 8" descr="якунин.jpeg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43000" y="1714500"/>
            <a:ext cx="2803525" cy="3286125"/>
          </a:xfrm>
        </p:spPr>
      </p:pic>
      <p:sp>
        <p:nvSpPr>
          <p:cNvPr id="2" name="Rectangle 6"/>
          <p:cNvSpPr>
            <a:spLocks noGrp="1" noChangeArrowheads="1"/>
          </p:cNvSpPr>
          <p:nvPr>
            <p:ph type="body" sz="half" idx="2"/>
          </p:nvPr>
        </p:nvSpPr>
        <p:spPr>
          <a:xfrm>
            <a:off x="4143375" y="1752600"/>
            <a:ext cx="5000625" cy="4259263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defRPr/>
            </a:pPr>
            <a:r>
              <a:rPr lang="en-US" altLang="ru-RU" sz="2400" smtClean="0"/>
              <a:t>	</a:t>
            </a:r>
            <a:r>
              <a:rPr lang="ru-RU" altLang="ru-RU" sz="2400" smtClean="0"/>
              <a:t>Указом Президиума Верховного Совета СССР от 15 мая 1946 года за образцовое выполнение боевых заданий командования на фронте борьбы с немецко-фашистскими захватчиками и проявленные при этом мужество и героизм гвардии майору Якунину Алексею Тимофеевичу посмертно присвоено звание Героя Советского Союза с вручением ордена Ленина и медали «Золотая Звезда». </a:t>
            </a:r>
            <a:br>
              <a:rPr lang="ru-RU" altLang="ru-RU" sz="2400" smtClean="0"/>
            </a:br>
            <a:r>
              <a:rPr lang="ru-RU" altLang="ru-RU" sz="2400" smtClean="0"/>
              <a:t/>
            </a:r>
            <a:br>
              <a:rPr lang="ru-RU" altLang="ru-RU" sz="2400" smtClean="0"/>
            </a:br>
            <a:endParaRPr lang="ru-RU" altLang="ru-RU" sz="2400" smtClean="0"/>
          </a:p>
        </p:txBody>
      </p:sp>
      <p:pic>
        <p:nvPicPr>
          <p:cNvPr id="23557" name="Picture 8" descr="i?id=99647347&amp;tov=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8" y="5000625"/>
            <a:ext cx="920750" cy="153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9" descr="ОРДЕН ЛЕНИНА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5000625"/>
            <a:ext cx="720725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7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84138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8"/>
          <p:cNvSpPr>
            <a:spLocks noGrp="1" noChangeArrowheads="1"/>
          </p:cNvSpPr>
          <p:nvPr>
            <p:ph type="title"/>
          </p:nvPr>
        </p:nvSpPr>
        <p:spPr>
          <a:xfrm>
            <a:off x="142875" y="261938"/>
            <a:ext cx="8424863" cy="881062"/>
          </a:xfrm>
        </p:spPr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</a:rPr>
              <a:t>Карта-схема боевого пути Героя</a:t>
            </a:r>
          </a:p>
        </p:txBody>
      </p:sp>
      <p:pic>
        <p:nvPicPr>
          <p:cNvPr id="28" name="Рисунок 27" descr="C:\Users\Школа\AppData\Local\Microsoft\Windows\Temporary Internet Files\Content.Word\image[2].pn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552" y="837468"/>
            <a:ext cx="8143875" cy="5143500"/>
          </a:xfrm>
          <a:prstGeom prst="rect">
            <a:avLst/>
          </a:prstGeom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</p:pic>
      <p:sp>
        <p:nvSpPr>
          <p:cNvPr id="30" name="Прямоугольник 29"/>
          <p:cNvSpPr/>
          <p:nvPr/>
        </p:nvSpPr>
        <p:spPr bwMode="auto">
          <a:xfrm>
            <a:off x="0" y="3861048"/>
            <a:ext cx="1111052" cy="35718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 dirty="0">
                <a:solidFill>
                  <a:srgbClr val="FF0000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 sz="1600" dirty="0" err="1">
                <a:solidFill>
                  <a:srgbClr val="FF0000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Ратенов</a:t>
            </a:r>
            <a:endParaRPr lang="ru-RU" altLang="ru-RU" sz="1600" dirty="0">
              <a:solidFill>
                <a:srgbClr val="FF0000"/>
              </a:solidFill>
              <a:latin typeface="Arial" charset="0"/>
              <a:ea typeface="Lucida Sans Unicode" pitchFamily="34" charset="0"/>
              <a:cs typeface="Lucida Sans Unicode" pitchFamily="34" charset="0"/>
            </a:endParaRPr>
          </a:p>
        </p:txBody>
      </p:sp>
      <p:sp>
        <p:nvSpPr>
          <p:cNvPr id="32" name="Прямоугольник 31"/>
          <p:cNvSpPr/>
          <p:nvPr/>
        </p:nvSpPr>
        <p:spPr bwMode="auto">
          <a:xfrm>
            <a:off x="467544" y="5980968"/>
            <a:ext cx="5143500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chemeClr val="bg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  </a:t>
            </a:r>
            <a:r>
              <a:rPr lang="ru-RU" altLang="ru-RU">
                <a:solidFill>
                  <a:srgbClr val="FF0000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Расстояние от Чиганар до Ратенов 2504 км</a:t>
            </a:r>
          </a:p>
        </p:txBody>
      </p:sp>
      <p:pic>
        <p:nvPicPr>
          <p:cNvPr id="23559" name="Рисунок 34" descr="C:\Documents and Settings\Admin\Рабочий стол\мы выбираем\SAM_38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125" y="3714750"/>
            <a:ext cx="1809750" cy="224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60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8242" y="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8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254000"/>
            <a:ext cx="8229600" cy="1143000"/>
          </a:xfrm>
        </p:spPr>
        <p:txBody>
          <a:bodyPr rtlCol="0">
            <a:normAutofit fontScale="90000"/>
          </a:bodyPr>
          <a:lstStyle/>
          <a:p>
            <a:pPr marL="54864" eaLnBrk="1" fontAlgn="auto" hangingPunct="1">
              <a:spcAft>
                <a:spcPts val="0"/>
              </a:spcAft>
              <a:defRPr/>
            </a:pPr>
            <a:r>
              <a:rPr lang="ru-RU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Улица названа в честь Героя Советского Союза</a:t>
            </a:r>
            <a:r>
              <a:rPr lang="en-US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/>
            </a:r>
            <a:br>
              <a:rPr lang="en-US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Якунина</a:t>
            </a:r>
            <a:r>
              <a:rPr lang="en-US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Алексея</a:t>
            </a:r>
            <a:r>
              <a:rPr lang="en-US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altLang="ru-RU" sz="2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Тимофеевича</a:t>
            </a:r>
          </a:p>
        </p:txBody>
      </p:sp>
      <p:sp>
        <p:nvSpPr>
          <p:cNvPr id="31" name="Прямоугольник 30"/>
          <p:cNvSpPr/>
          <p:nvPr/>
        </p:nvSpPr>
        <p:spPr bwMode="auto">
          <a:xfrm>
            <a:off x="6786563" y="2286000"/>
            <a:ext cx="1714500" cy="357188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chemeClr val="bg1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 </a:t>
            </a:r>
            <a:r>
              <a:rPr lang="ru-RU" altLang="ru-RU">
                <a:solidFill>
                  <a:srgbClr val="FF0000"/>
                </a:solidFill>
                <a:latin typeface="Arial" charset="0"/>
                <a:ea typeface="Lucida Sans Unicode" pitchFamily="34" charset="0"/>
                <a:cs typeface="Lucida Sans Unicode" pitchFamily="34" charset="0"/>
              </a:rPr>
              <a:t>Чиганары</a:t>
            </a:r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14625" y="928688"/>
            <a:ext cx="6429375" cy="3929062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just"/>
            <a:r>
              <a:rPr lang="ru-RU" altLang="ru-RU" sz="1600" b="1" i="1">
                <a:solidFill>
                  <a:srgbClr val="000000"/>
                </a:solidFill>
                <a:ea typeface="Lucida Sans Unicode" pitchFamily="34" charset="0"/>
                <a:cs typeface="Lucida Sans Unicode" pitchFamily="34" charset="0"/>
              </a:rPr>
              <a:t>А.Т.Якунин – наш земляк. Он родился в 1918 году в селе Чиганары Ядринского района в крестьянской семье. В Великой Отечественной войне прошел от Москвы до Берлина, участвовал во многих боях. Сражался на Брянском, Воронежском, Юго-Западном, Центральном, Белорусском фронтах. Дважды был ранен. К 1945 году вырос до майора, заместителя командира 54-го гвардейского кавалерийского полка по политической части. 27 апреля 1945 года полк вел бои в окружении г.Ратенов. Отважный заместитель командира полка вывел полк из окружения, сам был смертельно ранен. Жизнь Алексея Якунина в расцвете сил оборвалась в боях под Берлином 29 апреля, за 10 дней до Победы. Указом Президиума Верховного Совета СССР от 15 мая 1946 года ему посмертно присвоено звание Героя Советского Союза.</a:t>
            </a:r>
          </a:p>
        </p:txBody>
      </p:sp>
      <p:pic>
        <p:nvPicPr>
          <p:cNvPr id="24581" name="Picture 12" descr="C:\Documents and Settings\Admin\Рабочий стол\где эта улица\медали\за отвагу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929188"/>
            <a:ext cx="6858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2" name="Picture 15" descr="C:\Documents and Settings\Admin\Рабочий стол\где эта улица\медали\i[8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75" y="5000625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3" name="Picture 16" descr="C:\Documents and Settings\Admin\Рабочий стол\где эта улица\медали\i[8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38" y="5000625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4" name="Picture 17" descr="C:\Documents and Settings\Admin\Рабочий стол\где эта улица\медали\i[8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1625" y="4929188"/>
            <a:ext cx="19050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5" name="Picture 17" descr="ОРДЕН КРАСНОЙ ЗВЕЗДЫ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0125" y="5072063"/>
            <a:ext cx="1214438" cy="115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6" name="Picture 14" descr="C:\Documents and Settings\Admin\Рабочий стол\где эта улица\медали\i5YZS4HGI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28938" y="5072063"/>
            <a:ext cx="1147762" cy="1203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7" name="Picture 13" descr="C:\Documents and Settings\Admin\Рабочий стол\где эта улица\медали\i5YZS4HGI 2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2063" y="5000625"/>
            <a:ext cx="1143000" cy="119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8" name="Picture 2" descr="C:\Documents and Settings\Admin\Рабочий стол\где эта улица\медали\ленин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500" y="4857750"/>
            <a:ext cx="733425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9" name="Picture 3" descr="C:\Documents and Settings\Admin\Рабочий стол\где эта улица\медали\pic_160[1]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2438" y="5000625"/>
            <a:ext cx="719137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Прямоугольник 20"/>
          <p:cNvSpPr/>
          <p:nvPr/>
        </p:nvSpPr>
        <p:spPr>
          <a:xfrm>
            <a:off x="285750" y="6286500"/>
            <a:ext cx="8858250" cy="35718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r>
              <a:rPr lang="ru-RU" sz="1600" dirty="0"/>
              <a:t> </a:t>
            </a:r>
            <a:r>
              <a:rPr lang="ru-RU" sz="1200" dirty="0"/>
              <a:t>04.02.1942,  	28.02.1943, 	05.12.1943,	02.09.1944, 	30.09.1944, 	07.10.1944, 	05.03.1945,	 15.05.1946, 	15.05.1946</a:t>
            </a:r>
          </a:p>
        </p:txBody>
      </p:sp>
      <p:pic>
        <p:nvPicPr>
          <p:cNvPr id="16" name="Содержимое 8" descr="якунин.jpeg"/>
          <p:cNvPicPr>
            <a:picLocks noChangeAspect="1"/>
          </p:cNvPicPr>
          <p:nvPr/>
        </p:nvPicPr>
        <p:blipFill>
          <a:blip r:embed="rId8"/>
          <a:srcRect/>
          <a:stretch>
            <a:fillRect/>
          </a:stretch>
        </p:blipFill>
        <p:spPr>
          <a:xfrm>
            <a:off x="0" y="1357298"/>
            <a:ext cx="2664157" cy="3337081"/>
          </a:xfrm>
          <a:prstGeom prst="ellipse">
            <a:avLst/>
          </a:prstGeom>
          <a:ln w="88900" cap="sq">
            <a:noFill/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Использованная литература</a:t>
            </a:r>
          </a:p>
        </p:txBody>
      </p:sp>
      <p:sp>
        <p:nvSpPr>
          <p:cNvPr id="2662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z="1800" dirty="0"/>
              <a:t>Гарина Е. Памяти Героя будьте достойны. Знамя труда. – 2010, № 64.</a:t>
            </a:r>
          </a:p>
          <a:p>
            <a:pPr lvl="0"/>
            <a:r>
              <a:rPr lang="ru-RU" sz="1800" dirty="0"/>
              <a:t>Герои Советского Союза. Краткий биографический словарь. Том 2. М.: </a:t>
            </a:r>
            <a:r>
              <a:rPr lang="ru-RU" sz="1800" dirty="0" err="1"/>
              <a:t>Воениз</a:t>
            </a:r>
            <a:r>
              <a:rPr lang="ru-RU" sz="1800" dirty="0"/>
              <a:t>., 1988</a:t>
            </a:r>
          </a:p>
          <a:p>
            <a:pPr lvl="0"/>
            <a:r>
              <a:rPr lang="ru-RU" sz="1800" dirty="0" err="1"/>
              <a:t>Изоркин</a:t>
            </a:r>
            <a:r>
              <a:rPr lang="ru-RU" sz="1800" dirty="0"/>
              <a:t> А. В. Якунин Алексей Тимофеевич. Чувашская энциклопедия. </a:t>
            </a:r>
            <a:r>
              <a:rPr lang="ru-RU" sz="1800" dirty="0" smtClean="0"/>
              <a:t>Том 4. Чебоксары</a:t>
            </a:r>
            <a:r>
              <a:rPr lang="ru-RU" sz="1800" dirty="0"/>
              <a:t>, 2011, </a:t>
            </a:r>
            <a:r>
              <a:rPr lang="ru-RU" sz="1800" dirty="0" smtClean="0"/>
              <a:t>726 </a:t>
            </a:r>
            <a:r>
              <a:rPr lang="ru-RU" sz="1800" dirty="0"/>
              <a:t>с.</a:t>
            </a:r>
          </a:p>
          <a:p>
            <a:pPr lvl="0"/>
            <a:r>
              <a:rPr lang="ru-RU" sz="1800" dirty="0"/>
              <a:t>Михайлов В.М. Уроженцы Чувашии на фронтах Великой Отечественной войны: сборник документов: извлечения из наградных листов. Чувашское книжное издательство, 1987, 87 с.</a:t>
            </a:r>
          </a:p>
          <a:p>
            <a:pPr lvl="0"/>
            <a:r>
              <a:rPr lang="ru-RU" sz="1800" dirty="0"/>
              <a:t>Моисеев Д. Десять дней до Победы. Молодёжная газета. – 2012, №50</a:t>
            </a:r>
          </a:p>
          <a:p>
            <a:pPr lvl="0"/>
            <a:r>
              <a:rPr lang="ru-RU" sz="1800" dirty="0" err="1"/>
              <a:t>Мурышкин</a:t>
            </a:r>
            <a:r>
              <a:rPr lang="ru-RU" sz="1800" dirty="0"/>
              <a:t> Н. От Москвы до Берлина. - Наши земляки - Герои Советского Союза, 3-е изд. Чебоксары, 1980.</a:t>
            </a:r>
          </a:p>
          <a:p>
            <a:pPr lvl="0"/>
            <a:r>
              <a:rPr lang="ru-RU" sz="1800" dirty="0"/>
              <a:t> </a:t>
            </a:r>
            <a:r>
              <a:rPr lang="en-US" sz="1800" dirty="0">
                <a:hlinkClick r:id="rId2"/>
              </a:rPr>
              <a:t>http</a:t>
            </a:r>
            <a:r>
              <a:rPr lang="ru-RU" sz="1800" dirty="0">
                <a:hlinkClick r:id="rId2"/>
              </a:rPr>
              <a:t>://</a:t>
            </a:r>
            <a:r>
              <a:rPr lang="en-US" sz="1800" dirty="0" err="1">
                <a:hlinkClick r:id="rId2"/>
              </a:rPr>
              <a:t>ru</a:t>
            </a:r>
            <a:r>
              <a:rPr lang="ru-RU" sz="1800" dirty="0">
                <a:hlinkClick r:id="rId2"/>
              </a:rPr>
              <a:t>.</a:t>
            </a:r>
            <a:r>
              <a:rPr lang="en-US" sz="1800" dirty="0" err="1">
                <a:hlinkClick r:id="rId2"/>
              </a:rPr>
              <a:t>obd</a:t>
            </a:r>
            <a:r>
              <a:rPr lang="ru-RU" sz="1800" dirty="0">
                <a:hlinkClick r:id="rId2"/>
              </a:rPr>
              <a:t>-</a:t>
            </a:r>
            <a:r>
              <a:rPr lang="en-US" sz="1800" dirty="0">
                <a:hlinkClick r:id="rId2"/>
              </a:rPr>
              <a:t>memorial</a:t>
            </a:r>
            <a:r>
              <a:rPr lang="ru-RU" sz="1800" dirty="0">
                <a:hlinkClick r:id="rId2"/>
              </a:rPr>
              <a:t>.</a:t>
            </a:r>
            <a:r>
              <a:rPr lang="en-US" sz="1800" dirty="0" err="1" smtClean="0">
                <a:hlinkClick r:id="rId2"/>
              </a:rPr>
              <a:t>ru</a:t>
            </a:r>
            <a:r>
              <a:rPr lang="ru-RU" sz="1800" dirty="0" smtClean="0"/>
              <a:t>  </a:t>
            </a:r>
            <a:endParaRPr lang="ru-RU" sz="1800" dirty="0"/>
          </a:p>
          <a:p>
            <a:pPr lvl="0"/>
            <a:r>
              <a:rPr lang="ru-RU" sz="1800" u="sng" dirty="0">
                <a:hlinkClick r:id="rId3"/>
              </a:rPr>
              <a:t>http://ru.wikipedia.org</a:t>
            </a:r>
            <a:r>
              <a:rPr lang="ru-RU" sz="1800" dirty="0"/>
              <a:t>.</a:t>
            </a:r>
            <a:r>
              <a:rPr lang="ru-RU" sz="1800" dirty="0">
                <a:hlinkClick r:id="rId3"/>
              </a:rPr>
              <a:t>ru.</a:t>
            </a:r>
            <a:endParaRPr lang="ru-RU" sz="1800" dirty="0"/>
          </a:p>
        </p:txBody>
      </p:sp>
      <p:pic>
        <p:nvPicPr>
          <p:cNvPr id="26628" name="Picture 4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26035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9585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i?id=138628076&amp;tov=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6063" y="3452813"/>
            <a:ext cx="2071687" cy="1187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0" y="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>
            <a:spLocks noChangeArrowheads="1"/>
          </p:cNvSpPr>
          <p:nvPr/>
        </p:nvSpPr>
        <p:spPr bwMode="auto">
          <a:xfrm>
            <a:off x="857250" y="2214563"/>
            <a:ext cx="714375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4800" b="1" i="1">
                <a:solidFill>
                  <a:srgbClr val="A5644E"/>
                </a:solidFill>
              </a:rPr>
              <a:t>Спасибо за внимание!</a:t>
            </a:r>
            <a:endParaRPr lang="ru-RU" altLang="ru-RU" sz="4800">
              <a:solidFill>
                <a:srgbClr val="A5644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497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4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Герой – человек, совершающий подвиг, </a:t>
            </a:r>
            <a:br>
              <a:rPr lang="ru-RU" altLang="ru-RU" sz="2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ru-RU" altLang="ru-RU" sz="2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необычный по своей храбрости, </a:t>
            </a:r>
            <a:br>
              <a:rPr lang="ru-RU" altLang="ru-RU" sz="2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</a:br>
            <a:r>
              <a:rPr lang="ru-RU" altLang="ru-RU" sz="2000" dirty="0" smtClean="0">
                <a:solidFill>
                  <a:schemeClr val="tx2">
                    <a:tint val="100000"/>
                    <a:shade val="90000"/>
                    <a:satMod val="250000"/>
                    <a:alpha val="100000"/>
                  </a:schemeClr>
                </a:solidFill>
              </a:rPr>
              <a:t>доблести, самоотверженности</a:t>
            </a:r>
          </a:p>
        </p:txBody>
      </p:sp>
      <p:sp>
        <p:nvSpPr>
          <p:cNvPr id="11267" name="Подзаголовок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algn="ctr" eaLnBrk="1" hangingPunct="1">
              <a:buClr>
                <a:srgbClr val="F0A22E"/>
              </a:buClr>
              <a:buNone/>
            </a:pPr>
            <a:r>
              <a:rPr lang="ru-RU" altLang="ru-RU" b="1" dirty="0" smtClean="0">
                <a:solidFill>
                  <a:srgbClr val="FF0000"/>
                </a:solidFill>
              </a:rPr>
              <a:t>Герой Советского Союза из </a:t>
            </a:r>
            <a:r>
              <a:rPr lang="ru-RU" altLang="ru-RU" b="1" dirty="0" err="1" smtClean="0">
                <a:solidFill>
                  <a:srgbClr val="FF0000"/>
                </a:solidFill>
              </a:rPr>
              <a:t>Чиганар</a:t>
            </a:r>
            <a:r>
              <a:rPr lang="ru-RU" altLang="ru-RU" b="1" dirty="0" smtClean="0">
                <a:solidFill>
                  <a:srgbClr val="FF0000"/>
                </a:solidFill>
              </a:rPr>
              <a:t> </a:t>
            </a:r>
            <a:endParaRPr lang="ru-RU" altLang="ru-RU" dirty="0" smtClean="0"/>
          </a:p>
        </p:txBody>
      </p:sp>
      <p:sp>
        <p:nvSpPr>
          <p:cNvPr id="11268" name="Text Box 7"/>
          <p:cNvSpPr txBox="1">
            <a:spLocks noChangeArrowheads="1"/>
          </p:cNvSpPr>
          <p:nvPr/>
        </p:nvSpPr>
        <p:spPr bwMode="auto">
          <a:xfrm>
            <a:off x="1071563" y="5500688"/>
            <a:ext cx="7072312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ru-RU" altLang="ru-RU" sz="3600" b="1">
                <a:solidFill>
                  <a:srgbClr val="603B14"/>
                </a:solidFill>
              </a:rPr>
              <a:t>Алексей Тимофеевич Якунин</a:t>
            </a:r>
          </a:p>
        </p:txBody>
      </p:sp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03848" y="2132856"/>
            <a:ext cx="2588350" cy="3286148"/>
          </a:xfrm>
          <a:prstGeom prst="round2Diag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70" name="Picture 7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2288" y="77788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2615017"/>
      </p:ext>
    </p:extLst>
  </p:cSld>
  <p:clrMapOvr>
    <a:masterClrMapping/>
  </p:clrMapOvr>
  <p:transition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>
                <a:solidFill>
                  <a:srgbClr val="FF0000"/>
                </a:solidFill>
              </a:rPr>
              <a:t>В Чиганарах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2291" name="Содержимое 6" descr="SAM_3855.JPG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1500" y="1143000"/>
            <a:ext cx="3476625" cy="2606675"/>
          </a:xfrm>
        </p:spPr>
      </p:pic>
      <p:pic>
        <p:nvPicPr>
          <p:cNvPr id="12292" name="Содержимое 8" descr="DSC00588.JPG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57188" y="3643313"/>
            <a:ext cx="4000500" cy="3000375"/>
          </a:xfrm>
        </p:spPr>
      </p:pic>
      <p:sp>
        <p:nvSpPr>
          <p:cNvPr id="10" name="TextBox 9"/>
          <p:cNvSpPr txBox="1"/>
          <p:nvPr/>
        </p:nvSpPr>
        <p:spPr>
          <a:xfrm>
            <a:off x="642910" y="6286520"/>
            <a:ext cx="3245760" cy="369332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>
              <a:defRPr/>
            </a:pPr>
            <a:r>
              <a:rPr lang="ru-RU" altLang="ru-RU" dirty="0">
                <a:solidFill>
                  <a:srgbClr val="0070C0"/>
                </a:solidFill>
              </a:rPr>
              <a:t>Внучатая племянница Героя</a:t>
            </a:r>
            <a:endParaRPr lang="ru-RU" dirty="0">
              <a:ln w="3175">
                <a:solidFill>
                  <a:schemeClr val="accent6">
                    <a:lumMod val="75000"/>
                  </a:schemeClr>
                </a:solidFill>
              </a:ln>
            </a:endParaRPr>
          </a:p>
        </p:txBody>
      </p:sp>
      <p:pic>
        <p:nvPicPr>
          <p:cNvPr id="12294" name="Содержимое 3" descr="DSC00633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4000500"/>
            <a:ext cx="3475037" cy="2606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5" name="Содержимое 12" descr="DSC00595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571500"/>
            <a:ext cx="3921125" cy="294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Прямоугольник 13"/>
          <p:cNvSpPr/>
          <p:nvPr/>
        </p:nvSpPr>
        <p:spPr bwMode="auto">
          <a:xfrm>
            <a:off x="4786313" y="3214688"/>
            <a:ext cx="3500437" cy="642937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rgbClr val="0070C0"/>
                </a:solidFill>
                <a:ea typeface="Lucida Sans Unicode" pitchFamily="34" charset="0"/>
                <a:cs typeface="Lucida Sans Unicode" pitchFamily="34" charset="0"/>
              </a:rPr>
              <a:t>Мемориальная доска в селе Чиганары</a:t>
            </a:r>
          </a:p>
        </p:txBody>
      </p:sp>
    </p:spTree>
  </p:cSld>
  <p:clrMapOvr>
    <a:masterClrMapping/>
  </p:clrMapOvr>
  <p:transition advTm="500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dirty="0" smtClean="0">
                <a:solidFill>
                  <a:srgbClr val="FF0000"/>
                </a:solidFill>
              </a:rPr>
              <a:t>Детство</a:t>
            </a:r>
          </a:p>
        </p:txBody>
      </p:sp>
      <p:sp>
        <p:nvSpPr>
          <p:cNvPr id="6147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14500"/>
            <a:ext cx="4572000" cy="4259263"/>
          </a:xfrm>
        </p:spPr>
        <p:txBody>
          <a:bodyPr rtlCol="0">
            <a:normAutofit fontScale="70000" lnSpcReduction="20000"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400" dirty="0" smtClean="0">
                <a:solidFill>
                  <a:schemeClr val="accent6">
                    <a:lumMod val="50000"/>
                  </a:schemeClr>
                </a:solidFill>
              </a:rPr>
              <a:t>	Родился 5 апреля 1918 года в селе Чиганары Ядринского района Чувашии в крестьянской семье. Русский.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3400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400" dirty="0" smtClean="0">
                <a:solidFill>
                  <a:schemeClr val="accent6">
                    <a:lumMod val="50000"/>
                  </a:schemeClr>
                </a:solidFill>
              </a:rPr>
              <a:t>        </a:t>
            </a:r>
            <a:r>
              <a:rPr lang="ru-RU" altLang="ru-RU" sz="3400" b="1" dirty="0" smtClean="0">
                <a:solidFill>
                  <a:schemeClr val="accent6">
                    <a:lumMod val="50000"/>
                  </a:schemeClr>
                </a:solidFill>
              </a:rPr>
              <a:t>Семья Якуниных: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endParaRPr lang="ru-RU" altLang="ru-RU" sz="3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400" dirty="0" smtClean="0">
                <a:solidFill>
                  <a:schemeClr val="accent6">
                    <a:lumMod val="50000"/>
                  </a:schemeClr>
                </a:solidFill>
              </a:rPr>
              <a:t>Отец - Тимофей Григорьевич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400" dirty="0" smtClean="0">
                <a:solidFill>
                  <a:schemeClr val="accent6">
                    <a:lumMod val="50000"/>
                  </a:schemeClr>
                </a:solidFill>
              </a:rPr>
              <a:t>Мать -  Матрёна Тимофеевна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400" dirty="0" smtClean="0">
                <a:solidFill>
                  <a:schemeClr val="accent6">
                    <a:lumMod val="50000"/>
                  </a:schemeClr>
                </a:solidFill>
              </a:rPr>
              <a:t>Сыновья - Андрей и Алексей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buFont typeface="Times New Roman" pitchFamily="18" charset="0"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3400" dirty="0" smtClean="0">
                <a:solidFill>
                  <a:schemeClr val="accent6">
                    <a:lumMod val="50000"/>
                  </a:schemeClr>
                </a:solidFill>
              </a:rPr>
              <a:t>Дочери – Любовь и Елизавета </a:t>
            </a:r>
          </a:p>
          <a:p>
            <a:pPr algn="ctr" eaLnBrk="1" fontAlgn="auto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/>
            </a:pP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r>
              <a:rPr lang="ru-RU" altLang="ru-RU" sz="1800" dirty="0" smtClean="0"/>
              <a:t/>
            </a:r>
            <a:br>
              <a:rPr lang="ru-RU" altLang="ru-RU" sz="1800" dirty="0" smtClean="0"/>
            </a:br>
            <a:endParaRPr lang="ru-RU" altLang="ru-RU" sz="1800" dirty="0" smtClean="0"/>
          </a:p>
        </p:txBody>
      </p:sp>
      <p:pic>
        <p:nvPicPr>
          <p:cNvPr id="13316" name="Picture 7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16750" y="26035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Содержимое 14" descr="Рисунок2.pn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214942" y="1785926"/>
            <a:ext cx="3064183" cy="3831181"/>
          </a:xfrm>
          <a:prstGeom prst="round2DiagRect">
            <a:avLst/>
          </a:prstGeom>
        </p:spPr>
      </p:pic>
    </p:spTree>
  </p:cSld>
  <p:clrMapOvr>
    <a:masterClrMapping/>
  </p:clrMapOvr>
  <p:transition advTm="5000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/>
          <p:cNvSpPr>
            <a:spLocks noGrp="1" noChangeArrowheads="1"/>
          </p:cNvSpPr>
          <p:nvPr>
            <p:ph type="title"/>
          </p:nvPr>
        </p:nvSpPr>
        <p:spPr>
          <a:xfrm>
            <a:off x="428625" y="285750"/>
            <a:ext cx="8715375" cy="1071563"/>
          </a:xfrm>
        </p:spPr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Учёба</a:t>
            </a:r>
            <a:r>
              <a:rPr lang="ru-RU" altLang="ru-RU" b="1" smtClean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4339" name="Rectangle 5"/>
          <p:cNvSpPr>
            <a:spLocks noGrp="1" noChangeArrowheads="1"/>
          </p:cNvSpPr>
          <p:nvPr>
            <p:ph type="body" sz="half" idx="1"/>
          </p:nvPr>
        </p:nvSpPr>
        <p:spPr>
          <a:xfrm>
            <a:off x="434975" y="1144588"/>
            <a:ext cx="4857750" cy="4381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1800" smtClean="0"/>
              <a:t>	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ru-RU" altLang="ru-RU" sz="1800" smtClean="0"/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Восьмилетний мальчик в 1926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году переступил порог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Чиганарской начальной школы.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Продолжил учёбу в Балдаевской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Школе Колхозной Молодежи.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Алексей окончил Ядринский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сельскохозяйственный техникум по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400" smtClean="0"/>
              <a:t>специальности «агроном».</a:t>
            </a:r>
          </a:p>
          <a:p>
            <a:pPr eaLnBrk="1" hangingPunct="1">
              <a:lnSpc>
                <a:spcPct val="80000"/>
              </a:lnSpc>
              <a:buFontTx/>
              <a:buNone/>
            </a:pPr>
            <a:r>
              <a:rPr lang="ru-RU" altLang="ru-RU" sz="1800" smtClean="0"/>
              <a:t/>
            </a:r>
            <a:br>
              <a:rPr lang="ru-RU" altLang="ru-RU" sz="1800" smtClean="0"/>
            </a:br>
            <a:r>
              <a:rPr lang="ru-RU" altLang="ru-RU" sz="1800" smtClean="0"/>
              <a:t/>
            </a:r>
            <a:br>
              <a:rPr lang="ru-RU" altLang="ru-RU" sz="1800" smtClean="0"/>
            </a:br>
            <a:endParaRPr lang="ru-RU" altLang="ru-RU" sz="1800" smtClean="0"/>
          </a:p>
        </p:txBody>
      </p:sp>
      <p:pic>
        <p:nvPicPr>
          <p:cNvPr id="14340" name="Picture 7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8013" y="114300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Содержимое 11" descr="SAM_4010.JPG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>
          <a:xfrm>
            <a:off x="5222875" y="2059781"/>
            <a:ext cx="3921125" cy="2940844"/>
          </a:xfrm>
          <a:prstGeom prst="round2DiagRect">
            <a:avLst/>
          </a:prstGeom>
        </p:spPr>
      </p:pic>
      <p:sp>
        <p:nvSpPr>
          <p:cNvPr id="9" name="Прямоугольник 8"/>
          <p:cNvSpPr/>
          <p:nvPr/>
        </p:nvSpPr>
        <p:spPr bwMode="auto">
          <a:xfrm>
            <a:off x="5572125" y="5000625"/>
            <a:ext cx="2643188" cy="500063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rgbClr val="0070C0"/>
                </a:solidFill>
                <a:ea typeface="Lucida Sans Unicode" pitchFamily="34" charset="0"/>
                <a:cs typeface="Lucida Sans Unicode" pitchFamily="34" charset="0"/>
              </a:rPr>
              <a:t>Чиганарская школа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Служба в армии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sz="half" idx="2"/>
          </p:nvPr>
        </p:nvSpPr>
        <p:spPr>
          <a:xfrm>
            <a:off x="4000500" y="1752600"/>
            <a:ext cx="5143500" cy="4391025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000" smtClean="0">
                <a:solidFill>
                  <a:schemeClr val="accent2"/>
                </a:solidFill>
              </a:rPr>
              <a:t>	</a:t>
            </a:r>
            <a:r>
              <a:rPr lang="ru-RU" altLang="ru-RU" sz="2400" smtClean="0"/>
              <a:t>В военную службу призвали в 1938 году. Отличника боевой и политической подготовки на втором году службы направили на учёбу в Сталинградское военное училище. Здесь Алексея Якунина застала война, 20 июля 1941 года он ушёл на фронт.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ru-RU" altLang="ru-RU" sz="2400" smtClean="0"/>
          </a:p>
        </p:txBody>
      </p:sp>
      <p:pic>
        <p:nvPicPr>
          <p:cNvPr id="15364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214313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Содержимое 6" descr="NWRmNjY3Y[1].jpg"/>
          <p:cNvPicPr>
            <a:picLocks noGrp="1" noChangeAspect="1"/>
          </p:cNvPicPr>
          <p:nvPr>
            <p:ph sz="half" idx="1"/>
          </p:nvPr>
        </p:nvPicPr>
        <p:blipFill>
          <a:blip r:embed="rId4"/>
          <a:srcRect/>
          <a:stretch>
            <a:fillRect/>
          </a:stretch>
        </p:blipFill>
        <p:spPr>
          <a:xfrm>
            <a:off x="785813" y="1643063"/>
            <a:ext cx="2889250" cy="3800475"/>
          </a:xfrm>
          <a:prstGeom prst="roundRect">
            <a:avLst/>
          </a:prstGeom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Боевое крещение</a:t>
            </a:r>
          </a:p>
        </p:txBody>
      </p:sp>
      <p:sp>
        <p:nvSpPr>
          <p:cNvPr id="1638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>
              <a:buFont typeface="Times New Roman" pitchFamily="18" charset="0"/>
              <a:buNone/>
            </a:pPr>
            <a:r>
              <a:rPr lang="ru-RU" altLang="ru-RU" sz="2400" b="1" smtClean="0"/>
              <a:t>…</a:t>
            </a:r>
            <a:r>
              <a:rPr lang="ru-RU" altLang="ru-RU" sz="2400" smtClean="0"/>
              <a:t>Август 1941 года.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Гитлеровцы, не считаясь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с потерями, рвутся к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столице нашей Родины – 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Москве. Здесь, в боях под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Москвой, Алексей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принимает боевое</a:t>
            </a:r>
          </a:p>
          <a:p>
            <a:pPr eaLnBrk="1" hangingPunct="1">
              <a:buFont typeface="Times New Roman" pitchFamily="18" charset="0"/>
              <a:buNone/>
            </a:pPr>
            <a:r>
              <a:rPr lang="ru-RU" altLang="ru-RU" sz="2400" smtClean="0"/>
              <a:t>крещение.</a:t>
            </a:r>
          </a:p>
          <a:p>
            <a:pPr eaLnBrk="1" hangingPunct="1">
              <a:buFont typeface="Times New Roman" pitchFamily="18" charset="0"/>
              <a:buNone/>
            </a:pPr>
            <a:endParaRPr lang="ru-RU" altLang="ru-RU" sz="2400" smtClean="0"/>
          </a:p>
        </p:txBody>
      </p:sp>
      <p:pic>
        <p:nvPicPr>
          <p:cNvPr id="16388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688" y="549275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1" descr="http://obd-memorial.ru/memorial/fullimage?id=84464347&amp;id1=457af505adde602b1ef0455a80a732e4&amp;path=Z/014/0012/0000160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498975" y="1785938"/>
            <a:ext cx="4430713" cy="3357562"/>
          </a:xfrm>
          <a:noFill/>
        </p:spPr>
      </p:pic>
      <p:sp>
        <p:nvSpPr>
          <p:cNvPr id="8" name="Прямоугольник 7"/>
          <p:cNvSpPr/>
          <p:nvPr/>
        </p:nvSpPr>
        <p:spPr bwMode="auto">
          <a:xfrm>
            <a:off x="5214938" y="5072063"/>
            <a:ext cx="3071812" cy="42862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ru-RU" altLang="ru-RU">
                <a:solidFill>
                  <a:srgbClr val="0070C0"/>
                </a:solidFill>
                <a:ea typeface="Lucida Sans Unicode" pitchFamily="34" charset="0"/>
                <a:cs typeface="Lucida Sans Unicode" pitchFamily="34" charset="0"/>
              </a:rPr>
              <a:t>Личная карточка бойца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333375"/>
            <a:ext cx="7993063" cy="1250950"/>
          </a:xfrm>
        </p:spPr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От Москвы до Берлина</a:t>
            </a:r>
          </a:p>
        </p:txBody>
      </p:sp>
      <p:pic>
        <p:nvPicPr>
          <p:cNvPr id="17411" name="Picture 4" descr="i?id=130029064&amp;tov=3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14438" y="1143000"/>
            <a:ext cx="2433637" cy="1854200"/>
          </a:xfrm>
        </p:spPr>
      </p:pic>
      <p:sp>
        <p:nvSpPr>
          <p:cNvPr id="17412" name="Rectangle 4"/>
          <p:cNvSpPr>
            <a:spLocks noGrp="1" noChangeArrowheads="1"/>
          </p:cNvSpPr>
          <p:nvPr>
            <p:ph type="body" sz="half" idx="2"/>
          </p:nvPr>
        </p:nvSpPr>
        <p:spPr>
          <a:xfrm>
            <a:off x="4357688" y="1752600"/>
            <a:ext cx="4429125" cy="4748213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1800" smtClean="0"/>
              <a:t>	</a:t>
            </a:r>
            <a:r>
              <a:rPr lang="ru-RU" altLang="ru-RU" sz="2000" smtClean="0"/>
              <a:t>Сражался с гитлеровскими оккупантами на Брянском, Воронежском, Белорусском фронтах. Дважды был ранен.</a:t>
            </a:r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endParaRPr lang="ru-RU" altLang="ru-RU" sz="2000" smtClean="0"/>
          </a:p>
          <a:p>
            <a:pPr eaLnBrk="1" hangingPunct="1">
              <a:lnSpc>
                <a:spcPct val="80000"/>
              </a:lnSpc>
              <a:buFont typeface="Times New Roman" pitchFamily="18" charset="0"/>
              <a:buNone/>
            </a:pPr>
            <a:r>
              <a:rPr lang="ru-RU" altLang="ru-RU" sz="2000" smtClean="0"/>
              <a:t>	К 1945 году вырос до майора, заместителя командира 54-го гвардейского кавалерийского полка по политической части 14-й гвардейской кавалерийской дивизии </a:t>
            </a:r>
            <a:r>
              <a:rPr lang="ru-RU" altLang="ru-RU" sz="1800" smtClean="0"/>
              <a:t/>
            </a:r>
            <a:br>
              <a:rPr lang="ru-RU" altLang="ru-RU" sz="1800" smtClean="0"/>
            </a:br>
            <a:r>
              <a:rPr lang="ru-RU" altLang="ru-RU" sz="1800" smtClean="0"/>
              <a:t/>
            </a:r>
            <a:br>
              <a:rPr lang="ru-RU" altLang="ru-RU" sz="1800" smtClean="0"/>
            </a:br>
            <a:endParaRPr lang="ru-RU" altLang="ru-RU" sz="1800" smtClean="0"/>
          </a:p>
        </p:txBody>
      </p:sp>
      <p:pic>
        <p:nvPicPr>
          <p:cNvPr id="17413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88913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4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3071813"/>
            <a:ext cx="4238625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8" descr="ОРДЕН ОТЕЧЕСТВЕННОЙ ВОЙНЫ 1 СТЕПЕ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844675"/>
            <a:ext cx="16573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5" name="Picture 10" descr="ОРДЕН ОТЕЧЕСТВЕННОЙ ВОЙНЫ 2 СТЕПЕНИ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3688" y="1714500"/>
            <a:ext cx="1533525" cy="1695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17" descr="ОРДЕН КРАСНОЙ ЗВЕЗДЫ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0" y="1928813"/>
            <a:ext cx="15049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7" name="Picture 19" descr="МЕДАЛЬ &quot;ЗА ОТВАГУ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00188"/>
            <a:ext cx="12096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8" name="Picture 20" descr="ОРДЕН КРАСНОГО ЗНА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429000"/>
            <a:ext cx="1066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9" name="Rectangle 2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301625"/>
            <a:ext cx="7415213" cy="1127125"/>
          </a:xfrm>
        </p:spPr>
        <p:txBody>
          <a:bodyPr/>
          <a:lstStyle/>
          <a:p>
            <a:pPr marL="53975" eaLnBrk="1" fontAlgn="auto" hangingPunct="1">
              <a:spcAft>
                <a:spcPts val="0"/>
              </a:spcAft>
              <a:defRPr/>
            </a:pPr>
            <a:r>
              <a:rPr lang="ru-RU" altLang="ru-RU" sz="2800" b="1" i="1" smtClean="0">
                <a:solidFill>
                  <a:srgbClr val="FF0000"/>
                </a:solidFill>
              </a:rPr>
              <a:t>Как много у него наград!</a:t>
            </a:r>
          </a:p>
        </p:txBody>
      </p:sp>
      <p:sp>
        <p:nvSpPr>
          <p:cNvPr id="18440" name="Rectangle 24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5500688"/>
            <a:ext cx="9144000" cy="1357312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Times New Roman" pitchFamily="18" charset="0"/>
              <a:buNone/>
            </a:pPr>
            <a:r>
              <a:rPr lang="ru-RU" altLang="ru-RU" sz="2400" smtClean="0"/>
              <a:t>	Медаль «За отвагу», орден Красной Звезды, Отечественной войны 1 и II степеней, три ордена Красного Знамени.</a:t>
            </a:r>
          </a:p>
        </p:txBody>
      </p:sp>
      <p:pic>
        <p:nvPicPr>
          <p:cNvPr id="18441" name="Picture 25" descr="ОРДЕН КРАСНОГО ЗНА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429000"/>
            <a:ext cx="1066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26" descr="ОРДЕН КРАСНОГО ЗНА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3500438"/>
            <a:ext cx="1066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19" descr="МЕДАЛЬ &quot;ЗА ОТВАГУ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250" y="1500188"/>
            <a:ext cx="12096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4" name="Picture 19" descr="МЕДАЛЬ &quot;ЗА ОТВАГУ&quot;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1500188"/>
            <a:ext cx="1209675" cy="219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5" name="Picture 8" descr="ОРДЕН ОТЕЧЕСТВЕННОЙ ВОЙНЫ 1 СТЕПЕНИ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785938"/>
            <a:ext cx="1657350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6" name="Picture 20" descr="ОРДЕН КРАСНОГО ЗНА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313" y="3429000"/>
            <a:ext cx="1066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7" name="Picture 26" descr="ОРДЕН КРАСНОГО ЗНА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9313" y="3500438"/>
            <a:ext cx="1066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8" name="Picture 25" descr="ОРДЕН КРАСНОГО ЗНАМЕНИ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0" y="3429000"/>
            <a:ext cx="1066800" cy="209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9" name="Picture 5" descr="F:\НПК Якунин\к 65 летию победы\НПК Якунин\медали\i8NODRDFX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188913"/>
            <a:ext cx="205740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Трек">
    <a:dk1>
      <a:sysClr val="windowText" lastClr="000000"/>
    </a:dk1>
    <a:lt1>
      <a:sysClr val="window" lastClr="FFFFFF"/>
    </a:lt1>
    <a:dk2>
      <a:srgbClr val="4E3B30"/>
    </a:dk2>
    <a:lt2>
      <a:srgbClr val="FBEEC9"/>
    </a:lt2>
    <a:accent1>
      <a:srgbClr val="F0A22E"/>
    </a:accent1>
    <a:accent2>
      <a:srgbClr val="A5644E"/>
    </a:accent2>
    <a:accent3>
      <a:srgbClr val="B58B80"/>
    </a:accent3>
    <a:accent4>
      <a:srgbClr val="C3986D"/>
    </a:accent4>
    <a:accent5>
      <a:srgbClr val="A19574"/>
    </a:accent5>
    <a:accent6>
      <a:srgbClr val="C17529"/>
    </a:accent6>
    <a:hlink>
      <a:srgbClr val="AD1F1F"/>
    </a:hlink>
    <a:folHlink>
      <a:srgbClr val="FFC42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2599</TotalTime>
  <Words>875</Words>
  <Application>Microsoft Office PowerPoint</Application>
  <PresentationFormat>Экран (4:3)</PresentationFormat>
  <Paragraphs>91</Paragraphs>
  <Slides>17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4" baseType="lpstr">
      <vt:lpstr>Arial</vt:lpstr>
      <vt:lpstr>Franklin Gothic Book</vt:lpstr>
      <vt:lpstr>Franklin Gothic Medium</vt:lpstr>
      <vt:lpstr>Lucida Sans Unicode</vt:lpstr>
      <vt:lpstr>Times New Roman</vt:lpstr>
      <vt:lpstr>Wingdings 2</vt:lpstr>
      <vt:lpstr>Трек</vt:lpstr>
      <vt:lpstr>Презентация PowerPoint</vt:lpstr>
      <vt:lpstr>Герой – человек, совершающий подвиг,  необычный по своей храбрости,  доблести, самоотверженности</vt:lpstr>
      <vt:lpstr>В Чиганарах</vt:lpstr>
      <vt:lpstr>Детство</vt:lpstr>
      <vt:lpstr>Учёба </vt:lpstr>
      <vt:lpstr>Служба в армии</vt:lpstr>
      <vt:lpstr>Боевое крещение</vt:lpstr>
      <vt:lpstr>От Москвы до Берлина</vt:lpstr>
      <vt:lpstr>Как много у него наград!</vt:lpstr>
      <vt:lpstr>Из наградного листа    10 октября 1943 г .</vt:lpstr>
      <vt:lpstr>Последний бой</vt:lpstr>
      <vt:lpstr>1408 день войны</vt:lpstr>
      <vt:lpstr>Звания героя достоин</vt:lpstr>
      <vt:lpstr>Карта-схема боевого пути Героя</vt:lpstr>
      <vt:lpstr>Улица названа в честь Героя Советского Союза Якунина Алексея Тимофеевича</vt:lpstr>
      <vt:lpstr>Использованная литература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№14</dc:creator>
  <cp:lastModifiedBy>Директор</cp:lastModifiedBy>
  <cp:revision>199</cp:revision>
  <cp:lastPrinted>1601-01-01T00:00:00Z</cp:lastPrinted>
  <dcterms:created xsi:type="dcterms:W3CDTF">2010-12-22T08:56:37Z</dcterms:created>
  <dcterms:modified xsi:type="dcterms:W3CDTF">2023-04-08T07:24:22Z</dcterms:modified>
</cp:coreProperties>
</file>